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6.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2.xml" ContentType="application/vnd.openxmlformats-officedocument.themeOverride+xml"/>
  <Override PartName="/ppt/notesSlides/notesSlide35.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3.xml" ContentType="application/vnd.openxmlformats-officedocument.themeOverride+xml"/>
  <Override PartName="/ppt/notesSlides/notesSlide3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7" r:id="rId5"/>
    <p:sldMasterId id="2147483696" r:id="rId6"/>
    <p:sldMasterId id="2147483708" r:id="rId7"/>
    <p:sldMasterId id="2147483715" r:id="rId8"/>
  </p:sldMasterIdLst>
  <p:notesMasterIdLst>
    <p:notesMasterId r:id="rId62"/>
  </p:notesMasterIdLst>
  <p:handoutMasterIdLst>
    <p:handoutMasterId r:id="rId63"/>
  </p:handoutMasterIdLst>
  <p:sldIdLst>
    <p:sldId id="268" r:id="rId9"/>
    <p:sldId id="3511" r:id="rId10"/>
    <p:sldId id="671" r:id="rId11"/>
    <p:sldId id="3280" r:id="rId12"/>
    <p:sldId id="2147378340" r:id="rId13"/>
    <p:sldId id="675" r:id="rId14"/>
    <p:sldId id="3279" r:id="rId15"/>
    <p:sldId id="3272" r:id="rId16"/>
    <p:sldId id="3281" r:id="rId17"/>
    <p:sldId id="262" r:id="rId18"/>
    <p:sldId id="263" r:id="rId19"/>
    <p:sldId id="1547" r:id="rId20"/>
    <p:sldId id="2147378336" r:id="rId21"/>
    <p:sldId id="258" r:id="rId22"/>
    <p:sldId id="2147378360" r:id="rId23"/>
    <p:sldId id="2147378315" r:id="rId24"/>
    <p:sldId id="2147378344" r:id="rId25"/>
    <p:sldId id="2147378345" r:id="rId26"/>
    <p:sldId id="2147378321" r:id="rId27"/>
    <p:sldId id="2147378324" r:id="rId28"/>
    <p:sldId id="2147378354" r:id="rId29"/>
    <p:sldId id="2147378356" r:id="rId30"/>
    <p:sldId id="2147378357" r:id="rId31"/>
    <p:sldId id="2147378358" r:id="rId32"/>
    <p:sldId id="2147378359" r:id="rId33"/>
    <p:sldId id="2147378296" r:id="rId34"/>
    <p:sldId id="2147378335" r:id="rId35"/>
    <p:sldId id="2147378353" r:id="rId36"/>
    <p:sldId id="2147378322" r:id="rId37"/>
    <p:sldId id="2147378338" r:id="rId38"/>
    <p:sldId id="2147378297" r:id="rId39"/>
    <p:sldId id="2147378349" r:id="rId40"/>
    <p:sldId id="2147378328" r:id="rId41"/>
    <p:sldId id="2147378327" r:id="rId42"/>
    <p:sldId id="2147378339" r:id="rId43"/>
    <p:sldId id="2147378331" r:id="rId44"/>
    <p:sldId id="2147378330" r:id="rId45"/>
    <p:sldId id="2147378332" r:id="rId46"/>
    <p:sldId id="2147378325" r:id="rId47"/>
    <p:sldId id="2147378319" r:id="rId48"/>
    <p:sldId id="2147378346" r:id="rId49"/>
    <p:sldId id="2147378320" r:id="rId50"/>
    <p:sldId id="2147378361" r:id="rId51"/>
    <p:sldId id="2147378341" r:id="rId52"/>
    <p:sldId id="2147378298" r:id="rId53"/>
    <p:sldId id="2147378342" r:id="rId54"/>
    <p:sldId id="2147378343" r:id="rId55"/>
    <p:sldId id="2147378350" r:id="rId56"/>
    <p:sldId id="2147378351" r:id="rId57"/>
    <p:sldId id="2147378355" r:id="rId58"/>
    <p:sldId id="2147378311" r:id="rId59"/>
    <p:sldId id="3502" r:id="rId60"/>
    <p:sldId id="3503" r:id="rId61"/>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DC8DE33-1F0A-4D35-B7BB-F4EABE0B2A59}">
          <p14:sldIdLst>
            <p14:sldId id="268"/>
            <p14:sldId id="3511"/>
            <p14:sldId id="671"/>
            <p14:sldId id="3280"/>
            <p14:sldId id="2147378340"/>
            <p14:sldId id="675"/>
            <p14:sldId id="3279"/>
            <p14:sldId id="3272"/>
            <p14:sldId id="3281"/>
            <p14:sldId id="262"/>
            <p14:sldId id="263"/>
            <p14:sldId id="1547"/>
            <p14:sldId id="2147378336"/>
          </p14:sldIdLst>
        </p14:section>
        <p14:section name="Introduction" id="{7B6CD528-39C7-4644-A4AA-40A9C3BEF0CA}">
          <p14:sldIdLst>
            <p14:sldId id="258"/>
            <p14:sldId id="2147378360"/>
            <p14:sldId id="2147378315"/>
            <p14:sldId id="2147378344"/>
            <p14:sldId id="2147378345"/>
            <p14:sldId id="2147378321"/>
            <p14:sldId id="2147378324"/>
            <p14:sldId id="2147378354"/>
            <p14:sldId id="2147378356"/>
            <p14:sldId id="2147378357"/>
            <p14:sldId id="2147378358"/>
            <p14:sldId id="2147378359"/>
          </p14:sldIdLst>
        </p14:section>
        <p14:section name="I. Planning" id="{10747A3D-3FFA-48D6-AF4E-79B1D778B8D2}">
          <p14:sldIdLst>
            <p14:sldId id="2147378296"/>
            <p14:sldId id="2147378335"/>
            <p14:sldId id="2147378353"/>
            <p14:sldId id="2147378322"/>
            <p14:sldId id="2147378338"/>
            <p14:sldId id="2147378297"/>
            <p14:sldId id="2147378349"/>
            <p14:sldId id="2147378328"/>
            <p14:sldId id="2147378327"/>
            <p14:sldId id="2147378339"/>
            <p14:sldId id="2147378331"/>
            <p14:sldId id="2147378330"/>
            <p14:sldId id="2147378332"/>
            <p14:sldId id="2147378325"/>
          </p14:sldIdLst>
        </p14:section>
        <p14:section name="II. Building" id="{904EA354-5D0D-4648-8E07-612051D2AD5D}">
          <p14:sldIdLst>
            <p14:sldId id="2147378319"/>
            <p14:sldId id="2147378346"/>
            <p14:sldId id="2147378320"/>
            <p14:sldId id="2147378361"/>
            <p14:sldId id="2147378341"/>
          </p14:sldIdLst>
        </p14:section>
        <p14:section name="III. Operating" id="{CE659F07-B9A4-48E9-948A-D0E56904BA66}">
          <p14:sldIdLst>
            <p14:sldId id="2147378298"/>
            <p14:sldId id="2147378342"/>
            <p14:sldId id="2147378343"/>
          </p14:sldIdLst>
        </p14:section>
        <p14:section name="Conclusion" id="{0577BDC9-D9BB-42BD-A3BA-DE393E18F450}">
          <p14:sldIdLst>
            <p14:sldId id="2147378350"/>
            <p14:sldId id="2147378351"/>
            <p14:sldId id="2147378355"/>
            <p14:sldId id="2147378311"/>
            <p14:sldId id="3502"/>
            <p14:sldId id="3503"/>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F5E9F14-89CC-E8D3-D693-01B0ECFAFAF3}" name="Darrow, Holly" initials="DH" userId="S::hdarrow@nrel.gov::4c10883b-b849-4939-85bb-81d6c425bef0" providerId="AD"/>
  <p188:author id="{B7D7182B-CB20-C932-0EE1-AD9D3AB02E60}" name="Desai, Jal" initials="DJ" userId="S::jdesai@nrel.gov::a15f0fd2-aa10-4dee-a944-356df002ea64" providerId="AD"/>
  <p188:author id="{312BCE63-3C64-0668-0423-D0418E688A22}" name="Joshi, Prateek" initials="PJ" userId="S::pjoshi@nrel.gov::4b77384b-2894-4a39-a1ee-c40523452ff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Joelynn Schroeder" initials="" lastIdx="1" clrIdx="0"/>
  <p:cmAuthor id="1" name="Seo, Gabsu" initials="SG" lastIdx="1" clrIdx="1">
    <p:extLst>
      <p:ext uri="{19B8F6BF-5375-455C-9EA6-DF929625EA0E}">
        <p15:presenceInfo xmlns:p15="http://schemas.microsoft.com/office/powerpoint/2012/main" userId="S-1-5-21-2090949127-153249958-1489575960-9532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3B74"/>
    <a:srgbClr val="00345C"/>
    <a:srgbClr val="4F81BD"/>
    <a:srgbClr val="22903C"/>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9AADAEC-3F49-499C-A1BD-85069540275C}" v="11" dt="2024-11-22T22:26:55.906"/>
    <p1510:client id="{6D384E07-5D4B-4E71-A8C5-DEA804DD0E0D}" v="294" dt="2024-11-22T22:26:26.028"/>
    <p1510:client id="{9AF6767E-F010-4163-AA0B-7EB4CEF93729}" v="9" dt="2024-11-22T22:12:26.51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3" d="100"/>
          <a:sy n="83" d="100"/>
        </p:scale>
        <p:origin x="452" y="48"/>
      </p:cViewPr>
      <p:guideLst>
        <p:guide orient="horz" pos="1620"/>
        <p:guide pos="288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handoutMaster" Target="handoutMasters/handoutMaster1.xml"/><Relationship Id="rId68" Type="http://schemas.openxmlformats.org/officeDocument/2006/relationships/tableStyles" Target="tableStyles.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61" Type="http://schemas.openxmlformats.org/officeDocument/2006/relationships/slide" Target="slides/slide53.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commentAuthors" Target="commentAuthors.xml"/><Relationship Id="rId69" Type="http://schemas.microsoft.com/office/2015/10/relationships/revisionInfo" Target="revisionInfo.xml"/><Relationship Id="rId8" Type="http://schemas.openxmlformats.org/officeDocument/2006/relationships/slideMaster" Target="slideMasters/slideMaster4.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theme" Target="theme/theme1.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notesMaster" Target="notesMasters/notesMaster1.xml"/><Relationship Id="rId70" Type="http://schemas.microsoft.com/office/2018/10/relationships/authors" Target="authors.xml"/></Relationships>
</file>

<file path=ppt/charts/_rels/chart1.xml.rels><?xml version="1.0" encoding="UTF-8" standalone="yes"?>
<Relationships xmlns="http://schemas.openxmlformats.org/package/2006/relationships"><Relationship Id="rId3" Type="http://schemas.openxmlformats.org/officeDocument/2006/relationships/oleObject" Target="file:///\\epe.lan\Arquivos\Projetos\SGE-Projetos\02-Estudos\05-Plano%20Decenal%20de%20Expans&#227;o\2025-2034\Estudos%20PDE\PDE2034_Caso79_fila\PDE2034_Caso79_fila\An&#225;lises\G&#225;fico%20Pizza.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epe.lan\Arquivos\Projetos\SGE-Projetos\02-Estudos\05-Plano%20Decenal%20de%20Expans&#227;o\2025-2034\Estudos%20PDE\PDE2034_Caso77_fila\PDE2034_Caso77_fila\Analises\tabelasAuxiliares%20(4).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epe.lan\Arquivos\Projetos\SGE-Projetos\02-Estudos\05-Plano%20Decenal%20de%20Expans&#227;o\2025-2034\Estudos%20PDE\PDE2034_Caso78_fila\PDE2034_Caso78_Fila\An&#225;lises\G&#225;fico%20Pizza.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epe.lan\Arquivos\Projetos\SGE-Projetos\02-Estudos\38%20-%20Flexibilidade%20Operativa\2022\Figuras%20Vol1.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epegovbr-my.sharepoint.com/personal/andressa_santos_epe_gov_br/Documents/Documentos/Flexibilidade/Vers&#227;o%20Iva%20e%20Bernardo/Gr&#225;ficos/Figuras%20Vol2.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6.xml"/><Relationship Id="rId1" Type="http://schemas.microsoft.com/office/2011/relationships/chartStyle" Target="style6.xml"/><Relationship Id="rId5" Type="http://schemas.openxmlformats.org/officeDocument/2006/relationships/chartUserShapes" Target="../drawings/drawing1.xml"/><Relationship Id="rId4" Type="http://schemas.openxmlformats.org/officeDocument/2006/relationships/package" Target="../embeddings/Microsoft_Excel_Worksheet.xlsx"/></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oleObject" Target="../embeddings/oleObject1.bin"/></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oleObject" Target="file:///C:\Users\daniel.moro\Downloads\H2_por_fomentador.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962524654832348"/>
          <c:y val="7.9656685127506024E-2"/>
          <c:w val="0.66074966220938358"/>
          <c:h val="0.82107878282360325"/>
        </c:manualLayout>
      </c:layout>
      <c:doughnut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09F-4F57-98FF-81DB95DC7A51}"/>
              </c:ext>
            </c:extLst>
          </c:dPt>
          <c:dPt>
            <c:idx val="1"/>
            <c:bubble3D val="0"/>
            <c:spPr>
              <a:solidFill>
                <a:schemeClr val="accent5">
                  <a:lumMod val="60000"/>
                  <a:lumOff val="40000"/>
                </a:schemeClr>
              </a:solidFill>
              <a:ln w="19050">
                <a:solidFill>
                  <a:schemeClr val="lt1"/>
                </a:solidFill>
              </a:ln>
              <a:effectLst/>
            </c:spPr>
            <c:extLst>
              <c:ext xmlns:c16="http://schemas.microsoft.com/office/drawing/2014/chart" uri="{C3380CC4-5D6E-409C-BE32-E72D297353CC}">
                <c16:uniqueId val="{00000003-309F-4F57-98FF-81DB95DC7A51}"/>
              </c:ext>
            </c:extLst>
          </c:dPt>
          <c:dPt>
            <c:idx val="2"/>
            <c:bubble3D val="0"/>
            <c:spPr>
              <a:solidFill>
                <a:srgbClr val="FFC000"/>
              </a:solidFill>
              <a:ln w="19050">
                <a:solidFill>
                  <a:schemeClr val="lt1"/>
                </a:solidFill>
              </a:ln>
              <a:effectLst/>
            </c:spPr>
            <c:extLst>
              <c:ext xmlns:c16="http://schemas.microsoft.com/office/drawing/2014/chart" uri="{C3380CC4-5D6E-409C-BE32-E72D297353CC}">
                <c16:uniqueId val="{00000005-309F-4F57-98FF-81DB95DC7A51}"/>
              </c:ext>
            </c:extLst>
          </c:dPt>
          <c:dPt>
            <c:idx val="3"/>
            <c:bubble3D val="0"/>
            <c:spPr>
              <a:solidFill>
                <a:schemeClr val="accent6"/>
              </a:solidFill>
              <a:ln w="19050">
                <a:solidFill>
                  <a:schemeClr val="lt1"/>
                </a:solidFill>
              </a:ln>
              <a:effectLst/>
            </c:spPr>
            <c:extLst>
              <c:ext xmlns:c16="http://schemas.microsoft.com/office/drawing/2014/chart" uri="{C3380CC4-5D6E-409C-BE32-E72D297353CC}">
                <c16:uniqueId val="{00000007-309F-4F57-98FF-81DB95DC7A51}"/>
              </c:ext>
            </c:extLst>
          </c:dPt>
          <c:dPt>
            <c:idx val="4"/>
            <c:bubble3D val="0"/>
            <c:spPr>
              <a:solidFill>
                <a:schemeClr val="accent4">
                  <a:lumMod val="40000"/>
                  <a:lumOff val="60000"/>
                </a:schemeClr>
              </a:solidFill>
              <a:ln w="19050">
                <a:solidFill>
                  <a:schemeClr val="lt1"/>
                </a:solidFill>
              </a:ln>
              <a:effectLst/>
            </c:spPr>
            <c:extLst>
              <c:ext xmlns:c16="http://schemas.microsoft.com/office/drawing/2014/chart" uri="{C3380CC4-5D6E-409C-BE32-E72D297353CC}">
                <c16:uniqueId val="{00000009-309F-4F57-98FF-81DB95DC7A51}"/>
              </c:ext>
            </c:extLst>
          </c:dPt>
          <c:dPt>
            <c:idx val="5"/>
            <c:bubble3D val="0"/>
            <c:spPr>
              <a:solidFill>
                <a:srgbClr val="FF0000"/>
              </a:solidFill>
              <a:ln w="19050">
                <a:solidFill>
                  <a:schemeClr val="lt1"/>
                </a:solidFill>
              </a:ln>
              <a:effectLst/>
            </c:spPr>
            <c:extLst>
              <c:ext xmlns:c16="http://schemas.microsoft.com/office/drawing/2014/chart" uri="{C3380CC4-5D6E-409C-BE32-E72D297353CC}">
                <c16:uniqueId val="{0000000B-309F-4F57-98FF-81DB95DC7A51}"/>
              </c:ext>
            </c:extLst>
          </c:dPt>
          <c:dPt>
            <c:idx val="6"/>
            <c:bubble3D val="0"/>
            <c:spPr>
              <a:solidFill>
                <a:schemeClr val="accent2"/>
              </a:solidFill>
              <a:ln w="19050">
                <a:solidFill>
                  <a:schemeClr val="lt1"/>
                </a:solidFill>
              </a:ln>
              <a:effectLst/>
            </c:spPr>
            <c:extLst>
              <c:ext xmlns:c16="http://schemas.microsoft.com/office/drawing/2014/chart" uri="{C3380CC4-5D6E-409C-BE32-E72D297353CC}">
                <c16:uniqueId val="{0000000D-309F-4F57-98FF-81DB95DC7A51}"/>
              </c:ext>
            </c:extLst>
          </c:dPt>
          <c:dPt>
            <c:idx val="7"/>
            <c:bubble3D val="0"/>
            <c:spPr>
              <a:solidFill>
                <a:schemeClr val="accent2">
                  <a:lumMod val="75000"/>
                </a:schemeClr>
              </a:solidFill>
              <a:ln w="19050">
                <a:solidFill>
                  <a:schemeClr val="lt1"/>
                </a:solidFill>
              </a:ln>
              <a:effectLst/>
            </c:spPr>
            <c:extLst>
              <c:ext xmlns:c16="http://schemas.microsoft.com/office/drawing/2014/chart" uri="{C3380CC4-5D6E-409C-BE32-E72D297353CC}">
                <c16:uniqueId val="{0000000F-309F-4F57-98FF-81DB95DC7A51}"/>
              </c:ext>
            </c:extLst>
          </c:dPt>
          <c:dPt>
            <c:idx val="8"/>
            <c:bubble3D val="0"/>
            <c:spPr>
              <a:solidFill>
                <a:schemeClr val="accent2">
                  <a:lumMod val="60000"/>
                  <a:lumOff val="40000"/>
                </a:schemeClr>
              </a:solidFill>
              <a:ln w="19050">
                <a:solidFill>
                  <a:schemeClr val="lt1"/>
                </a:solidFill>
              </a:ln>
              <a:effectLst/>
            </c:spPr>
            <c:extLst>
              <c:ext xmlns:c16="http://schemas.microsoft.com/office/drawing/2014/chart" uri="{C3380CC4-5D6E-409C-BE32-E72D297353CC}">
                <c16:uniqueId val="{00000011-309F-4F57-98FF-81DB95DC7A51}"/>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309F-4F57-98FF-81DB95DC7A51}"/>
              </c:ext>
            </c:extLst>
          </c:dPt>
          <c:dPt>
            <c:idx val="10"/>
            <c:bubble3D val="0"/>
            <c:spPr>
              <a:solidFill>
                <a:srgbClr val="7030A0"/>
              </a:solidFill>
              <a:ln w="19050">
                <a:solidFill>
                  <a:schemeClr val="lt1"/>
                </a:solidFill>
              </a:ln>
              <a:effectLst/>
            </c:spPr>
            <c:extLst>
              <c:ext xmlns:c16="http://schemas.microsoft.com/office/drawing/2014/chart" uri="{C3380CC4-5D6E-409C-BE32-E72D297353CC}">
                <c16:uniqueId val="{00000015-309F-4F57-98FF-81DB95DC7A51}"/>
              </c:ext>
            </c:extLst>
          </c:dPt>
          <c:dLbls>
            <c:dLbl>
              <c:idx val="0"/>
              <c:tx>
                <c:rich>
                  <a:bodyPr/>
                  <a:lstStyle/>
                  <a:p>
                    <a:r>
                      <a:rPr lang="en-US" baseline="0"/>
                      <a:t>Hydro
</a:t>
                    </a:r>
                    <a:fld id="{21E55311-2228-4838-BD41-1B8960C965F7}" type="VALUE">
                      <a:rPr lang="en-US" baseline="0"/>
                      <a:pPr/>
                      <a:t>[VALUE]</a:t>
                    </a:fld>
                    <a:r>
                      <a:rPr lang="en-US" baseline="0"/>
                      <a:t>
</a:t>
                    </a:r>
                    <a:fld id="{FD60138E-9C7A-498F-A18B-0E7D130FBC44}" type="PERCENTAGE">
                      <a:rPr lang="en-US" baseline="0"/>
                      <a:pPr/>
                      <a:t>[PERCENTAGE]</a:t>
                    </a:fld>
                    <a:endParaRPr lang="en-US" baseline="0"/>
                  </a:p>
                </c:rich>
              </c:tx>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309F-4F57-98FF-81DB95DC7A51}"/>
                </c:ext>
              </c:extLst>
            </c:dLbl>
            <c:dLbl>
              <c:idx val="1"/>
              <c:tx>
                <c:rich>
                  <a:bodyPr/>
                  <a:lstStyle/>
                  <a:p>
                    <a:r>
                      <a:rPr lang="en-US" baseline="0"/>
                      <a:t>Small Hydro
</a:t>
                    </a:r>
                    <a:fld id="{90747344-054B-4EC6-A785-54DB335100A3}" type="VALUE">
                      <a:rPr lang="en-US" baseline="0"/>
                      <a:pPr/>
                      <a:t>[VALUE]</a:t>
                    </a:fld>
                    <a:r>
                      <a:rPr lang="en-US" baseline="0"/>
                      <a:t>
</a:t>
                    </a:r>
                    <a:fld id="{7849731C-3F9F-431A-901F-B5B80F221D25}" type="PERCENTAGE">
                      <a:rPr lang="en-US" baseline="0"/>
                      <a:pPr/>
                      <a:t>[PERCENTAGE]</a:t>
                    </a:fld>
                    <a:endParaRPr lang="en-US" baseline="0"/>
                  </a:p>
                </c:rich>
              </c:tx>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3-309F-4F57-98FF-81DB95DC7A51}"/>
                </c:ext>
              </c:extLst>
            </c:dLbl>
            <c:dLbl>
              <c:idx val="2"/>
              <c:tx>
                <c:rich>
                  <a:bodyPr/>
                  <a:lstStyle/>
                  <a:p>
                    <a:fld id="{2323F928-284B-400B-B083-2C09778E05CC}" type="CATEGORYNAME">
                      <a:rPr lang="en-US" smtClean="0"/>
                      <a:pPr/>
                      <a:t>[CATEGORY NAME]</a:t>
                    </a:fld>
                    <a:r>
                      <a:rPr lang="en-US"/>
                      <a:t> PV</a:t>
                    </a:r>
                    <a:r>
                      <a:rPr lang="en-US" baseline="0"/>
                      <a:t>
 </a:t>
                    </a:r>
                    <a:fld id="{55C89A81-646C-465B-8CBF-FDCF6B23D9C7}" type="VALUE">
                      <a:rPr lang="en-US" baseline="0" smtClean="0"/>
                      <a:pPr/>
                      <a:t>[VALUE]</a:t>
                    </a:fld>
                    <a:r>
                      <a:rPr lang="en-US" baseline="0"/>
                      <a:t>
</a:t>
                    </a:r>
                    <a:fld id="{1852D606-DE62-4AA4-A86A-F9B634EA0EF0}" type="PERCENTAGE">
                      <a:rPr lang="en-US" baseline="0"/>
                      <a:pPr/>
                      <a:t>[PERCENTAGE]</a:t>
                    </a:fld>
                    <a:endParaRPr lang="en-US" baseline="0"/>
                  </a:p>
                </c:rich>
              </c:tx>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5-309F-4F57-98FF-81DB95DC7A51}"/>
                </c:ext>
              </c:extLst>
            </c:dLbl>
            <c:dLbl>
              <c:idx val="3"/>
              <c:tx>
                <c:rich>
                  <a:bodyPr/>
                  <a:lstStyle/>
                  <a:p>
                    <a:r>
                      <a:rPr lang="en-US" baseline="0"/>
                      <a:t>Wind
</a:t>
                    </a:r>
                    <a:fld id="{20488B2D-4534-49DC-A80F-E498B5C0FC57}" type="VALUE">
                      <a:rPr lang="en-US" baseline="0"/>
                      <a:pPr/>
                      <a:t>[VALUE]</a:t>
                    </a:fld>
                    <a:r>
                      <a:rPr lang="en-US" baseline="0"/>
                      <a:t>
</a:t>
                    </a:r>
                    <a:fld id="{871DD095-46CA-49C0-B018-926CE675ABBA}" type="PERCENTAGE">
                      <a:rPr lang="en-US" baseline="0"/>
                      <a:pPr/>
                      <a:t>[PERCENTAGE]</a:t>
                    </a:fld>
                    <a:endParaRPr lang="en-US" baseline="0"/>
                  </a:p>
                </c:rich>
              </c:tx>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7-309F-4F57-98FF-81DB95DC7A51}"/>
                </c:ext>
              </c:extLst>
            </c:dLbl>
            <c:dLbl>
              <c:idx val="4"/>
              <c:tx>
                <c:rich>
                  <a:bodyPr/>
                  <a:lstStyle/>
                  <a:p>
                    <a:r>
                      <a:rPr lang="en-US" baseline="0"/>
                      <a:t>Distributed Generation
</a:t>
                    </a:r>
                    <a:fld id="{07728AB1-2869-4960-BCDB-F80C0B770290}" type="VALUE">
                      <a:rPr lang="en-US" baseline="0"/>
                      <a:pPr/>
                      <a:t>[VALUE]</a:t>
                    </a:fld>
                    <a:r>
                      <a:rPr lang="en-US" baseline="0"/>
                      <a:t>
</a:t>
                    </a:r>
                    <a:fld id="{147E8830-D61E-430C-B60C-D1D81BAF29F8}" type="PERCENTAGE">
                      <a:rPr lang="en-US" baseline="0"/>
                      <a:pPr/>
                      <a:t>[PERCENTAGE]</a:t>
                    </a:fld>
                    <a:endParaRPr lang="en-US" baseline="0"/>
                  </a:p>
                </c:rich>
              </c:tx>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9-309F-4F57-98FF-81DB95DC7A51}"/>
                </c:ext>
              </c:extLst>
            </c:dLbl>
            <c:dLbl>
              <c:idx val="5"/>
              <c:layout>
                <c:manualLayout>
                  <c:x val="-0.19526627218934911"/>
                  <c:y val="-9.8039234606923462E-3"/>
                </c:manualLayout>
              </c:layout>
              <c:tx>
                <c:rich>
                  <a:bodyPr/>
                  <a:lstStyle/>
                  <a:p>
                    <a:r>
                      <a:rPr lang="en-US" baseline="0"/>
                      <a:t>Storage
</a:t>
                    </a:r>
                    <a:fld id="{B840BFCF-6600-4003-AF8C-9465EE515A15}" type="VALUE">
                      <a:rPr lang="en-US" baseline="0"/>
                      <a:pPr/>
                      <a:t>[VALUE]</a:t>
                    </a:fld>
                    <a:r>
                      <a:rPr lang="en-US" baseline="0"/>
                      <a:t>
</a:t>
                    </a:r>
                    <a:fld id="{608478A9-6735-47D0-ADEB-EA7F12CB3468}" type="PERCENTAGE">
                      <a:rPr lang="en-US" baseline="0"/>
                      <a:pPr/>
                      <a:t>[PERCENTAGE]</a:t>
                    </a:fld>
                    <a:endParaRPr lang="en-US" baseline="0"/>
                  </a:p>
                </c:rich>
              </c:tx>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B-309F-4F57-98FF-81DB95DC7A51}"/>
                </c:ext>
              </c:extLst>
            </c:dLbl>
            <c:dLbl>
              <c:idx val="6"/>
              <c:layout>
                <c:manualLayout>
                  <c:x val="-0.14193651089471804"/>
                  <c:y val="-4.5514135694406301E-2"/>
                </c:manualLayout>
              </c:layout>
              <c:tx>
                <c:rich>
                  <a:bodyPr/>
                  <a:lstStyle/>
                  <a:p>
                    <a:r>
                      <a:rPr lang="en-US" baseline="0"/>
                      <a:t>Natural Gas
</a:t>
                    </a:r>
                    <a:fld id="{191F4763-F2CD-4A85-A415-EC53C2BAC1F5}" type="VALUE">
                      <a:rPr lang="en-US" baseline="0"/>
                      <a:pPr/>
                      <a:t>[VALUE]</a:t>
                    </a:fld>
                    <a:r>
                      <a:rPr lang="en-US" baseline="0"/>
                      <a:t>
</a:t>
                    </a:r>
                    <a:fld id="{D245795E-33F8-475B-B813-E0622121EE39}" type="PERCENTAGE">
                      <a:rPr lang="en-US" baseline="0"/>
                      <a:pPr/>
                      <a:t>[PERCENTAGE]</a:t>
                    </a:fld>
                    <a:endParaRPr lang="en-US" baseline="0"/>
                  </a:p>
                </c:rich>
              </c:tx>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D-309F-4F57-98FF-81DB95DC7A51}"/>
                </c:ext>
              </c:extLst>
            </c:dLbl>
            <c:dLbl>
              <c:idx val="7"/>
              <c:layout>
                <c:manualLayout>
                  <c:x val="-0.17820062433024275"/>
                  <c:y val="-0.13876141322398741"/>
                </c:manualLayout>
              </c:layout>
              <c:tx>
                <c:rich>
                  <a:bodyPr/>
                  <a:lstStyle/>
                  <a:p>
                    <a:r>
                      <a:rPr lang="en-US" baseline="0"/>
                      <a:t>Coal and Oil
</a:t>
                    </a:r>
                    <a:fld id="{88C52AA9-AE27-440C-9E85-2E88CB78BB24}" type="VALUE">
                      <a:rPr lang="en-US" baseline="0"/>
                      <a:pPr/>
                      <a:t>[VALUE]</a:t>
                    </a:fld>
                    <a:r>
                      <a:rPr lang="en-US" baseline="0"/>
                      <a:t>
</a:t>
                    </a:r>
                    <a:fld id="{0647083C-5AD7-446C-8092-738D6A93A0D3}" type="PERCENTAGE">
                      <a:rPr lang="en-US" baseline="0"/>
                      <a:pPr/>
                      <a:t>[PERCENTAGE]</a:t>
                    </a:fld>
                    <a:endParaRPr lang="en-US" baseline="0"/>
                  </a:p>
                </c:rich>
              </c:tx>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F-309F-4F57-98FF-81DB95DC7A51}"/>
                </c:ext>
              </c:extLst>
            </c:dLbl>
            <c:dLbl>
              <c:idx val="8"/>
              <c:layout>
                <c:manualLayout>
                  <c:x val="-4.8323471400394474E-2"/>
                  <c:y val="-0.11151953287006579"/>
                </c:manualLayout>
              </c:layout>
              <c:tx>
                <c:rich>
                  <a:bodyPr rot="0" spcFirstLastPara="1" vertOverflow="ellipsis" vert="horz" wrap="square" lIns="38100" tIns="19050" rIns="38100" bIns="19050" anchor="ctr" anchorCtr="1">
                    <a:noAutofit/>
                  </a:bodyPr>
                  <a:lstStyle/>
                  <a:p>
                    <a:pPr>
                      <a:defRPr sz="1200" b="1" i="0" u="none" strike="noStrike" kern="1200" baseline="0">
                        <a:solidFill>
                          <a:schemeClr val="tx1"/>
                        </a:solidFill>
                        <a:latin typeface="+mn-lt"/>
                        <a:ea typeface="+mn-ea"/>
                        <a:cs typeface="+mn-cs"/>
                      </a:defRPr>
                    </a:pPr>
                    <a:r>
                      <a:rPr lang="en-US" sz="1200" b="1" i="0" u="none" strike="noStrike" kern="1200" baseline="0">
                        <a:solidFill>
                          <a:prstClr val="black"/>
                        </a:solidFill>
                      </a:rPr>
                      <a:t>Renewable Thermoplants</a:t>
                    </a:r>
                    <a:r>
                      <a:rPr lang="en-US" sz="1200" baseline="0"/>
                      <a:t>
</a:t>
                    </a:r>
                    <a:fld id="{956C65B4-D6DC-4F0C-AE2F-304A324F7044}" type="VALUE">
                      <a:rPr lang="en-US" sz="1200" baseline="0"/>
                      <a:pPr>
                        <a:defRPr sz="1200" b="1">
                          <a:solidFill>
                            <a:schemeClr val="tx1"/>
                          </a:solidFill>
                        </a:defRPr>
                      </a:pPr>
                      <a:t>[VALUE]</a:t>
                    </a:fld>
                    <a:r>
                      <a:rPr lang="en-US" sz="1200" baseline="0"/>
                      <a:t>
</a:t>
                    </a:r>
                    <a:fld id="{0271FD6E-432E-49A4-A484-995B77B72DED}" type="PERCENTAGE">
                      <a:rPr lang="en-US" sz="1200" baseline="0"/>
                      <a:pPr>
                        <a:defRPr sz="1200" b="1">
                          <a:solidFill>
                            <a:schemeClr val="tx1"/>
                          </a:solidFill>
                        </a:defRPr>
                      </a:pPr>
                      <a:t>[PERCENTAGE]</a:t>
                    </a:fld>
                    <a:endParaRPr lang="en-US" sz="1200" baseline="0"/>
                  </a:p>
                </c:rich>
              </c:tx>
              <c:numFmt formatCode="0%" sourceLinked="0"/>
              <c:spPr>
                <a:noFill/>
                <a:ln>
                  <a:noFill/>
                </a:ln>
                <a:effectLst/>
              </c:spPr>
              <c:txPr>
                <a:bodyPr rot="0" spcFirstLastPara="1" vertOverflow="ellipsis" vert="horz" wrap="square" lIns="38100" tIns="19050" rIns="38100" bIns="19050" anchor="ctr" anchorCtr="1">
                  <a:noAutofit/>
                </a:bodyPr>
                <a:lstStyle/>
                <a:p>
                  <a:pPr>
                    <a:defRPr sz="1200" b="1" i="0" u="none" strike="noStrike" kern="1200" baseline="0">
                      <a:solidFill>
                        <a:schemeClr val="tx1"/>
                      </a:solidFill>
                      <a:latin typeface="+mn-lt"/>
                      <a:ea typeface="+mn-ea"/>
                      <a:cs typeface="+mn-cs"/>
                    </a:defRPr>
                  </a:pPr>
                  <a:endParaRPr lang="en-US"/>
                </a:p>
              </c:txPr>
              <c:showLegendKey val="0"/>
              <c:showVal val="1"/>
              <c:showCatName val="1"/>
              <c:showSerName val="0"/>
              <c:showPercent val="1"/>
              <c:showBubbleSize val="0"/>
              <c:separator>
</c:separator>
              <c:extLst>
                <c:ext xmlns:c15="http://schemas.microsoft.com/office/drawing/2012/chart" uri="{CE6537A1-D6FC-4f65-9D91-7224C49458BB}">
                  <c15:layout>
                    <c:manualLayout>
                      <c:w val="0.22445759368836291"/>
                      <c:h val="0.16327218682881478"/>
                    </c:manualLayout>
                  </c15:layout>
                  <c15:dlblFieldTable/>
                  <c15:showDataLabelsRange val="0"/>
                </c:ext>
                <c:ext xmlns:c16="http://schemas.microsoft.com/office/drawing/2014/chart" uri="{C3380CC4-5D6E-409C-BE32-E72D297353CC}">
                  <c16:uniqueId val="{00000011-309F-4F57-98FF-81DB95DC7A51}"/>
                </c:ext>
              </c:extLst>
            </c:dLbl>
            <c:dLbl>
              <c:idx val="9"/>
              <c:layout>
                <c:manualLayout>
                  <c:x val="0.12328425662768486"/>
                  <c:y val="-0.11377125092080648"/>
                </c:manualLayout>
              </c:layout>
              <c:numFmt formatCode="0%" sourceLinked="0"/>
              <c:spPr>
                <a:noFill/>
                <a:ln>
                  <a:noFill/>
                </a:ln>
                <a:effectLst/>
              </c:spPr>
              <c:txPr>
                <a:bodyPr rot="0" spcFirstLastPara="1" vertOverflow="ellipsis" vert="horz" wrap="square" lIns="38100" tIns="19050" rIns="38100" bIns="19050" anchor="ctr" anchorCtr="1">
                  <a:noAutofit/>
                </a:bodyPr>
                <a:lstStyle/>
                <a:p>
                  <a:pPr>
                    <a:defRPr sz="1200" b="1" i="0" u="none" strike="noStrike" kern="1200" baseline="0">
                      <a:solidFill>
                        <a:schemeClr val="tx1"/>
                      </a:solidFill>
                      <a:latin typeface="+mn-lt"/>
                      <a:ea typeface="+mn-ea"/>
                      <a:cs typeface="+mn-cs"/>
                    </a:defRPr>
                  </a:pPr>
                  <a:endParaRPr lang="en-US"/>
                </a:p>
              </c:txPr>
              <c:showLegendKey val="0"/>
              <c:showVal val="1"/>
              <c:showCatName val="1"/>
              <c:showSerName val="0"/>
              <c:showPercent val="1"/>
              <c:showBubbleSize val="0"/>
              <c:separator>
</c:separator>
              <c:extLst>
                <c:ext xmlns:c15="http://schemas.microsoft.com/office/drawing/2012/chart" uri="{CE6537A1-D6FC-4f65-9D91-7224C49458BB}">
                  <c15:layout>
                    <c:manualLayout>
                      <c:w val="0.10870816443802513"/>
                      <c:h val="0.13876237817708395"/>
                    </c:manualLayout>
                  </c15:layout>
                </c:ext>
                <c:ext xmlns:c16="http://schemas.microsoft.com/office/drawing/2014/chart" uri="{C3380CC4-5D6E-409C-BE32-E72D297353CC}">
                  <c16:uniqueId val="{00000013-309F-4F57-98FF-81DB95DC7A51}"/>
                </c:ext>
              </c:extLst>
            </c:dLbl>
            <c:dLbl>
              <c:idx val="10"/>
              <c:layout>
                <c:manualLayout>
                  <c:x val="0.28599613287983972"/>
                  <c:y val="-8.9689109481455462E-2"/>
                </c:manualLayout>
              </c:layout>
              <c:tx>
                <c:rich>
                  <a:bodyPr rot="0" spcFirstLastPara="1" vertOverflow="ellipsis" vert="horz" wrap="square" lIns="38100" tIns="19050" rIns="38100" bIns="19050" anchor="ctr" anchorCtr="1">
                    <a:noAutofit/>
                  </a:bodyPr>
                  <a:lstStyle/>
                  <a:p>
                    <a:pPr>
                      <a:defRPr sz="1200" b="1" i="0" u="none" strike="noStrike" kern="1200" baseline="0">
                        <a:solidFill>
                          <a:schemeClr val="tx1"/>
                        </a:solidFill>
                        <a:latin typeface="+mn-lt"/>
                        <a:ea typeface="+mn-ea"/>
                        <a:cs typeface="+mn-cs"/>
                      </a:defRPr>
                    </a:pPr>
                    <a:r>
                      <a:rPr lang="en-US" sz="1200" baseline="0"/>
                      <a:t>Demand Response
</a:t>
                    </a:r>
                    <a:fld id="{B07C2C27-07B9-49D5-940B-81A8E3C97178}" type="VALUE">
                      <a:rPr lang="en-US" sz="1200" baseline="0"/>
                      <a:pPr>
                        <a:defRPr sz="1200" b="1">
                          <a:solidFill>
                            <a:schemeClr val="tx1"/>
                          </a:solidFill>
                        </a:defRPr>
                      </a:pPr>
                      <a:t>[VALUE]</a:t>
                    </a:fld>
                    <a:r>
                      <a:rPr lang="en-US" sz="1200" baseline="0"/>
                      <a:t>
</a:t>
                    </a:r>
                    <a:fld id="{BE449A3E-42C9-4496-B5D2-D76FE556DD53}" type="PERCENTAGE">
                      <a:rPr lang="en-US" sz="1200" baseline="0"/>
                      <a:pPr>
                        <a:defRPr sz="1200" b="1">
                          <a:solidFill>
                            <a:schemeClr val="tx1"/>
                          </a:solidFill>
                        </a:defRPr>
                      </a:pPr>
                      <a:t>[PERCENTAGE]</a:t>
                    </a:fld>
                    <a:endParaRPr lang="en-US" sz="1200" baseline="0"/>
                  </a:p>
                </c:rich>
              </c:tx>
              <c:numFmt formatCode="0%" sourceLinked="0"/>
              <c:spPr>
                <a:noFill/>
                <a:ln>
                  <a:noFill/>
                </a:ln>
                <a:effectLst/>
              </c:spPr>
              <c:txPr>
                <a:bodyPr rot="0" spcFirstLastPara="1" vertOverflow="ellipsis" vert="horz" wrap="square" lIns="38100" tIns="19050" rIns="38100" bIns="19050" anchor="ctr" anchorCtr="1">
                  <a:noAutofit/>
                </a:bodyPr>
                <a:lstStyle/>
                <a:p>
                  <a:pPr>
                    <a:defRPr sz="1200" b="1" i="0" u="none" strike="noStrike" kern="1200" baseline="0">
                      <a:solidFill>
                        <a:schemeClr val="tx1"/>
                      </a:solidFill>
                      <a:latin typeface="+mn-lt"/>
                      <a:ea typeface="+mn-ea"/>
                      <a:cs typeface="+mn-cs"/>
                    </a:defRPr>
                  </a:pPr>
                  <a:endParaRPr lang="en-US"/>
                </a:p>
              </c:txPr>
              <c:showLegendKey val="0"/>
              <c:showVal val="1"/>
              <c:showCatName val="1"/>
              <c:showSerName val="0"/>
              <c:showPercent val="1"/>
              <c:showBubbleSize val="0"/>
              <c:separator>
</c:separator>
              <c:extLst>
                <c:ext xmlns:c15="http://schemas.microsoft.com/office/drawing/2012/chart" uri="{CE6537A1-D6FC-4f65-9D91-7224C49458BB}">
                  <c15:layout>
                    <c:manualLayout>
                      <c:w val="0.21830374753451673"/>
                      <c:h val="0.16082120596364169"/>
                    </c:manualLayout>
                  </c15:layout>
                  <c15:dlblFieldTable/>
                  <c15:showDataLabelsRange val="0"/>
                </c:ext>
                <c:ext xmlns:c16="http://schemas.microsoft.com/office/drawing/2014/chart" uri="{C3380CC4-5D6E-409C-BE32-E72D297353CC}">
                  <c16:uniqueId val="{00000015-309F-4F57-98FF-81DB95DC7A51}"/>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US"/>
              </a:p>
            </c:txPr>
            <c:showLegendKey val="0"/>
            <c:showVal val="1"/>
            <c:showCatName val="1"/>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'Evol Cap Inst Anual'!$A$22:$A$32</c:f>
              <c:strCache>
                <c:ptCount val="11"/>
                <c:pt idx="0">
                  <c:v>Hidro</c:v>
                </c:pt>
                <c:pt idx="1">
                  <c:v>PCH</c:v>
                </c:pt>
                <c:pt idx="2">
                  <c:v>Solar</c:v>
                </c:pt>
                <c:pt idx="3">
                  <c:v>Eólica</c:v>
                </c:pt>
                <c:pt idx="4">
                  <c:v>MMGD</c:v>
                </c:pt>
                <c:pt idx="5">
                  <c:v>Bateria</c:v>
                </c:pt>
                <c:pt idx="6">
                  <c:v>Térmica Gás</c:v>
                </c:pt>
                <c:pt idx="7">
                  <c:v>Térmica Carvão/Óleo</c:v>
                </c:pt>
                <c:pt idx="8">
                  <c:v>Térmica Renovável</c:v>
                </c:pt>
                <c:pt idx="9">
                  <c:v>Nuclear</c:v>
                </c:pt>
                <c:pt idx="10">
                  <c:v>Resposta da Demanda</c:v>
                </c:pt>
              </c:strCache>
            </c:strRef>
          </c:cat>
          <c:val>
            <c:numRef>
              <c:f>'Evol Cap Inst Anual'!$L$22:$L$32</c:f>
              <c:numCache>
                <c:formatCode>0.0</c:formatCode>
                <c:ptCount val="11"/>
                <c:pt idx="0">
                  <c:v>115.90180000000001</c:v>
                </c:pt>
                <c:pt idx="1">
                  <c:v>10.64849574</c:v>
                </c:pt>
                <c:pt idx="2">
                  <c:v>28.893683320000001</c:v>
                </c:pt>
                <c:pt idx="3">
                  <c:v>47.916290214117652</c:v>
                </c:pt>
                <c:pt idx="4">
                  <c:v>48.540522300159573</c:v>
                </c:pt>
                <c:pt idx="5">
                  <c:v>0.8</c:v>
                </c:pt>
                <c:pt idx="6">
                  <c:v>32.361339999999998</c:v>
                </c:pt>
                <c:pt idx="7">
                  <c:v>1.7394700000000001</c:v>
                </c:pt>
                <c:pt idx="8">
                  <c:v>18.421186335776948</c:v>
                </c:pt>
                <c:pt idx="9">
                  <c:v>3.395</c:v>
                </c:pt>
                <c:pt idx="10">
                  <c:v>2</c:v>
                </c:pt>
              </c:numCache>
            </c:numRef>
          </c:val>
          <c:extLst>
            <c:ext xmlns:c16="http://schemas.microsoft.com/office/drawing/2014/chart" uri="{C3380CC4-5D6E-409C-BE32-E72D297353CC}">
              <c16:uniqueId val="{00000016-309F-4F57-98FF-81DB95DC7A51}"/>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415572318378022"/>
          <c:y val="0.13934407288663025"/>
          <c:w val="0.66634386907188958"/>
          <c:h val="0.85892940965381759"/>
        </c:manualLayout>
      </c:layout>
      <c:doughnutChart>
        <c:varyColors val="1"/>
        <c:dLbls>
          <c:showLegendKey val="0"/>
          <c:showVal val="1"/>
          <c:showCatName val="0"/>
          <c:showSerName val="0"/>
          <c:showPercent val="0"/>
          <c:showBubbleSize val="0"/>
          <c:showLeaderLines val="0"/>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65C5-4EBC-9DB8-2A17E9A7B9F3}"/>
              </c:ext>
            </c:extLst>
          </c:dPt>
          <c:dPt>
            <c:idx val="1"/>
            <c:bubble3D val="0"/>
            <c:spPr>
              <a:solidFill>
                <a:schemeClr val="accent5">
                  <a:lumMod val="60000"/>
                  <a:lumOff val="40000"/>
                </a:schemeClr>
              </a:solidFill>
              <a:ln w="19050">
                <a:solidFill>
                  <a:schemeClr val="lt1"/>
                </a:solidFill>
              </a:ln>
              <a:effectLst/>
            </c:spPr>
            <c:extLst>
              <c:ext xmlns:c16="http://schemas.microsoft.com/office/drawing/2014/chart" uri="{C3380CC4-5D6E-409C-BE32-E72D297353CC}">
                <c16:uniqueId val="{00000003-65C5-4EBC-9DB8-2A17E9A7B9F3}"/>
              </c:ext>
            </c:extLst>
          </c:dPt>
          <c:dPt>
            <c:idx val="2"/>
            <c:bubble3D val="0"/>
            <c:spPr>
              <a:solidFill>
                <a:srgbClr val="FFC000"/>
              </a:solidFill>
              <a:ln w="19050">
                <a:solidFill>
                  <a:schemeClr val="lt1"/>
                </a:solidFill>
              </a:ln>
              <a:effectLst/>
            </c:spPr>
            <c:extLst>
              <c:ext xmlns:c16="http://schemas.microsoft.com/office/drawing/2014/chart" uri="{C3380CC4-5D6E-409C-BE32-E72D297353CC}">
                <c16:uniqueId val="{00000005-65C5-4EBC-9DB8-2A17E9A7B9F3}"/>
              </c:ext>
            </c:extLst>
          </c:dPt>
          <c:dPt>
            <c:idx val="3"/>
            <c:bubble3D val="0"/>
            <c:spPr>
              <a:solidFill>
                <a:schemeClr val="accent6"/>
              </a:solidFill>
              <a:ln w="19050">
                <a:solidFill>
                  <a:schemeClr val="lt1"/>
                </a:solidFill>
              </a:ln>
              <a:effectLst/>
            </c:spPr>
            <c:extLst>
              <c:ext xmlns:c16="http://schemas.microsoft.com/office/drawing/2014/chart" uri="{C3380CC4-5D6E-409C-BE32-E72D297353CC}">
                <c16:uniqueId val="{00000007-65C5-4EBC-9DB8-2A17E9A7B9F3}"/>
              </c:ext>
            </c:extLst>
          </c:dPt>
          <c:dPt>
            <c:idx val="4"/>
            <c:bubble3D val="0"/>
            <c:spPr>
              <a:solidFill>
                <a:schemeClr val="accent4">
                  <a:lumMod val="40000"/>
                  <a:lumOff val="60000"/>
                </a:schemeClr>
              </a:solidFill>
              <a:ln w="19050">
                <a:solidFill>
                  <a:schemeClr val="lt1"/>
                </a:solidFill>
              </a:ln>
              <a:effectLst/>
            </c:spPr>
            <c:extLst>
              <c:ext xmlns:c16="http://schemas.microsoft.com/office/drawing/2014/chart" uri="{C3380CC4-5D6E-409C-BE32-E72D297353CC}">
                <c16:uniqueId val="{00000009-65C5-4EBC-9DB8-2A17E9A7B9F3}"/>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65C5-4EBC-9DB8-2A17E9A7B9F3}"/>
              </c:ext>
            </c:extLst>
          </c:dPt>
          <c:dPt>
            <c:idx val="6"/>
            <c:bubble3D val="0"/>
            <c:spPr>
              <a:solidFill>
                <a:schemeClr val="accent2"/>
              </a:solidFill>
              <a:ln w="19050">
                <a:solidFill>
                  <a:schemeClr val="lt1"/>
                </a:solidFill>
              </a:ln>
              <a:effectLst/>
            </c:spPr>
            <c:extLst>
              <c:ext xmlns:c16="http://schemas.microsoft.com/office/drawing/2014/chart" uri="{C3380CC4-5D6E-409C-BE32-E72D297353CC}">
                <c16:uniqueId val="{0000000D-65C5-4EBC-9DB8-2A17E9A7B9F3}"/>
              </c:ext>
            </c:extLst>
          </c:dPt>
          <c:dPt>
            <c:idx val="7"/>
            <c:bubble3D val="0"/>
            <c:spPr>
              <a:solidFill>
                <a:schemeClr val="accent2">
                  <a:lumMod val="75000"/>
                </a:schemeClr>
              </a:solidFill>
              <a:ln w="19050">
                <a:solidFill>
                  <a:schemeClr val="lt1"/>
                </a:solidFill>
              </a:ln>
              <a:effectLst/>
            </c:spPr>
            <c:extLst>
              <c:ext xmlns:c16="http://schemas.microsoft.com/office/drawing/2014/chart" uri="{C3380CC4-5D6E-409C-BE32-E72D297353CC}">
                <c16:uniqueId val="{0000000F-65C5-4EBC-9DB8-2A17E9A7B9F3}"/>
              </c:ext>
            </c:extLst>
          </c:dPt>
          <c:dPt>
            <c:idx val="8"/>
            <c:bubble3D val="0"/>
            <c:spPr>
              <a:solidFill>
                <a:schemeClr val="accent2">
                  <a:lumMod val="60000"/>
                  <a:lumOff val="40000"/>
                </a:schemeClr>
              </a:solidFill>
              <a:ln w="19050">
                <a:solidFill>
                  <a:schemeClr val="lt1"/>
                </a:solidFill>
              </a:ln>
              <a:effectLst/>
            </c:spPr>
            <c:extLst>
              <c:ext xmlns:c16="http://schemas.microsoft.com/office/drawing/2014/chart" uri="{C3380CC4-5D6E-409C-BE32-E72D297353CC}">
                <c16:uniqueId val="{00000011-65C5-4EBC-9DB8-2A17E9A7B9F3}"/>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65C5-4EBC-9DB8-2A17E9A7B9F3}"/>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65C5-4EBC-9DB8-2A17E9A7B9F3}"/>
              </c:ext>
            </c:extLst>
          </c:dPt>
          <c:dLbls>
            <c:dLbl>
              <c:idx val="0"/>
              <c:tx>
                <c:rich>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r>
                      <a:rPr lang="en-US" baseline="0"/>
                      <a:t>Hydro
</a:t>
                    </a:r>
                    <a:fld id="{C5F5019C-7001-4100-A796-3C54823BB393}" type="VALUE">
                      <a:rPr lang="en-US" baseline="0"/>
                      <a:pPr>
                        <a:defRPr sz="1400" b="1">
                          <a:solidFill>
                            <a:schemeClr val="tx1"/>
                          </a:solidFill>
                        </a:defRPr>
                      </a:pPr>
                      <a:t>[VALUE]</a:t>
                    </a:fld>
                    <a:r>
                      <a:rPr lang="en-US" baseline="0"/>
                      <a:t>
</a:t>
                    </a:r>
                    <a:fld id="{C107BD04-568D-41AE-AEC1-A40ADEA7698F}" type="PERCENTAGE">
                      <a:rPr lang="en-US" baseline="0"/>
                      <a:pPr>
                        <a:defRPr sz="1400" b="1">
                          <a:solidFill>
                            <a:schemeClr val="tx1"/>
                          </a:solidFill>
                        </a:defRPr>
                      </a:pPr>
                      <a:t>[PERCENTAGE]</a:t>
                    </a:fld>
                    <a:endParaRPr lang="en-US" baseline="0"/>
                  </a:p>
                </c:rich>
              </c:tx>
              <c:numFmt formatCode="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65C5-4EBC-9DB8-2A17E9A7B9F3}"/>
                </c:ext>
              </c:extLst>
            </c:dLbl>
            <c:dLbl>
              <c:idx val="1"/>
              <c:tx>
                <c:rich>
                  <a:bodyPr rot="0" spcFirstLastPara="1" vertOverflow="ellipsis" vert="horz" wrap="square" lIns="38100" tIns="19050" rIns="38100" bIns="19050" anchor="ctr" anchorCtr="1">
                    <a:noAutofit/>
                  </a:bodyPr>
                  <a:lstStyle/>
                  <a:p>
                    <a:pPr>
                      <a:defRPr sz="1200" b="1" i="0" u="none" strike="noStrike" kern="1200" baseline="0">
                        <a:solidFill>
                          <a:schemeClr val="tx1"/>
                        </a:solidFill>
                        <a:latin typeface="+mn-lt"/>
                        <a:ea typeface="+mn-ea"/>
                        <a:cs typeface="+mn-cs"/>
                      </a:defRPr>
                    </a:pPr>
                    <a:r>
                      <a:rPr lang="en-US" baseline="0"/>
                      <a:t>Small Hydro
</a:t>
                    </a:r>
                    <a:fld id="{F8F9837B-17DD-486C-BAB2-903B6FEF4569}" type="VALUE">
                      <a:rPr lang="en-US" baseline="0"/>
                      <a:pPr>
                        <a:defRPr sz="1200" b="1">
                          <a:solidFill>
                            <a:schemeClr val="tx1"/>
                          </a:solidFill>
                        </a:defRPr>
                      </a:pPr>
                      <a:t>[VALUE]</a:t>
                    </a:fld>
                    <a:r>
                      <a:rPr lang="en-US" baseline="0"/>
                      <a:t>
</a:t>
                    </a:r>
                    <a:fld id="{89595B76-58B5-4E4F-B89F-8C70F6C042F2}" type="PERCENTAGE">
                      <a:rPr lang="en-US" baseline="0"/>
                      <a:pPr>
                        <a:defRPr sz="1200" b="1">
                          <a:solidFill>
                            <a:schemeClr val="tx1"/>
                          </a:solidFill>
                        </a:defRPr>
                      </a:pPr>
                      <a:t>[PERCENTAGE]</a:t>
                    </a:fld>
                    <a:endParaRPr lang="en-US" baseline="0"/>
                  </a:p>
                </c:rich>
              </c:tx>
              <c:numFmt formatCode="0%" sourceLinked="0"/>
              <c:spPr>
                <a:noFill/>
                <a:ln>
                  <a:noFill/>
                </a:ln>
                <a:effectLst/>
              </c:spPr>
              <c:txPr>
                <a:bodyPr rot="0" spcFirstLastPara="1" vertOverflow="ellipsis" vert="horz" wrap="square" lIns="38100" tIns="19050" rIns="38100" bIns="19050" anchor="ctr" anchorCtr="1">
                  <a:noAutofit/>
                </a:bodyPr>
                <a:lstStyle/>
                <a:p>
                  <a:pPr>
                    <a:defRPr sz="1200" b="1" i="0" u="none" strike="noStrike" kern="1200" baseline="0">
                      <a:solidFill>
                        <a:schemeClr val="tx1"/>
                      </a:solidFill>
                      <a:latin typeface="+mn-lt"/>
                      <a:ea typeface="+mn-ea"/>
                      <a:cs typeface="+mn-cs"/>
                    </a:defRPr>
                  </a:pPr>
                  <a:endParaRPr lang="en-US"/>
                </a:p>
              </c:txPr>
              <c:showLegendKey val="0"/>
              <c:showVal val="1"/>
              <c:showCatName val="1"/>
              <c:showSerName val="0"/>
              <c:showPercent val="1"/>
              <c:showBubbleSize val="0"/>
              <c:separator>
</c:separator>
              <c:extLst>
                <c:ext xmlns:c15="http://schemas.microsoft.com/office/drawing/2012/chart" uri="{CE6537A1-D6FC-4f65-9D91-7224C49458BB}">
                  <c15:layout>
                    <c:manualLayout>
                      <c:w val="0.11255803918416511"/>
                      <c:h val="0.19041488076522087"/>
                    </c:manualLayout>
                  </c15:layout>
                  <c15:dlblFieldTable/>
                  <c15:showDataLabelsRange val="0"/>
                </c:ext>
                <c:ext xmlns:c16="http://schemas.microsoft.com/office/drawing/2014/chart" uri="{C3380CC4-5D6E-409C-BE32-E72D297353CC}">
                  <c16:uniqueId val="{00000003-65C5-4EBC-9DB8-2A17E9A7B9F3}"/>
                </c:ext>
              </c:extLst>
            </c:dLbl>
            <c:dLbl>
              <c:idx val="2"/>
              <c:layout>
                <c:manualLayout>
                  <c:x val="-1.4652814821110758E-2"/>
                  <c:y val="1.1209117337172574E-2"/>
                </c:manualLayout>
              </c:layout>
              <c:tx>
                <c:rich>
                  <a:bodyPr/>
                  <a:lstStyle/>
                  <a:p>
                    <a:fld id="{3541D5BB-FA76-45DB-85F6-DE3958D979BF}" type="CATEGORYNAME">
                      <a:rPr lang="en-US" smtClean="0"/>
                      <a:pPr/>
                      <a:t>[CATEGORY NAME]</a:t>
                    </a:fld>
                    <a:r>
                      <a:rPr lang="en-US"/>
                      <a:t> PV</a:t>
                    </a:r>
                    <a:r>
                      <a:rPr lang="en-US" baseline="0"/>
                      <a:t>
</a:t>
                    </a:r>
                    <a:fld id="{7330C72D-4C9D-4C95-8940-8B83D187D91B}" type="VALUE">
                      <a:rPr lang="en-US" baseline="0"/>
                      <a:pPr/>
                      <a:t>[VALUE]</a:t>
                    </a:fld>
                    <a:r>
                      <a:rPr lang="en-US" baseline="0"/>
                      <a:t>
</a:t>
                    </a:r>
                    <a:fld id="{59CDE570-782B-43C3-A2BB-EAD60F419BBF}" type="PERCENTAGE">
                      <a:rPr lang="en-US" baseline="0"/>
                      <a:pPr/>
                      <a:t>[PERCENTAGE]</a:t>
                    </a:fld>
                    <a:endParaRPr lang="en-US" baseline="0"/>
                  </a:p>
                </c:rich>
              </c:tx>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5-65C5-4EBC-9DB8-2A17E9A7B9F3}"/>
                </c:ext>
              </c:extLst>
            </c:dLbl>
            <c:dLbl>
              <c:idx val="3"/>
              <c:tx>
                <c:rich>
                  <a:bodyPr/>
                  <a:lstStyle/>
                  <a:p>
                    <a:r>
                      <a:rPr lang="en-US" baseline="0"/>
                      <a:t>Wind
</a:t>
                    </a:r>
                    <a:fld id="{E04E0DFD-3994-4FF8-827B-1E78D380DAD5}" type="VALUE">
                      <a:rPr lang="en-US" baseline="0"/>
                      <a:pPr/>
                      <a:t>[VALUE]</a:t>
                    </a:fld>
                    <a:r>
                      <a:rPr lang="en-US" baseline="0"/>
                      <a:t>
</a:t>
                    </a:r>
                    <a:fld id="{48E41D35-4D4D-4CE4-A2FF-E5A74F0BBBD1}" type="PERCENTAGE">
                      <a:rPr lang="en-US" baseline="0"/>
                      <a:pPr/>
                      <a:t>[PERCENTAGE]</a:t>
                    </a:fld>
                    <a:endParaRPr lang="en-US" baseline="0"/>
                  </a:p>
                </c:rich>
              </c:tx>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7-65C5-4EBC-9DB8-2A17E9A7B9F3}"/>
                </c:ext>
              </c:extLst>
            </c:dLbl>
            <c:dLbl>
              <c:idx val="4"/>
              <c:tx>
                <c:rich>
                  <a:bodyPr/>
                  <a:lstStyle/>
                  <a:p>
                    <a:r>
                      <a:rPr lang="en-US" baseline="0"/>
                      <a:t>Distributed Generation
</a:t>
                    </a:r>
                    <a:fld id="{20B0A1E5-196B-4F37-B336-2A3831C3C86F}" type="VALUE">
                      <a:rPr lang="en-US" baseline="0" smtClean="0"/>
                      <a:pPr/>
                      <a:t>[VALUE]</a:t>
                    </a:fld>
                    <a:r>
                      <a:rPr lang="en-US" baseline="0"/>
                      <a:t>
</a:t>
                    </a:r>
                    <a:fld id="{ECCEAB04-A5D3-4EBA-8E9E-4263D3B58095}" type="PERCENTAGE">
                      <a:rPr lang="en-US" baseline="0"/>
                      <a:pPr/>
                      <a:t>[PERCENTAGE]</a:t>
                    </a:fld>
                    <a:endParaRPr lang="en-US" baseline="0"/>
                  </a:p>
                </c:rich>
              </c:tx>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9-65C5-4EBC-9DB8-2A17E9A7B9F3}"/>
                </c:ext>
              </c:extLst>
            </c:dLbl>
            <c:dLbl>
              <c:idx val="5"/>
              <c:delete val="1"/>
              <c:extLst>
                <c:ext xmlns:c15="http://schemas.microsoft.com/office/drawing/2012/chart" uri="{CE6537A1-D6FC-4f65-9D91-7224C49458BB}"/>
                <c:ext xmlns:c16="http://schemas.microsoft.com/office/drawing/2014/chart" uri="{C3380CC4-5D6E-409C-BE32-E72D297353CC}">
                  <c16:uniqueId val="{0000000B-65C5-4EBC-9DB8-2A17E9A7B9F3}"/>
                </c:ext>
              </c:extLst>
            </c:dLbl>
            <c:dLbl>
              <c:idx val="6"/>
              <c:layout>
                <c:manualLayout>
                  <c:x val="-0.20758154329906781"/>
                  <c:y val="-3.923191068010437E-2"/>
                </c:manualLayout>
              </c:layout>
              <c:tx>
                <c:rich>
                  <a:bodyPr/>
                  <a:lstStyle/>
                  <a:p>
                    <a:r>
                      <a:rPr lang="en-US" baseline="0"/>
                      <a:t>Natural Gas
</a:t>
                    </a:r>
                    <a:fld id="{03DC0F0B-560C-41CE-B529-5AE978977024}" type="VALUE">
                      <a:rPr lang="en-US" baseline="0" smtClean="0"/>
                      <a:pPr/>
                      <a:t>[VALUE]</a:t>
                    </a:fld>
                    <a:r>
                      <a:rPr lang="en-US" baseline="0"/>
                      <a:t>
</a:t>
                    </a:r>
                    <a:fld id="{74FC4EBA-7A79-4243-9B4C-0646813C9CF2}" type="PERCENTAGE">
                      <a:rPr lang="en-US" baseline="0"/>
                      <a:pPr/>
                      <a:t>[PERCENTAGE]</a:t>
                    </a:fld>
                    <a:endParaRPr lang="en-US" baseline="0"/>
                  </a:p>
                </c:rich>
              </c:tx>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D-65C5-4EBC-9DB8-2A17E9A7B9F3}"/>
                </c:ext>
              </c:extLst>
            </c:dLbl>
            <c:dLbl>
              <c:idx val="7"/>
              <c:layout>
                <c:manualLayout>
                  <c:x val="-0.21002367910258624"/>
                  <c:y val="-0.11209117337172676"/>
                </c:manualLayout>
              </c:layout>
              <c:tx>
                <c:rich>
                  <a:bodyPr/>
                  <a:lstStyle/>
                  <a:p>
                    <a:r>
                      <a:rPr lang="en-US" baseline="0"/>
                      <a:t>Coal and Oil
</a:t>
                    </a:r>
                    <a:fld id="{571F3876-89CD-4019-8FC8-FFD88AFFBBF1}" type="VALUE">
                      <a:rPr lang="en-US" baseline="0"/>
                      <a:pPr/>
                      <a:t>[VALUE]</a:t>
                    </a:fld>
                    <a:r>
                      <a:rPr lang="en-US" baseline="0"/>
                      <a:t>
</a:t>
                    </a:r>
                    <a:fld id="{4A12C6BA-064A-4CA8-AFBF-6AB46EB7C2E8}" type="PERCENTAGE">
                      <a:rPr lang="en-US" baseline="0"/>
                      <a:pPr/>
                      <a:t>[PERCENTAGE]</a:t>
                    </a:fld>
                    <a:endParaRPr lang="en-US" baseline="0"/>
                  </a:p>
                </c:rich>
              </c:tx>
              <c:showLegendKey val="0"/>
              <c:showVal val="1"/>
              <c:showCatName val="1"/>
              <c:showSerName val="0"/>
              <c:showPercent val="1"/>
              <c:showBubbleSize val="0"/>
              <c:separator>
</c:separator>
              <c:extLst>
                <c:ext xmlns:c15="http://schemas.microsoft.com/office/drawing/2012/chart" uri="{CE6537A1-D6FC-4f65-9D91-7224C49458BB}">
                  <c15:layout>
                    <c:manualLayout>
                      <c:w val="0.22474975799780247"/>
                      <c:h val="0.15894528384110856"/>
                    </c:manualLayout>
                  </c15:layout>
                  <c15:dlblFieldTable/>
                  <c15:showDataLabelsRange val="0"/>
                </c:ext>
                <c:ext xmlns:c16="http://schemas.microsoft.com/office/drawing/2014/chart" uri="{C3380CC4-5D6E-409C-BE32-E72D297353CC}">
                  <c16:uniqueId val="{0000000F-65C5-4EBC-9DB8-2A17E9A7B9F3}"/>
                </c:ext>
              </c:extLst>
            </c:dLbl>
            <c:dLbl>
              <c:idx val="8"/>
              <c:layout>
                <c:manualLayout>
                  <c:x val="-0.10623300360013122"/>
                  <c:y val="-0.10829640171887843"/>
                </c:manualLayout>
              </c:layout>
              <c:tx>
                <c:rich>
                  <a:bodyPr rot="0" spcFirstLastPara="1" vertOverflow="ellipsis" vert="horz" wrap="square" lIns="38100" tIns="19050" rIns="38100" bIns="19050" anchor="ctr" anchorCtr="1">
                    <a:noAutofit/>
                  </a:bodyPr>
                  <a:lstStyle/>
                  <a:p>
                    <a:pPr>
                      <a:defRPr sz="1200" b="1" i="0" u="none" strike="noStrike" kern="1200" baseline="0">
                        <a:solidFill>
                          <a:schemeClr val="tx1"/>
                        </a:solidFill>
                        <a:latin typeface="+mn-lt"/>
                        <a:ea typeface="+mn-ea"/>
                        <a:cs typeface="+mn-cs"/>
                      </a:defRPr>
                    </a:pPr>
                    <a:r>
                      <a:rPr lang="en-US" sz="1200" baseline="0"/>
                      <a:t>Renewable Thermoplants
</a:t>
                    </a:r>
                    <a:fld id="{41BDD857-1789-4D04-BE67-D8A8EA38F941}" type="VALUE">
                      <a:rPr lang="en-US" sz="1200" baseline="0"/>
                      <a:pPr>
                        <a:defRPr sz="1200" b="1">
                          <a:solidFill>
                            <a:schemeClr val="tx1"/>
                          </a:solidFill>
                        </a:defRPr>
                      </a:pPr>
                      <a:t>[VALUE]</a:t>
                    </a:fld>
                    <a:r>
                      <a:rPr lang="en-US" sz="1200" baseline="0"/>
                      <a:t>
</a:t>
                    </a:r>
                    <a:fld id="{FC3EE5AF-DAC2-4005-B4AB-A47BD996FAE0}" type="PERCENTAGE">
                      <a:rPr lang="en-US" sz="1200" baseline="0"/>
                      <a:pPr>
                        <a:defRPr sz="1200" b="1">
                          <a:solidFill>
                            <a:schemeClr val="tx1"/>
                          </a:solidFill>
                        </a:defRPr>
                      </a:pPr>
                      <a:t>[PERCENTAGE]</a:t>
                    </a:fld>
                    <a:endParaRPr lang="en-US" sz="1200" baseline="0"/>
                  </a:p>
                </c:rich>
              </c:tx>
              <c:numFmt formatCode="0%" sourceLinked="0"/>
              <c:spPr>
                <a:noFill/>
                <a:ln>
                  <a:noFill/>
                </a:ln>
                <a:effectLst/>
              </c:spPr>
              <c:txPr>
                <a:bodyPr rot="0" spcFirstLastPara="1" vertOverflow="ellipsis" vert="horz" wrap="square" lIns="38100" tIns="19050" rIns="38100" bIns="19050" anchor="ctr" anchorCtr="1">
                  <a:noAutofit/>
                </a:bodyPr>
                <a:lstStyle/>
                <a:p>
                  <a:pPr>
                    <a:defRPr sz="1200" b="1" i="0" u="none" strike="noStrike" kern="1200" baseline="0">
                      <a:solidFill>
                        <a:schemeClr val="tx1"/>
                      </a:solidFill>
                      <a:latin typeface="+mn-lt"/>
                      <a:ea typeface="+mn-ea"/>
                      <a:cs typeface="+mn-cs"/>
                    </a:defRPr>
                  </a:pPr>
                  <a:endParaRPr lang="en-US"/>
                </a:p>
              </c:txPr>
              <c:showLegendKey val="0"/>
              <c:showVal val="1"/>
              <c:showCatName val="1"/>
              <c:showSerName val="0"/>
              <c:showPercent val="1"/>
              <c:showBubbleSize val="0"/>
              <c:separator>
</c:separator>
              <c:extLst>
                <c:ext xmlns:c15="http://schemas.microsoft.com/office/drawing/2012/chart" uri="{CE6537A1-D6FC-4f65-9D91-7224C49458BB}">
                  <c15:layout>
                    <c:manualLayout>
                      <c:w val="0.23515325652079103"/>
                      <c:h val="0.19784092100109774"/>
                    </c:manualLayout>
                  </c15:layout>
                  <c15:dlblFieldTable/>
                  <c15:showDataLabelsRange val="0"/>
                </c:ext>
                <c:ext xmlns:c16="http://schemas.microsoft.com/office/drawing/2014/chart" uri="{C3380CC4-5D6E-409C-BE32-E72D297353CC}">
                  <c16:uniqueId val="{00000011-65C5-4EBC-9DB8-2A17E9A7B9F3}"/>
                </c:ext>
              </c:extLst>
            </c:dLbl>
            <c:dLbl>
              <c:idx val="9"/>
              <c:layout>
                <c:manualLayout>
                  <c:x val="0.15356688356165701"/>
                  <c:y val="-0.13445380376321842"/>
                </c:manualLayout>
              </c:layout>
              <c:showLegendKey val="0"/>
              <c:showVal val="1"/>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13-65C5-4EBC-9DB8-2A17E9A7B9F3}"/>
                </c:ext>
              </c:extLst>
            </c:dLbl>
            <c:dLbl>
              <c:idx val="10"/>
              <c:delete val="1"/>
              <c:extLst>
                <c:ext xmlns:c15="http://schemas.microsoft.com/office/drawing/2012/chart" uri="{CE6537A1-D6FC-4f65-9D91-7224C49458BB}"/>
                <c:ext xmlns:c16="http://schemas.microsoft.com/office/drawing/2014/chart" uri="{C3380CC4-5D6E-409C-BE32-E72D297353CC}">
                  <c16:uniqueId val="{00000015-65C5-4EBC-9DB8-2A17E9A7B9F3}"/>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US"/>
              </a:p>
            </c:txPr>
            <c:showLegendKey val="0"/>
            <c:showVal val="1"/>
            <c:showCatName val="1"/>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'Evol Cap Inst Anual'!$A$22:$A$32</c:f>
              <c:strCache>
                <c:ptCount val="11"/>
                <c:pt idx="0">
                  <c:v>Hidro</c:v>
                </c:pt>
                <c:pt idx="1">
                  <c:v>PCH</c:v>
                </c:pt>
                <c:pt idx="2">
                  <c:v>Solar</c:v>
                </c:pt>
                <c:pt idx="3">
                  <c:v>Eólica</c:v>
                </c:pt>
                <c:pt idx="4">
                  <c:v>MMGD</c:v>
                </c:pt>
                <c:pt idx="5">
                  <c:v>Bateria</c:v>
                </c:pt>
                <c:pt idx="6">
                  <c:v>Térmica Gás</c:v>
                </c:pt>
                <c:pt idx="7">
                  <c:v>Térmica Carvão/Óleo</c:v>
                </c:pt>
                <c:pt idx="8">
                  <c:v>Térmica Renovável</c:v>
                </c:pt>
                <c:pt idx="9">
                  <c:v>Nuclear</c:v>
                </c:pt>
                <c:pt idx="10">
                  <c:v>Resposta da Demanda</c:v>
                </c:pt>
              </c:strCache>
            </c:strRef>
          </c:cat>
          <c:val>
            <c:numRef>
              <c:f>'Evol Cap Inst Anual'!$B$22:$B$32</c:f>
              <c:numCache>
                <c:formatCode>0.0</c:formatCode>
                <c:ptCount val="11"/>
                <c:pt idx="0">
                  <c:v>109.4225</c:v>
                </c:pt>
                <c:pt idx="1">
                  <c:v>7.3616837400000001</c:v>
                </c:pt>
                <c:pt idx="2">
                  <c:v>15.746580610000001</c:v>
                </c:pt>
                <c:pt idx="3">
                  <c:v>32.411700000000003</c:v>
                </c:pt>
                <c:pt idx="4">
                  <c:v>21.729293837316852</c:v>
                </c:pt>
                <c:pt idx="5">
                  <c:v>0</c:v>
                </c:pt>
                <c:pt idx="6">
                  <c:v>15.219419999999998</c:v>
                </c:pt>
                <c:pt idx="7">
                  <c:v>6.9836899999999993</c:v>
                </c:pt>
                <c:pt idx="8">
                  <c:v>16.585782799999997</c:v>
                </c:pt>
                <c:pt idx="9">
                  <c:v>1.99</c:v>
                </c:pt>
                <c:pt idx="10">
                  <c:v>0</c:v>
                </c:pt>
              </c:numCache>
            </c:numRef>
          </c:val>
          <c:extLst>
            <c:ext xmlns:c16="http://schemas.microsoft.com/office/drawing/2014/chart" uri="{C3380CC4-5D6E-409C-BE32-E72D297353CC}">
              <c16:uniqueId val="{00000016-65C5-4EBC-9DB8-2A17E9A7B9F3}"/>
            </c:ext>
          </c:extLst>
        </c:ser>
        <c:dLbls>
          <c:showLegendKey val="0"/>
          <c:showVal val="1"/>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13967633327148107"/>
          <c:y val="3.4021458115371953E-2"/>
          <c:w val="0.83552248731633949"/>
          <c:h val="0.7616462565155907"/>
        </c:manualLayout>
      </c:layout>
      <c:lineChart>
        <c:grouping val="standard"/>
        <c:varyColors val="0"/>
        <c:ser>
          <c:idx val="1"/>
          <c:order val="0"/>
          <c:tx>
            <c:strRef>
              <c:f>'Vol1 - Fig 5'!$B$9</c:f>
              <c:strCache>
                <c:ptCount val="1"/>
                <c:pt idx="0">
                  <c:v>2023</c:v>
                </c:pt>
              </c:strCache>
            </c:strRef>
          </c:tx>
          <c:spPr>
            <a:ln w="28575" cap="rnd">
              <a:solidFill>
                <a:schemeClr val="accent1">
                  <a:tint val="56000"/>
                </a:schemeClr>
              </a:solidFill>
              <a:round/>
            </a:ln>
            <a:effectLst/>
          </c:spPr>
          <c:marker>
            <c:symbol val="circle"/>
            <c:size val="5"/>
            <c:spPr>
              <a:solidFill>
                <a:schemeClr val="accent1">
                  <a:tint val="56000"/>
                </a:schemeClr>
              </a:solidFill>
              <a:ln w="9525">
                <a:solidFill>
                  <a:schemeClr val="accent1">
                    <a:tint val="56000"/>
                  </a:schemeClr>
                </a:solidFill>
              </a:ln>
              <a:effectLst/>
            </c:spPr>
          </c:marker>
          <c:cat>
            <c:numLit>
              <c:formatCode>General</c:formatCode>
              <c:ptCount val="24"/>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numLit>
          </c:cat>
          <c:val>
            <c:numRef>
              <c:f>'Vol1 - Fig 5'!$B$10:$B$33</c:f>
              <c:numCache>
                <c:formatCode>General</c:formatCode>
                <c:ptCount val="24"/>
                <c:pt idx="0">
                  <c:v>51441.847924698726</c:v>
                </c:pt>
                <c:pt idx="1">
                  <c:v>48713.96990288089</c:v>
                </c:pt>
                <c:pt idx="2">
                  <c:v>46937.53116235623</c:v>
                </c:pt>
                <c:pt idx="3">
                  <c:v>46167.848862237108</c:v>
                </c:pt>
                <c:pt idx="4">
                  <c:v>45942.594268520028</c:v>
                </c:pt>
                <c:pt idx="5">
                  <c:v>46285.83113507276</c:v>
                </c:pt>
                <c:pt idx="6">
                  <c:v>46037.153102107266</c:v>
                </c:pt>
                <c:pt idx="7">
                  <c:v>46647.438872338636</c:v>
                </c:pt>
                <c:pt idx="8">
                  <c:v>48526.003812650997</c:v>
                </c:pt>
                <c:pt idx="9">
                  <c:v>50251.10949938916</c:v>
                </c:pt>
                <c:pt idx="10">
                  <c:v>52004.694146887807</c:v>
                </c:pt>
                <c:pt idx="11">
                  <c:v>52587.154051625323</c:v>
                </c:pt>
                <c:pt idx="12">
                  <c:v>51960.017403621081</c:v>
                </c:pt>
                <c:pt idx="13">
                  <c:v>53401.130293820112</c:v>
                </c:pt>
                <c:pt idx="14">
                  <c:v>54705.255481666296</c:v>
                </c:pt>
                <c:pt idx="15">
                  <c:v>55698.14152897535</c:v>
                </c:pt>
                <c:pt idx="16">
                  <c:v>57465.521641161366</c:v>
                </c:pt>
                <c:pt idx="17">
                  <c:v>59772.08517060677</c:v>
                </c:pt>
                <c:pt idx="18">
                  <c:v>65303.002924124623</c:v>
                </c:pt>
                <c:pt idx="19">
                  <c:v>66512.92908056594</c:v>
                </c:pt>
                <c:pt idx="20">
                  <c:v>64147.277394184021</c:v>
                </c:pt>
                <c:pt idx="21">
                  <c:v>61896.006291540478</c:v>
                </c:pt>
                <c:pt idx="22">
                  <c:v>58880.072758373841</c:v>
                </c:pt>
                <c:pt idx="23">
                  <c:v>55444.802187778005</c:v>
                </c:pt>
              </c:numCache>
            </c:numRef>
          </c:val>
          <c:smooth val="0"/>
          <c:extLst>
            <c:ext xmlns:c16="http://schemas.microsoft.com/office/drawing/2014/chart" uri="{C3380CC4-5D6E-409C-BE32-E72D297353CC}">
              <c16:uniqueId val="{00000000-CB3B-4554-8F39-2DA6E6C566F2}"/>
            </c:ext>
          </c:extLst>
        </c:ser>
        <c:ser>
          <c:idx val="0"/>
          <c:order val="1"/>
          <c:tx>
            <c:strRef>
              <c:f>'Vol1 - Fig 5'!$C$9</c:f>
              <c:strCache>
                <c:ptCount val="1"/>
                <c:pt idx="0">
                  <c:v>2024</c:v>
                </c:pt>
              </c:strCache>
            </c:strRef>
          </c:tx>
          <c:spPr>
            <a:ln w="28575" cap="rnd">
              <a:solidFill>
                <a:schemeClr val="accent1">
                  <a:tint val="43000"/>
                </a:schemeClr>
              </a:solidFill>
              <a:round/>
            </a:ln>
            <a:effectLst/>
          </c:spPr>
          <c:marker>
            <c:symbol val="circle"/>
            <c:size val="5"/>
            <c:spPr>
              <a:solidFill>
                <a:schemeClr val="accent1">
                  <a:tint val="43000"/>
                </a:schemeClr>
              </a:solidFill>
              <a:ln w="9525">
                <a:solidFill>
                  <a:schemeClr val="accent1">
                    <a:tint val="43000"/>
                  </a:schemeClr>
                </a:solidFill>
              </a:ln>
              <a:effectLst/>
            </c:spPr>
          </c:marker>
          <c:val>
            <c:numRef>
              <c:f>'Vol1 - Fig 5'!$C$10:$C$33</c:f>
              <c:numCache>
                <c:formatCode>General</c:formatCode>
                <c:ptCount val="24"/>
                <c:pt idx="0">
                  <c:v>52905.825461225621</c:v>
                </c:pt>
                <c:pt idx="1">
                  <c:v>50136.548965943235</c:v>
                </c:pt>
                <c:pt idx="2">
                  <c:v>48335.743420198945</c:v>
                </c:pt>
                <c:pt idx="3">
                  <c:v>47557.190615598221</c:v>
                </c:pt>
                <c:pt idx="4">
                  <c:v>47333.714225217722</c:v>
                </c:pt>
                <c:pt idx="5">
                  <c:v>47676.121651393696</c:v>
                </c:pt>
                <c:pt idx="6">
                  <c:v>47273.825157424188</c:v>
                </c:pt>
                <c:pt idx="7">
                  <c:v>47475.853924696821</c:v>
                </c:pt>
                <c:pt idx="8">
                  <c:v>48901.211395709361</c:v>
                </c:pt>
                <c:pt idx="9">
                  <c:v>50306.986838561497</c:v>
                </c:pt>
                <c:pt idx="10">
                  <c:v>51889.151608709748</c:v>
                </c:pt>
                <c:pt idx="11">
                  <c:v>52400.07227048427</c:v>
                </c:pt>
                <c:pt idx="12">
                  <c:v>51776.141905894219</c:v>
                </c:pt>
                <c:pt idx="13">
                  <c:v>53351.240470346806</c:v>
                </c:pt>
                <c:pt idx="14">
                  <c:v>54887.02166215951</c:v>
                </c:pt>
                <c:pt idx="15">
                  <c:v>56211.061937610772</c:v>
                </c:pt>
                <c:pt idx="16">
                  <c:v>58423.955629885684</c:v>
                </c:pt>
                <c:pt idx="17">
                  <c:v>61207.945955373449</c:v>
                </c:pt>
                <c:pt idx="18">
                  <c:v>67108.59160868256</c:v>
                </c:pt>
                <c:pt idx="19">
                  <c:v>68332.478157662015</c:v>
                </c:pt>
                <c:pt idx="20">
                  <c:v>65873.111316132752</c:v>
                </c:pt>
                <c:pt idx="21">
                  <c:v>63562.185282984981</c:v>
                </c:pt>
                <c:pt idx="22">
                  <c:v>60479.061148222761</c:v>
                </c:pt>
                <c:pt idx="23">
                  <c:v>56980.522139950946</c:v>
                </c:pt>
              </c:numCache>
            </c:numRef>
          </c:val>
          <c:smooth val="0"/>
          <c:extLst>
            <c:ext xmlns:c16="http://schemas.microsoft.com/office/drawing/2014/chart" uri="{C3380CC4-5D6E-409C-BE32-E72D297353CC}">
              <c16:uniqueId val="{00000001-CB3B-4554-8F39-2DA6E6C566F2}"/>
            </c:ext>
          </c:extLst>
        </c:ser>
        <c:ser>
          <c:idx val="2"/>
          <c:order val="2"/>
          <c:tx>
            <c:strRef>
              <c:f>'Vol1 - Fig 5'!$D$9</c:f>
              <c:strCache>
                <c:ptCount val="1"/>
                <c:pt idx="0">
                  <c:v>2025</c:v>
                </c:pt>
              </c:strCache>
            </c:strRef>
          </c:tx>
          <c:spPr>
            <a:ln w="28575" cap="rnd">
              <a:solidFill>
                <a:schemeClr val="accent1">
                  <a:tint val="69000"/>
                </a:schemeClr>
              </a:solidFill>
              <a:round/>
            </a:ln>
            <a:effectLst/>
          </c:spPr>
          <c:marker>
            <c:symbol val="circle"/>
            <c:size val="5"/>
            <c:spPr>
              <a:solidFill>
                <a:schemeClr val="accent1">
                  <a:tint val="69000"/>
                </a:schemeClr>
              </a:solidFill>
              <a:ln w="9525">
                <a:solidFill>
                  <a:schemeClr val="accent1">
                    <a:tint val="69000"/>
                  </a:schemeClr>
                </a:solidFill>
              </a:ln>
              <a:effectLst/>
            </c:spPr>
          </c:marker>
          <c:val>
            <c:numRef>
              <c:f>'Vol1 - Fig 5'!$D$10:$D$33</c:f>
              <c:numCache>
                <c:formatCode>General</c:formatCode>
                <c:ptCount val="24"/>
                <c:pt idx="0">
                  <c:v>54534.767527592885</c:v>
                </c:pt>
                <c:pt idx="1">
                  <c:v>51635.262811476983</c:v>
                </c:pt>
                <c:pt idx="2">
                  <c:v>49746.609329330066</c:v>
                </c:pt>
                <c:pt idx="3">
                  <c:v>48927.204827239708</c:v>
                </c:pt>
                <c:pt idx="4">
                  <c:v>48689.964708989646</c:v>
                </c:pt>
                <c:pt idx="5">
                  <c:v>49038.803038334292</c:v>
                </c:pt>
                <c:pt idx="6">
                  <c:v>48507.523937680795</c:v>
                </c:pt>
                <c:pt idx="7">
                  <c:v>48489.28865987945</c:v>
                </c:pt>
                <c:pt idx="8">
                  <c:v>49736.719133138351</c:v>
                </c:pt>
                <c:pt idx="9">
                  <c:v>51012.35340053391</c:v>
                </c:pt>
                <c:pt idx="10">
                  <c:v>52530.35231230707</c:v>
                </c:pt>
                <c:pt idx="11">
                  <c:v>52991.4001926891</c:v>
                </c:pt>
                <c:pt idx="12">
                  <c:v>52340.963088905482</c:v>
                </c:pt>
                <c:pt idx="13">
                  <c:v>54066.709495071751</c:v>
                </c:pt>
                <c:pt idx="14">
                  <c:v>55824.914934952525</c:v>
                </c:pt>
                <c:pt idx="15">
                  <c:v>57419.875104798011</c:v>
                </c:pt>
                <c:pt idx="16">
                  <c:v>59985.029217507079</c:v>
                </c:pt>
                <c:pt idx="17">
                  <c:v>63094.386681626595</c:v>
                </c:pt>
                <c:pt idx="18">
                  <c:v>69315.641894406173</c:v>
                </c:pt>
                <c:pt idx="19">
                  <c:v>70627.438558293885</c:v>
                </c:pt>
                <c:pt idx="20">
                  <c:v>68074.610439669996</c:v>
                </c:pt>
                <c:pt idx="21">
                  <c:v>65659.989438358927</c:v>
                </c:pt>
                <c:pt idx="22">
                  <c:v>62444.806507717243</c:v>
                </c:pt>
                <c:pt idx="23">
                  <c:v>58790.433543510073</c:v>
                </c:pt>
              </c:numCache>
            </c:numRef>
          </c:val>
          <c:smooth val="0"/>
          <c:extLst>
            <c:ext xmlns:c16="http://schemas.microsoft.com/office/drawing/2014/chart" uri="{C3380CC4-5D6E-409C-BE32-E72D297353CC}">
              <c16:uniqueId val="{00000002-CB3B-4554-8F39-2DA6E6C566F2}"/>
            </c:ext>
          </c:extLst>
        </c:ser>
        <c:ser>
          <c:idx val="3"/>
          <c:order val="3"/>
          <c:tx>
            <c:strRef>
              <c:f>'Vol1 - Fig 5'!$E$9</c:f>
              <c:strCache>
                <c:ptCount val="1"/>
                <c:pt idx="0">
                  <c:v>2026</c:v>
                </c:pt>
              </c:strCache>
            </c:strRef>
          </c:tx>
          <c:spPr>
            <a:ln w="28575" cap="rnd">
              <a:solidFill>
                <a:schemeClr val="accent1">
                  <a:tint val="81000"/>
                </a:schemeClr>
              </a:solidFill>
              <a:round/>
            </a:ln>
            <a:effectLst/>
          </c:spPr>
          <c:marker>
            <c:symbol val="circle"/>
            <c:size val="5"/>
            <c:spPr>
              <a:solidFill>
                <a:schemeClr val="accent1">
                  <a:tint val="81000"/>
                </a:schemeClr>
              </a:solidFill>
              <a:ln w="9525">
                <a:solidFill>
                  <a:schemeClr val="accent1">
                    <a:tint val="81000"/>
                  </a:schemeClr>
                </a:solidFill>
              </a:ln>
              <a:effectLst/>
            </c:spPr>
          </c:marker>
          <c:val>
            <c:numRef>
              <c:f>'Vol1 - Fig 5'!$E$10:$E$33</c:f>
              <c:numCache>
                <c:formatCode>General</c:formatCode>
                <c:ptCount val="24"/>
                <c:pt idx="0">
                  <c:v>56254.88421770007</c:v>
                </c:pt>
                <c:pt idx="1">
                  <c:v>53261.730770877701</c:v>
                </c:pt>
                <c:pt idx="2">
                  <c:v>51310.872801736092</c:v>
                </c:pt>
                <c:pt idx="3">
                  <c:v>50463.175690228942</c:v>
                </c:pt>
                <c:pt idx="4">
                  <c:v>50218.514279093382</c:v>
                </c:pt>
                <c:pt idx="5">
                  <c:v>50569.829631539826</c:v>
                </c:pt>
                <c:pt idx="6">
                  <c:v>49932.032913492214</c:v>
                </c:pt>
                <c:pt idx="7">
                  <c:v>49717.446137538165</c:v>
                </c:pt>
                <c:pt idx="8">
                  <c:v>50793.023528838137</c:v>
                </c:pt>
                <c:pt idx="9">
                  <c:v>51948.552055234381</c:v>
                </c:pt>
                <c:pt idx="10">
                  <c:v>53412.639124609435</c:v>
                </c:pt>
                <c:pt idx="11">
                  <c:v>53838.505622152421</c:v>
                </c:pt>
                <c:pt idx="12">
                  <c:v>53170.71311214388</c:v>
                </c:pt>
                <c:pt idx="13">
                  <c:v>55014.461737224497</c:v>
                </c:pt>
                <c:pt idx="14">
                  <c:v>56948.544170007641</c:v>
                </c:pt>
                <c:pt idx="15">
                  <c:v>58765.574915882826</c:v>
                </c:pt>
                <c:pt idx="16">
                  <c:v>61624.190696612233</c:v>
                </c:pt>
                <c:pt idx="17">
                  <c:v>65026.616607573902</c:v>
                </c:pt>
                <c:pt idx="18">
                  <c:v>71532.866641947243</c:v>
                </c:pt>
                <c:pt idx="19">
                  <c:v>72879.954566591317</c:v>
                </c:pt>
                <c:pt idx="20">
                  <c:v>70238.566776123873</c:v>
                </c:pt>
                <c:pt idx="21">
                  <c:v>67739.966885802743</c:v>
                </c:pt>
                <c:pt idx="22">
                  <c:v>64420.523202778953</c:v>
                </c:pt>
                <c:pt idx="23">
                  <c:v>60647.136955765178</c:v>
                </c:pt>
              </c:numCache>
            </c:numRef>
          </c:val>
          <c:smooth val="0"/>
          <c:extLst>
            <c:ext xmlns:c16="http://schemas.microsoft.com/office/drawing/2014/chart" uri="{C3380CC4-5D6E-409C-BE32-E72D297353CC}">
              <c16:uniqueId val="{00000003-CB3B-4554-8F39-2DA6E6C566F2}"/>
            </c:ext>
          </c:extLst>
        </c:ser>
        <c:ser>
          <c:idx val="4"/>
          <c:order val="4"/>
          <c:tx>
            <c:strRef>
              <c:f>'Vol1 - Fig 5'!$F$9</c:f>
              <c:strCache>
                <c:ptCount val="1"/>
                <c:pt idx="0">
                  <c:v>2027</c:v>
                </c:pt>
              </c:strCache>
            </c:strRef>
          </c:tx>
          <c:spPr>
            <a:ln w="28575" cap="rnd">
              <a:solidFill>
                <a:schemeClr val="accent1">
                  <a:tint val="94000"/>
                </a:schemeClr>
              </a:solidFill>
              <a:round/>
            </a:ln>
            <a:effectLst/>
          </c:spPr>
          <c:marker>
            <c:symbol val="circle"/>
            <c:size val="5"/>
            <c:spPr>
              <a:solidFill>
                <a:schemeClr val="accent1">
                  <a:tint val="94000"/>
                </a:schemeClr>
              </a:solidFill>
              <a:ln w="9525">
                <a:solidFill>
                  <a:schemeClr val="accent1">
                    <a:tint val="94000"/>
                  </a:schemeClr>
                </a:solidFill>
              </a:ln>
              <a:effectLst/>
            </c:spPr>
          </c:marker>
          <c:val>
            <c:numRef>
              <c:f>'Vol1 - Fig 5'!$F$10:$F$33</c:f>
              <c:numCache>
                <c:formatCode>General</c:formatCode>
                <c:ptCount val="24"/>
                <c:pt idx="0">
                  <c:v>57886.077783782181</c:v>
                </c:pt>
                <c:pt idx="1">
                  <c:v>54812.436457852869</c:v>
                </c:pt>
                <c:pt idx="2">
                  <c:v>52808.459300418719</c:v>
                </c:pt>
                <c:pt idx="3">
                  <c:v>51937.174745994227</c:v>
                </c:pt>
                <c:pt idx="4">
                  <c:v>51689.04365054478</c:v>
                </c:pt>
                <c:pt idx="5">
                  <c:v>52039.703899232991</c:v>
                </c:pt>
                <c:pt idx="6">
                  <c:v>51298.979781737522</c:v>
                </c:pt>
                <c:pt idx="7">
                  <c:v>51042.050375266554</c:v>
                </c:pt>
                <c:pt idx="8">
                  <c:v>52099.177009074672</c:v>
                </c:pt>
                <c:pt idx="9">
                  <c:v>53215.975499024629</c:v>
                </c:pt>
                <c:pt idx="10">
                  <c:v>54658.982240030353</c:v>
                </c:pt>
                <c:pt idx="11">
                  <c:v>55049.539048588325</c:v>
                </c:pt>
                <c:pt idx="12">
                  <c:v>54356.686740567595</c:v>
                </c:pt>
                <c:pt idx="13">
                  <c:v>56311.181149464632</c:v>
                </c:pt>
                <c:pt idx="14">
                  <c:v>58397.888917590011</c:v>
                </c:pt>
                <c:pt idx="15">
                  <c:v>60387.64888434601</c:v>
                </c:pt>
                <c:pt idx="16">
                  <c:v>63442.675123528323</c:v>
                </c:pt>
                <c:pt idx="17">
                  <c:v>66979.388224196256</c:v>
                </c:pt>
                <c:pt idx="18">
                  <c:v>73652.482834741677</c:v>
                </c:pt>
                <c:pt idx="19">
                  <c:v>75012.415766493243</c:v>
                </c:pt>
                <c:pt idx="20">
                  <c:v>72262.805231827471</c:v>
                </c:pt>
                <c:pt idx="21">
                  <c:v>69686.75411378211</c:v>
                </c:pt>
                <c:pt idx="22">
                  <c:v>66270.544014675499</c:v>
                </c:pt>
                <c:pt idx="23">
                  <c:v>62391.903385703619</c:v>
                </c:pt>
              </c:numCache>
            </c:numRef>
          </c:val>
          <c:smooth val="0"/>
          <c:extLst>
            <c:ext xmlns:c16="http://schemas.microsoft.com/office/drawing/2014/chart" uri="{C3380CC4-5D6E-409C-BE32-E72D297353CC}">
              <c16:uniqueId val="{00000004-CB3B-4554-8F39-2DA6E6C566F2}"/>
            </c:ext>
          </c:extLst>
        </c:ser>
        <c:ser>
          <c:idx val="5"/>
          <c:order val="5"/>
          <c:tx>
            <c:strRef>
              <c:f>'Vol1 - Fig 5'!$G$9</c:f>
              <c:strCache>
                <c:ptCount val="1"/>
                <c:pt idx="0">
                  <c:v>2028</c:v>
                </c:pt>
              </c:strCache>
            </c:strRef>
          </c:tx>
          <c:spPr>
            <a:ln w="28575" cap="rnd">
              <a:solidFill>
                <a:schemeClr val="accent1">
                  <a:shade val="93000"/>
                </a:schemeClr>
              </a:solidFill>
              <a:round/>
            </a:ln>
            <a:effectLst/>
          </c:spPr>
          <c:marker>
            <c:symbol val="circle"/>
            <c:size val="5"/>
            <c:spPr>
              <a:solidFill>
                <a:schemeClr val="accent1">
                  <a:shade val="93000"/>
                </a:schemeClr>
              </a:solidFill>
              <a:ln w="9525">
                <a:solidFill>
                  <a:schemeClr val="accent1">
                    <a:shade val="93000"/>
                  </a:schemeClr>
                </a:solidFill>
              </a:ln>
              <a:effectLst/>
            </c:spPr>
          </c:marker>
          <c:val>
            <c:numRef>
              <c:f>'Vol1 - Fig 5'!$G$10:$G$33</c:f>
              <c:numCache>
                <c:formatCode>General</c:formatCode>
                <c:ptCount val="24"/>
                <c:pt idx="0">
                  <c:v>59454.54889576073</c:v>
                </c:pt>
                <c:pt idx="1">
                  <c:v>56341.010417987236</c:v>
                </c:pt>
                <c:pt idx="2">
                  <c:v>54314.15153868332</c:v>
                </c:pt>
                <c:pt idx="3">
                  <c:v>53436.874698373991</c:v>
                </c:pt>
                <c:pt idx="4">
                  <c:v>53194.699659803082</c:v>
                </c:pt>
                <c:pt idx="5">
                  <c:v>53543.404485500614</c:v>
                </c:pt>
                <c:pt idx="6">
                  <c:v>52702.169345775968</c:v>
                </c:pt>
                <c:pt idx="7">
                  <c:v>52337.513214481951</c:v>
                </c:pt>
                <c:pt idx="8">
                  <c:v>53278.982906501937</c:v>
                </c:pt>
                <c:pt idx="9">
                  <c:v>54287.232349481594</c:v>
                </c:pt>
                <c:pt idx="10">
                  <c:v>55672.143339148235</c:v>
                </c:pt>
                <c:pt idx="11">
                  <c:v>56029.323492584655</c:v>
                </c:pt>
                <c:pt idx="12">
                  <c:v>55324.969301087585</c:v>
                </c:pt>
                <c:pt idx="13">
                  <c:v>57371.698601429605</c:v>
                </c:pt>
                <c:pt idx="14">
                  <c:v>59597.707169330526</c:v>
                </c:pt>
                <c:pt idx="15">
                  <c:v>61770.525420013364</c:v>
                </c:pt>
                <c:pt idx="16">
                  <c:v>65049.764267321378</c:v>
                </c:pt>
                <c:pt idx="17">
                  <c:v>68785.949634280449</c:v>
                </c:pt>
                <c:pt idx="18">
                  <c:v>75617.501575214774</c:v>
                </c:pt>
                <c:pt idx="19">
                  <c:v>76933.109641014293</c:v>
                </c:pt>
                <c:pt idx="20">
                  <c:v>74085.372919211921</c:v>
                </c:pt>
                <c:pt idx="21">
                  <c:v>71452.650831036954</c:v>
                </c:pt>
                <c:pt idx="22">
                  <c:v>67969.824681570521</c:v>
                </c:pt>
                <c:pt idx="23">
                  <c:v>64028.115446193304</c:v>
                </c:pt>
              </c:numCache>
            </c:numRef>
          </c:val>
          <c:smooth val="0"/>
          <c:extLst>
            <c:ext xmlns:c16="http://schemas.microsoft.com/office/drawing/2014/chart" uri="{C3380CC4-5D6E-409C-BE32-E72D297353CC}">
              <c16:uniqueId val="{00000005-CB3B-4554-8F39-2DA6E6C566F2}"/>
            </c:ext>
          </c:extLst>
        </c:ser>
        <c:ser>
          <c:idx val="6"/>
          <c:order val="6"/>
          <c:tx>
            <c:strRef>
              <c:f>'Vol1 - Fig 5'!$H$9</c:f>
              <c:strCache>
                <c:ptCount val="1"/>
                <c:pt idx="0">
                  <c:v>2029</c:v>
                </c:pt>
              </c:strCache>
            </c:strRef>
          </c:tx>
          <c:spPr>
            <a:ln w="28575" cap="rnd">
              <a:solidFill>
                <a:schemeClr val="accent1">
                  <a:shade val="80000"/>
                </a:schemeClr>
              </a:solidFill>
              <a:round/>
            </a:ln>
            <a:effectLst/>
          </c:spPr>
          <c:marker>
            <c:symbol val="circle"/>
            <c:size val="5"/>
            <c:spPr>
              <a:solidFill>
                <a:schemeClr val="accent1">
                  <a:shade val="80000"/>
                </a:schemeClr>
              </a:solidFill>
              <a:ln w="9525">
                <a:solidFill>
                  <a:schemeClr val="accent1">
                    <a:shade val="80000"/>
                  </a:schemeClr>
                </a:solidFill>
              </a:ln>
              <a:effectLst/>
            </c:spPr>
          </c:marker>
          <c:val>
            <c:numRef>
              <c:f>'Vol1 - Fig 5'!$H$10:$H$33</c:f>
              <c:numCache>
                <c:formatCode>General</c:formatCode>
                <c:ptCount val="24"/>
                <c:pt idx="0">
                  <c:v>61311.926370246096</c:v>
                </c:pt>
                <c:pt idx="1">
                  <c:v>58051.047762208698</c:v>
                </c:pt>
                <c:pt idx="2">
                  <c:v>55923.136925449588</c:v>
                </c:pt>
                <c:pt idx="3">
                  <c:v>54998.168424391581</c:v>
                </c:pt>
                <c:pt idx="4">
                  <c:v>54740.538989972629</c:v>
                </c:pt>
                <c:pt idx="5">
                  <c:v>55099.103512324233</c:v>
                </c:pt>
                <c:pt idx="6">
                  <c:v>54167.717169890449</c:v>
                </c:pt>
                <c:pt idx="7">
                  <c:v>53785.960551409975</c:v>
                </c:pt>
                <c:pt idx="8">
                  <c:v>54750.455488894848</c:v>
                </c:pt>
                <c:pt idx="9">
                  <c:v>55744.292084238048</c:v>
                </c:pt>
                <c:pt idx="10">
                  <c:v>57122.591893247001</c:v>
                </c:pt>
                <c:pt idx="11">
                  <c:v>57437.735966747052</c:v>
                </c:pt>
                <c:pt idx="12">
                  <c:v>56690.820004105364</c:v>
                </c:pt>
                <c:pt idx="13">
                  <c:v>58884.349246735874</c:v>
                </c:pt>
                <c:pt idx="14">
                  <c:v>61307.316071940098</c:v>
                </c:pt>
                <c:pt idx="15">
                  <c:v>63688.97231275541</c:v>
                </c:pt>
                <c:pt idx="16">
                  <c:v>67198.249476714162</c:v>
                </c:pt>
                <c:pt idx="17">
                  <c:v>71077.976437046193</c:v>
                </c:pt>
                <c:pt idx="18">
                  <c:v>78141.644249079909</c:v>
                </c:pt>
                <c:pt idx="19">
                  <c:v>79539.417831804036</c:v>
                </c:pt>
                <c:pt idx="20">
                  <c:v>76583.224109247691</c:v>
                </c:pt>
                <c:pt idx="21">
                  <c:v>73839.312138324181</c:v>
                </c:pt>
                <c:pt idx="22">
                  <c:v>70206.530471848411</c:v>
                </c:pt>
                <c:pt idx="23">
                  <c:v>66084.652082645349</c:v>
                </c:pt>
              </c:numCache>
            </c:numRef>
          </c:val>
          <c:smooth val="0"/>
          <c:extLst>
            <c:ext xmlns:c16="http://schemas.microsoft.com/office/drawing/2014/chart" uri="{C3380CC4-5D6E-409C-BE32-E72D297353CC}">
              <c16:uniqueId val="{00000006-CB3B-4554-8F39-2DA6E6C566F2}"/>
            </c:ext>
          </c:extLst>
        </c:ser>
        <c:ser>
          <c:idx val="7"/>
          <c:order val="7"/>
          <c:tx>
            <c:strRef>
              <c:f>'Vol1 - Fig 5'!$I$9</c:f>
              <c:strCache>
                <c:ptCount val="1"/>
                <c:pt idx="0">
                  <c:v>2030</c:v>
                </c:pt>
              </c:strCache>
            </c:strRef>
          </c:tx>
          <c:spPr>
            <a:ln w="28575" cap="rnd">
              <a:solidFill>
                <a:schemeClr val="accent1">
                  <a:shade val="68000"/>
                </a:schemeClr>
              </a:solidFill>
              <a:round/>
            </a:ln>
            <a:effectLst/>
          </c:spPr>
          <c:marker>
            <c:symbol val="circle"/>
            <c:size val="5"/>
            <c:spPr>
              <a:solidFill>
                <a:schemeClr val="accent1">
                  <a:shade val="68000"/>
                </a:schemeClr>
              </a:solidFill>
              <a:ln w="9525">
                <a:solidFill>
                  <a:schemeClr val="accent1">
                    <a:shade val="68000"/>
                  </a:schemeClr>
                </a:solidFill>
              </a:ln>
              <a:effectLst/>
            </c:spPr>
          </c:marker>
          <c:val>
            <c:numRef>
              <c:f>'Vol1 - Fig 5'!$I$10:$I$33</c:f>
              <c:numCache>
                <c:formatCode>General</c:formatCode>
                <c:ptCount val="24"/>
                <c:pt idx="0">
                  <c:v>63078.043385006764</c:v>
                </c:pt>
                <c:pt idx="1">
                  <c:v>59717.856234036648</c:v>
                </c:pt>
                <c:pt idx="2">
                  <c:v>57523.8711190549</c:v>
                </c:pt>
                <c:pt idx="3">
                  <c:v>56570.573140422377</c:v>
                </c:pt>
                <c:pt idx="4">
                  <c:v>56308.47444700967</c:v>
                </c:pt>
                <c:pt idx="5">
                  <c:v>56668.207201097641</c:v>
                </c:pt>
                <c:pt idx="6">
                  <c:v>55619.20066524305</c:v>
                </c:pt>
                <c:pt idx="7">
                  <c:v>55157.475506345021</c:v>
                </c:pt>
                <c:pt idx="8">
                  <c:v>56062.035964967195</c:v>
                </c:pt>
                <c:pt idx="9">
                  <c:v>56981.704907787745</c:v>
                </c:pt>
                <c:pt idx="10">
                  <c:v>58319.583989291779</c:v>
                </c:pt>
                <c:pt idx="11">
                  <c:v>58589.516577873561</c:v>
                </c:pt>
                <c:pt idx="12">
                  <c:v>57815.178035997262</c:v>
                </c:pt>
                <c:pt idx="13">
                  <c:v>60146.311855815904</c:v>
                </c:pt>
                <c:pt idx="14">
                  <c:v>62762.698474447774</c:v>
                </c:pt>
                <c:pt idx="15">
                  <c:v>65370.880099243426</c:v>
                </c:pt>
                <c:pt idx="16">
                  <c:v>69142.02675699057</c:v>
                </c:pt>
                <c:pt idx="17">
                  <c:v>73212.306658392248</c:v>
                </c:pt>
                <c:pt idx="18">
                  <c:v>80478.416566612286</c:v>
                </c:pt>
                <c:pt idx="19">
                  <c:v>81890.623460148388</c:v>
                </c:pt>
                <c:pt idx="20">
                  <c:v>78820.473498681284</c:v>
                </c:pt>
                <c:pt idx="21">
                  <c:v>75988.505174771039</c:v>
                </c:pt>
                <c:pt idx="22">
                  <c:v>72241.533948683718</c:v>
                </c:pt>
                <c:pt idx="23">
                  <c:v>67991.021923623892</c:v>
                </c:pt>
              </c:numCache>
            </c:numRef>
          </c:val>
          <c:smooth val="0"/>
          <c:extLst>
            <c:ext xmlns:c16="http://schemas.microsoft.com/office/drawing/2014/chart" uri="{C3380CC4-5D6E-409C-BE32-E72D297353CC}">
              <c16:uniqueId val="{00000007-CB3B-4554-8F39-2DA6E6C566F2}"/>
            </c:ext>
          </c:extLst>
        </c:ser>
        <c:ser>
          <c:idx val="8"/>
          <c:order val="8"/>
          <c:tx>
            <c:strRef>
              <c:f>'Vol1 - Fig 5'!$J$9</c:f>
              <c:strCache>
                <c:ptCount val="1"/>
                <c:pt idx="0">
                  <c:v>2031</c:v>
                </c:pt>
              </c:strCache>
            </c:strRef>
          </c:tx>
          <c:spPr>
            <a:ln w="28575" cap="rnd">
              <a:solidFill>
                <a:schemeClr val="accent1">
                  <a:shade val="55000"/>
                </a:schemeClr>
              </a:solidFill>
              <a:round/>
            </a:ln>
            <a:effectLst/>
          </c:spPr>
          <c:marker>
            <c:symbol val="circle"/>
            <c:size val="5"/>
            <c:spPr>
              <a:solidFill>
                <a:schemeClr val="accent1">
                  <a:shade val="55000"/>
                </a:schemeClr>
              </a:solidFill>
              <a:ln w="9525">
                <a:solidFill>
                  <a:schemeClr val="accent1">
                    <a:shade val="55000"/>
                  </a:schemeClr>
                </a:solidFill>
              </a:ln>
              <a:effectLst/>
            </c:spPr>
          </c:marker>
          <c:val>
            <c:numRef>
              <c:f>'Vol1 - Fig 5'!$J$10:$J$33</c:f>
              <c:numCache>
                <c:formatCode>General</c:formatCode>
                <c:ptCount val="24"/>
                <c:pt idx="0">
                  <c:v>64439.207786063707</c:v>
                </c:pt>
                <c:pt idx="1">
                  <c:v>60978.570665407751</c:v>
                </c:pt>
                <c:pt idx="2">
                  <c:v>58718.000560749373</c:v>
                </c:pt>
                <c:pt idx="3">
                  <c:v>57737.249442842309</c:v>
                </c:pt>
                <c:pt idx="4">
                  <c:v>57473.65751798093</c:v>
                </c:pt>
                <c:pt idx="5">
                  <c:v>57835.527961171836</c:v>
                </c:pt>
                <c:pt idx="6">
                  <c:v>56605.284191051556</c:v>
                </c:pt>
                <c:pt idx="7">
                  <c:v>55821.521020569846</c:v>
                </c:pt>
                <c:pt idx="8">
                  <c:v>56517.60640123643</c:v>
                </c:pt>
                <c:pt idx="9">
                  <c:v>57335.114081705615</c:v>
                </c:pt>
                <c:pt idx="10">
                  <c:v>58644.907205940028</c:v>
                </c:pt>
                <c:pt idx="11">
                  <c:v>58881.241084832116</c:v>
                </c:pt>
                <c:pt idx="12">
                  <c:v>58083.633782826306</c:v>
                </c:pt>
                <c:pt idx="13">
                  <c:v>60565.318988446837</c:v>
                </c:pt>
                <c:pt idx="14">
                  <c:v>63388.906257701216</c:v>
                </c:pt>
                <c:pt idx="15">
                  <c:v>66246.466930388822</c:v>
                </c:pt>
                <c:pt idx="16">
                  <c:v>70373.738536835212</c:v>
                </c:pt>
                <c:pt idx="17">
                  <c:v>74826.871969253785</c:v>
                </c:pt>
                <c:pt idx="18">
                  <c:v>82451.859722988112</c:v>
                </c:pt>
                <c:pt idx="19">
                  <c:v>83864.049296548139</c:v>
                </c:pt>
                <c:pt idx="20">
                  <c:v>80665.080439450627</c:v>
                </c:pt>
                <c:pt idx="21">
                  <c:v>77738.863440892062</c:v>
                </c:pt>
                <c:pt idx="22">
                  <c:v>73873.69416562382</c:v>
                </c:pt>
                <c:pt idx="23">
                  <c:v>69493.129187527826</c:v>
                </c:pt>
              </c:numCache>
            </c:numRef>
          </c:val>
          <c:smooth val="0"/>
          <c:extLst>
            <c:ext xmlns:c16="http://schemas.microsoft.com/office/drawing/2014/chart" uri="{C3380CC4-5D6E-409C-BE32-E72D297353CC}">
              <c16:uniqueId val="{00000008-CB3B-4554-8F39-2DA6E6C566F2}"/>
            </c:ext>
          </c:extLst>
        </c:ser>
        <c:ser>
          <c:idx val="9"/>
          <c:order val="9"/>
          <c:tx>
            <c:strRef>
              <c:f>'Vol1 - Fig 5'!$K$9</c:f>
              <c:strCache>
                <c:ptCount val="1"/>
                <c:pt idx="0">
                  <c:v>2032</c:v>
                </c:pt>
              </c:strCache>
            </c:strRef>
          </c:tx>
          <c:spPr>
            <a:ln w="28575" cap="rnd">
              <a:solidFill>
                <a:schemeClr val="accent1">
                  <a:shade val="42000"/>
                </a:schemeClr>
              </a:solidFill>
              <a:round/>
            </a:ln>
            <a:effectLst/>
          </c:spPr>
          <c:marker>
            <c:symbol val="circle"/>
            <c:size val="5"/>
            <c:spPr>
              <a:solidFill>
                <a:schemeClr val="accent1">
                  <a:shade val="42000"/>
                </a:schemeClr>
              </a:solidFill>
              <a:ln w="9525">
                <a:solidFill>
                  <a:schemeClr val="accent1">
                    <a:shade val="42000"/>
                  </a:schemeClr>
                </a:solidFill>
              </a:ln>
              <a:effectLst/>
            </c:spPr>
          </c:marker>
          <c:val>
            <c:numRef>
              <c:f>'Vol1 - Fig 5'!$K$10:$K$33</c:f>
              <c:numCache>
                <c:formatCode>General</c:formatCode>
                <c:ptCount val="24"/>
                <c:pt idx="0">
                  <c:v>66011.460283996727</c:v>
                </c:pt>
                <c:pt idx="1">
                  <c:v>62501.006040119093</c:v>
                </c:pt>
                <c:pt idx="2">
                  <c:v>60211.651378441253</c:v>
                </c:pt>
                <c:pt idx="3">
                  <c:v>59223.635957029728</c:v>
                </c:pt>
                <c:pt idx="4">
                  <c:v>58968.65147636133</c:v>
                </c:pt>
                <c:pt idx="5">
                  <c:v>59329.658445945424</c:v>
                </c:pt>
                <c:pt idx="6">
                  <c:v>57930.815393057979</c:v>
                </c:pt>
                <c:pt idx="7">
                  <c:v>56793.91083748766</c:v>
                </c:pt>
                <c:pt idx="8">
                  <c:v>57223.141218719764</c:v>
                </c:pt>
                <c:pt idx="9">
                  <c:v>57897.310282121638</c:v>
                </c:pt>
                <c:pt idx="10">
                  <c:v>59157.378106252603</c:v>
                </c:pt>
                <c:pt idx="11">
                  <c:v>59366.914422192691</c:v>
                </c:pt>
                <c:pt idx="12">
                  <c:v>58557.542334788071</c:v>
                </c:pt>
                <c:pt idx="13">
                  <c:v>61158.102732771637</c:v>
                </c:pt>
                <c:pt idx="14">
                  <c:v>64153.128954063868</c:v>
                </c:pt>
                <c:pt idx="15">
                  <c:v>67237.103987794428</c:v>
                </c:pt>
                <c:pt idx="16">
                  <c:v>71705.904225279592</c:v>
                </c:pt>
                <c:pt idx="17">
                  <c:v>76569.318165027333</c:v>
                </c:pt>
                <c:pt idx="18">
                  <c:v>84529.03972000863</c:v>
                </c:pt>
                <c:pt idx="19">
                  <c:v>85879.758497292365</c:v>
                </c:pt>
                <c:pt idx="20">
                  <c:v>82553.673744687185</c:v>
                </c:pt>
                <c:pt idx="21">
                  <c:v>79555.702991140541</c:v>
                </c:pt>
                <c:pt idx="22">
                  <c:v>75606.360840390786</c:v>
                </c:pt>
                <c:pt idx="23">
                  <c:v>71147.689855933684</c:v>
                </c:pt>
              </c:numCache>
            </c:numRef>
          </c:val>
          <c:smooth val="0"/>
          <c:extLst>
            <c:ext xmlns:c16="http://schemas.microsoft.com/office/drawing/2014/chart" uri="{C3380CC4-5D6E-409C-BE32-E72D297353CC}">
              <c16:uniqueId val="{00000009-CB3B-4554-8F39-2DA6E6C566F2}"/>
            </c:ext>
          </c:extLst>
        </c:ser>
        <c:dLbls>
          <c:showLegendKey val="0"/>
          <c:showVal val="0"/>
          <c:showCatName val="0"/>
          <c:showSerName val="0"/>
          <c:showPercent val="0"/>
          <c:showBubbleSize val="0"/>
        </c:dLbls>
        <c:marker val="1"/>
        <c:smooth val="0"/>
        <c:axId val="971219520"/>
        <c:axId val="971226592"/>
      </c:lineChart>
      <c:catAx>
        <c:axId val="971219520"/>
        <c:scaling>
          <c:orientation val="minMax"/>
        </c:scaling>
        <c:delete val="0"/>
        <c:axPos val="b"/>
        <c:majorGridlines>
          <c:spPr>
            <a:ln w="9525" cap="flat" cmpd="sng" algn="ctr">
              <a:solidFill>
                <a:schemeClr val="bg1">
                  <a:lumMod val="95000"/>
                </a:schemeClr>
              </a:solidFill>
              <a:round/>
            </a:ln>
            <a:effectLst/>
          </c:spPr>
        </c:majorGridlines>
        <c:title>
          <c:tx>
            <c:rich>
              <a:bodyPr rot="0" spcFirstLastPara="1" vertOverflow="ellipsis" vert="horz" wrap="square" anchor="ctr" anchorCtr="1"/>
              <a:lstStyle/>
              <a:p>
                <a:pPr>
                  <a:defRPr sz="1400" b="1" i="0" u="none" strike="noStrike" kern="1200" baseline="0">
                    <a:solidFill>
                      <a:schemeClr val="bg1">
                        <a:lumMod val="95000"/>
                      </a:schemeClr>
                    </a:solidFill>
                    <a:latin typeface="+mn-lt"/>
                    <a:ea typeface="+mn-ea"/>
                    <a:cs typeface="+mn-cs"/>
                  </a:defRPr>
                </a:pPr>
                <a:r>
                  <a:rPr lang="pt-BR" sz="1400" b="1">
                    <a:solidFill>
                      <a:schemeClr val="bg1">
                        <a:lumMod val="95000"/>
                      </a:schemeClr>
                    </a:solidFill>
                  </a:rPr>
                  <a:t>Hour</a:t>
                </a:r>
              </a:p>
            </c:rich>
          </c:tx>
          <c:layout>
            <c:manualLayout>
              <c:xMode val="edge"/>
              <c:yMode val="edge"/>
              <c:x val="0.5210500763681728"/>
              <c:y val="0.87590879758669504"/>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bg1">
                      <a:lumMod val="9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bg1">
                    <a:lumMod val="95000"/>
                  </a:schemeClr>
                </a:solidFill>
                <a:latin typeface="+mn-lt"/>
                <a:ea typeface="+mn-ea"/>
                <a:cs typeface="+mn-cs"/>
              </a:defRPr>
            </a:pPr>
            <a:endParaRPr lang="en-US"/>
          </a:p>
        </c:txPr>
        <c:crossAx val="971226592"/>
        <c:crosses val="autoZero"/>
        <c:auto val="1"/>
        <c:lblAlgn val="ctr"/>
        <c:lblOffset val="100"/>
        <c:noMultiLvlLbl val="0"/>
      </c:catAx>
      <c:valAx>
        <c:axId val="971226592"/>
        <c:scaling>
          <c:orientation val="minMax"/>
          <c:max val="90000"/>
          <c:min val="40000"/>
        </c:scaling>
        <c:delete val="0"/>
        <c:axPos val="l"/>
        <c:majorGridlines>
          <c:spPr>
            <a:ln w="9525" cap="flat" cmpd="sng" algn="ctr">
              <a:solidFill>
                <a:schemeClr val="bg1">
                  <a:lumMod val="95000"/>
                </a:schemeClr>
              </a:solidFill>
              <a:round/>
            </a:ln>
            <a:effectLst/>
          </c:spPr>
        </c:majorGridlines>
        <c:title>
          <c:tx>
            <c:rich>
              <a:bodyPr rot="-5400000" spcFirstLastPara="1" vertOverflow="ellipsis" vert="horz" wrap="square" anchor="ctr" anchorCtr="1"/>
              <a:lstStyle/>
              <a:p>
                <a:pPr>
                  <a:defRPr sz="1200" b="1" i="0" u="none" strike="noStrike" kern="1200" baseline="0">
                    <a:solidFill>
                      <a:schemeClr val="bg1">
                        <a:lumMod val="95000"/>
                      </a:schemeClr>
                    </a:solidFill>
                    <a:latin typeface="+mn-lt"/>
                    <a:ea typeface="+mn-ea"/>
                    <a:cs typeface="+mn-cs"/>
                  </a:defRPr>
                </a:pPr>
                <a:r>
                  <a:rPr lang="pt-BR" sz="1200" b="1">
                    <a:solidFill>
                      <a:schemeClr val="bg1">
                        <a:lumMod val="95000"/>
                      </a:schemeClr>
                    </a:solidFill>
                  </a:rPr>
                  <a:t>(</a:t>
                </a:r>
                <a:r>
                  <a:rPr lang="pt-BR" sz="1200" b="1" err="1">
                    <a:solidFill>
                      <a:schemeClr val="bg1">
                        <a:lumMod val="95000"/>
                      </a:schemeClr>
                    </a:solidFill>
                  </a:rPr>
                  <a:t>MWavg</a:t>
                </a:r>
                <a:r>
                  <a:rPr lang="pt-BR" sz="1200" b="1">
                    <a:solidFill>
                      <a:schemeClr val="bg1">
                        <a:lumMod val="95000"/>
                      </a:schemeClr>
                    </a:solidFill>
                  </a:rPr>
                  <a:t>)</a:t>
                </a:r>
              </a:p>
            </c:rich>
          </c:tx>
          <c:layout>
            <c:manualLayout>
              <c:xMode val="edge"/>
              <c:yMode val="edge"/>
              <c:x val="1.1783789167300619E-2"/>
              <c:y val="0.37885237670108635"/>
            </c:manualLayout>
          </c:layout>
          <c:overlay val="0"/>
          <c:spPr>
            <a:noFill/>
            <a:ln>
              <a:noFill/>
            </a:ln>
            <a:effectLst/>
          </c:spPr>
          <c:txPr>
            <a:bodyPr rot="-5400000" spcFirstLastPara="1" vertOverflow="ellipsis" vert="horz" wrap="square" anchor="ctr" anchorCtr="1"/>
            <a:lstStyle/>
            <a:p>
              <a:pPr>
                <a:defRPr sz="1200" b="1" i="0" u="none" strike="noStrike" kern="1200" baseline="0">
                  <a:solidFill>
                    <a:schemeClr val="bg1">
                      <a:lumMod val="95000"/>
                    </a:schemeClr>
                  </a:solidFill>
                  <a:latin typeface="+mn-lt"/>
                  <a:ea typeface="+mn-ea"/>
                  <a:cs typeface="+mn-cs"/>
                </a:defRPr>
              </a:pPr>
              <a:endParaRPr lang="en-US"/>
            </a:p>
          </c:txPr>
        </c:title>
        <c:numFmt formatCode="#&quot;,&quot;##0;\-#&quot;,&quot;##0;0" sourceLinked="0"/>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bg1">
                    <a:lumMod val="95000"/>
                  </a:schemeClr>
                </a:solidFill>
                <a:latin typeface="+mn-lt"/>
                <a:ea typeface="+mn-ea"/>
                <a:cs typeface="+mn-cs"/>
              </a:defRPr>
            </a:pPr>
            <a:endParaRPr lang="en-US"/>
          </a:p>
        </c:txPr>
        <c:crossAx val="971219520"/>
        <c:crosses val="autoZero"/>
        <c:crossBetween val="midCat"/>
        <c:majorUnit val="10000"/>
      </c:valAx>
      <c:spPr>
        <a:solidFill>
          <a:schemeClr val="bg1">
            <a:lumMod val="85000"/>
          </a:schemeClr>
        </a:solidFill>
        <a:ln>
          <a:noFill/>
        </a:ln>
        <a:effectLst/>
      </c:spPr>
    </c:plotArea>
    <c:legend>
      <c:legendPos val="b"/>
      <c:layout>
        <c:manualLayout>
          <c:xMode val="edge"/>
          <c:yMode val="edge"/>
          <c:x val="3.6266023885175851E-2"/>
          <c:y val="0.93093303057401544"/>
          <c:w val="0.95297037037037036"/>
          <c:h val="4.7438381465051173E-2"/>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bg1">
                  <a:lumMod val="9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203864"/>
    </a:solidFill>
    <a:ln w="9525" cap="flat" cmpd="sng" algn="ctr">
      <a:noFill/>
      <a:round/>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1484501406295311"/>
          <c:y val="3.7572049963659884E-2"/>
          <c:w val="0.79685670747117254"/>
          <c:h val="0.79513691063351466"/>
        </c:manualLayout>
      </c:layout>
      <c:areaChart>
        <c:grouping val="standard"/>
        <c:varyColors val="0"/>
        <c:ser>
          <c:idx val="2"/>
          <c:order val="0"/>
          <c:tx>
            <c:strRef>
              <c:f>'[1]Vol 2 - Fig 10'!$F$3</c:f>
              <c:strCache>
                <c:ptCount val="1"/>
                <c:pt idx="0">
                  <c:v>Somatório das rampas não-coincidentes (individuais por usina)</c:v>
                </c:pt>
              </c:strCache>
            </c:strRef>
          </c:tx>
          <c:spPr>
            <a:solidFill>
              <a:schemeClr val="accent1">
                <a:lumMod val="40000"/>
                <a:lumOff val="60000"/>
              </a:schemeClr>
            </a:solidFill>
            <a:ln>
              <a:noFill/>
            </a:ln>
            <a:effectLst/>
          </c:spPr>
          <c:cat>
            <c:numRef>
              <c:f>'[1]Vol 2 - Fig 10'!$C$4:$C$63</c:f>
              <c:numCache>
                <c:formatCode>mmm/yyyy</c:formatCode>
                <c:ptCount val="60"/>
                <c:pt idx="0">
                  <c:v>43101</c:v>
                </c:pt>
                <c:pt idx="1">
                  <c:v>43132</c:v>
                </c:pt>
                <c:pt idx="2">
                  <c:v>43160</c:v>
                </c:pt>
                <c:pt idx="3">
                  <c:v>43191</c:v>
                </c:pt>
                <c:pt idx="4">
                  <c:v>43221</c:v>
                </c:pt>
                <c:pt idx="5">
                  <c:v>43252</c:v>
                </c:pt>
                <c:pt idx="6">
                  <c:v>43282</c:v>
                </c:pt>
                <c:pt idx="7">
                  <c:v>43313</c:v>
                </c:pt>
                <c:pt idx="8">
                  <c:v>43344</c:v>
                </c:pt>
                <c:pt idx="9">
                  <c:v>43374</c:v>
                </c:pt>
                <c:pt idx="10">
                  <c:v>43405</c:v>
                </c:pt>
                <c:pt idx="11">
                  <c:v>43435</c:v>
                </c:pt>
                <c:pt idx="12">
                  <c:v>43466</c:v>
                </c:pt>
                <c:pt idx="13">
                  <c:v>43497</c:v>
                </c:pt>
                <c:pt idx="14">
                  <c:v>43525</c:v>
                </c:pt>
                <c:pt idx="15">
                  <c:v>43556</c:v>
                </c:pt>
                <c:pt idx="16">
                  <c:v>43586</c:v>
                </c:pt>
                <c:pt idx="17">
                  <c:v>43617</c:v>
                </c:pt>
                <c:pt idx="18">
                  <c:v>43647</c:v>
                </c:pt>
                <c:pt idx="19">
                  <c:v>43678</c:v>
                </c:pt>
                <c:pt idx="20">
                  <c:v>43709</c:v>
                </c:pt>
                <c:pt idx="21">
                  <c:v>43739</c:v>
                </c:pt>
                <c:pt idx="22">
                  <c:v>43770</c:v>
                </c:pt>
                <c:pt idx="23">
                  <c:v>43800</c:v>
                </c:pt>
                <c:pt idx="24">
                  <c:v>43831</c:v>
                </c:pt>
                <c:pt idx="25">
                  <c:v>43862</c:v>
                </c:pt>
                <c:pt idx="26">
                  <c:v>43891</c:v>
                </c:pt>
                <c:pt idx="27">
                  <c:v>43922</c:v>
                </c:pt>
                <c:pt idx="28">
                  <c:v>43952</c:v>
                </c:pt>
                <c:pt idx="29">
                  <c:v>43983</c:v>
                </c:pt>
                <c:pt idx="30">
                  <c:v>44013</c:v>
                </c:pt>
                <c:pt idx="31">
                  <c:v>44044</c:v>
                </c:pt>
                <c:pt idx="32">
                  <c:v>44075</c:v>
                </c:pt>
                <c:pt idx="33">
                  <c:v>44105</c:v>
                </c:pt>
                <c:pt idx="34">
                  <c:v>44136</c:v>
                </c:pt>
                <c:pt idx="35">
                  <c:v>44166</c:v>
                </c:pt>
                <c:pt idx="36">
                  <c:v>44197</c:v>
                </c:pt>
                <c:pt idx="37">
                  <c:v>44228</c:v>
                </c:pt>
                <c:pt idx="38">
                  <c:v>44256</c:v>
                </c:pt>
                <c:pt idx="39">
                  <c:v>44287</c:v>
                </c:pt>
                <c:pt idx="40">
                  <c:v>44317</c:v>
                </c:pt>
                <c:pt idx="41">
                  <c:v>44348</c:v>
                </c:pt>
                <c:pt idx="42">
                  <c:v>44378</c:v>
                </c:pt>
                <c:pt idx="43">
                  <c:v>44409</c:v>
                </c:pt>
                <c:pt idx="44">
                  <c:v>44440</c:v>
                </c:pt>
                <c:pt idx="45">
                  <c:v>44470</c:v>
                </c:pt>
                <c:pt idx="46">
                  <c:v>44501</c:v>
                </c:pt>
                <c:pt idx="47">
                  <c:v>44531</c:v>
                </c:pt>
                <c:pt idx="48">
                  <c:v>44562</c:v>
                </c:pt>
                <c:pt idx="49">
                  <c:v>44593</c:v>
                </c:pt>
                <c:pt idx="50">
                  <c:v>44621</c:v>
                </c:pt>
                <c:pt idx="51">
                  <c:v>44652</c:v>
                </c:pt>
                <c:pt idx="52">
                  <c:v>44682</c:v>
                </c:pt>
                <c:pt idx="53">
                  <c:v>44713</c:v>
                </c:pt>
                <c:pt idx="54">
                  <c:v>44743</c:v>
                </c:pt>
                <c:pt idx="55">
                  <c:v>44774</c:v>
                </c:pt>
                <c:pt idx="56">
                  <c:v>44805</c:v>
                </c:pt>
                <c:pt idx="57">
                  <c:v>44835</c:v>
                </c:pt>
                <c:pt idx="58">
                  <c:v>44866</c:v>
                </c:pt>
                <c:pt idx="59">
                  <c:v>44896</c:v>
                </c:pt>
              </c:numCache>
            </c:numRef>
          </c:cat>
          <c:val>
            <c:numRef>
              <c:f>'[1]Vol 2 - Fig 10'!$F$4:$F$63</c:f>
              <c:numCache>
                <c:formatCode>General</c:formatCode>
                <c:ptCount val="60"/>
                <c:pt idx="0">
                  <c:v>30803.01</c:v>
                </c:pt>
                <c:pt idx="1">
                  <c:v>29599.139999999989</c:v>
                </c:pt>
                <c:pt idx="2">
                  <c:v>33220.380000000005</c:v>
                </c:pt>
                <c:pt idx="3">
                  <c:v>33021.090000000004</c:v>
                </c:pt>
                <c:pt idx="4">
                  <c:v>29813.870000000014</c:v>
                </c:pt>
                <c:pt idx="5">
                  <c:v>27697.929999999989</c:v>
                </c:pt>
                <c:pt idx="6">
                  <c:v>28220.759999999995</c:v>
                </c:pt>
                <c:pt idx="7">
                  <c:v>28139.75</c:v>
                </c:pt>
                <c:pt idx="8">
                  <c:v>27247.009999999991</c:v>
                </c:pt>
                <c:pt idx="9">
                  <c:v>28948.119999999995</c:v>
                </c:pt>
                <c:pt idx="10">
                  <c:v>29844.489999999972</c:v>
                </c:pt>
                <c:pt idx="11">
                  <c:v>30508.28999999999</c:v>
                </c:pt>
                <c:pt idx="12">
                  <c:v>31093.430000000004</c:v>
                </c:pt>
                <c:pt idx="13">
                  <c:v>28157.610000000022</c:v>
                </c:pt>
                <c:pt idx="14">
                  <c:v>29358.659999999989</c:v>
                </c:pt>
                <c:pt idx="15">
                  <c:v>29291.99</c:v>
                </c:pt>
                <c:pt idx="16">
                  <c:v>27479.769999999993</c:v>
                </c:pt>
                <c:pt idx="17">
                  <c:v>29024.189999999991</c:v>
                </c:pt>
                <c:pt idx="18">
                  <c:v>28058.790000000008</c:v>
                </c:pt>
                <c:pt idx="19">
                  <c:v>27184.699999999986</c:v>
                </c:pt>
                <c:pt idx="20">
                  <c:v>28552.539999999994</c:v>
                </c:pt>
                <c:pt idx="21">
                  <c:v>27151.550000000003</c:v>
                </c:pt>
                <c:pt idx="22">
                  <c:v>28797.490000000009</c:v>
                </c:pt>
                <c:pt idx="23">
                  <c:v>29628.48</c:v>
                </c:pt>
                <c:pt idx="24">
                  <c:v>27749.649999999994</c:v>
                </c:pt>
                <c:pt idx="25">
                  <c:v>29554.560000000016</c:v>
                </c:pt>
                <c:pt idx="26">
                  <c:v>27177.950000000015</c:v>
                </c:pt>
                <c:pt idx="27">
                  <c:v>27980.87</c:v>
                </c:pt>
                <c:pt idx="28">
                  <c:v>25928.179999999982</c:v>
                </c:pt>
                <c:pt idx="29">
                  <c:v>27688.340000000015</c:v>
                </c:pt>
                <c:pt idx="30">
                  <c:v>26002.069999999989</c:v>
                </c:pt>
                <c:pt idx="31">
                  <c:v>28792.080000000016</c:v>
                </c:pt>
                <c:pt idx="32">
                  <c:v>27452.479999999985</c:v>
                </c:pt>
                <c:pt idx="33">
                  <c:v>27061.550000000017</c:v>
                </c:pt>
                <c:pt idx="34">
                  <c:v>26821.979999999992</c:v>
                </c:pt>
                <c:pt idx="35">
                  <c:v>26078.739999999983</c:v>
                </c:pt>
                <c:pt idx="36">
                  <c:v>27053.079999999998</c:v>
                </c:pt>
                <c:pt idx="37">
                  <c:v>26054.070000000003</c:v>
                </c:pt>
                <c:pt idx="38">
                  <c:v>26594.490000000016</c:v>
                </c:pt>
                <c:pt idx="39">
                  <c:v>25339.929999999989</c:v>
                </c:pt>
                <c:pt idx="40">
                  <c:v>27354.009999999984</c:v>
                </c:pt>
                <c:pt idx="41">
                  <c:v>26380.880000000005</c:v>
                </c:pt>
                <c:pt idx="42">
                  <c:v>24659.569999999996</c:v>
                </c:pt>
                <c:pt idx="43">
                  <c:v>25796.719999999994</c:v>
                </c:pt>
                <c:pt idx="44">
                  <c:v>25515.95</c:v>
                </c:pt>
                <c:pt idx="45">
                  <c:v>25249.869999999992</c:v>
                </c:pt>
                <c:pt idx="46">
                  <c:v>25142.150000000005</c:v>
                </c:pt>
                <c:pt idx="47">
                  <c:v>26571.710000000006</c:v>
                </c:pt>
                <c:pt idx="48">
                  <c:v>26685.82</c:v>
                </c:pt>
                <c:pt idx="49">
                  <c:v>27568.220000000034</c:v>
                </c:pt>
                <c:pt idx="50">
                  <c:v>28197.530000000006</c:v>
                </c:pt>
                <c:pt idx="51">
                  <c:v>27922.46000000001</c:v>
                </c:pt>
                <c:pt idx="52">
                  <c:v>27921.8</c:v>
                </c:pt>
                <c:pt idx="53">
                  <c:v>26599.150000000005</c:v>
                </c:pt>
                <c:pt idx="54">
                  <c:v>25625.93</c:v>
                </c:pt>
                <c:pt idx="55">
                  <c:v>27346.529999999995</c:v>
                </c:pt>
                <c:pt idx="56">
                  <c:v>27121.180000000011</c:v>
                </c:pt>
                <c:pt idx="57">
                  <c:v>30423.659999999993</c:v>
                </c:pt>
                <c:pt idx="58">
                  <c:v>29305.970000000019</c:v>
                </c:pt>
                <c:pt idx="59">
                  <c:v>29708.760000000006</c:v>
                </c:pt>
              </c:numCache>
            </c:numRef>
          </c:val>
          <c:extLst>
            <c:ext xmlns:c16="http://schemas.microsoft.com/office/drawing/2014/chart" uri="{C3380CC4-5D6E-409C-BE32-E72D297353CC}">
              <c16:uniqueId val="{00000000-D705-40CD-A782-6771AC657DB0}"/>
            </c:ext>
          </c:extLst>
        </c:ser>
        <c:ser>
          <c:idx val="0"/>
          <c:order val="1"/>
          <c:tx>
            <c:strRef>
              <c:f>'[1]Vol 2 - Fig 10'!$D$3</c:f>
              <c:strCache>
                <c:ptCount val="1"/>
                <c:pt idx="0">
                  <c:v>Rampa coincidente do SIN</c:v>
                </c:pt>
              </c:strCache>
            </c:strRef>
          </c:tx>
          <c:spPr>
            <a:solidFill>
              <a:schemeClr val="accent1">
                <a:lumMod val="75000"/>
              </a:schemeClr>
            </a:solidFill>
            <a:ln>
              <a:noFill/>
            </a:ln>
            <a:effectLst/>
          </c:spPr>
          <c:cat>
            <c:numRef>
              <c:f>'[1]Vol 2 - Fig 10'!$C$4:$C$63</c:f>
              <c:numCache>
                <c:formatCode>mmm/yyyy</c:formatCode>
                <c:ptCount val="60"/>
                <c:pt idx="0">
                  <c:v>43101</c:v>
                </c:pt>
                <c:pt idx="1">
                  <c:v>43132</c:v>
                </c:pt>
                <c:pt idx="2">
                  <c:v>43160</c:v>
                </c:pt>
                <c:pt idx="3">
                  <c:v>43191</c:v>
                </c:pt>
                <c:pt idx="4">
                  <c:v>43221</c:v>
                </c:pt>
                <c:pt idx="5">
                  <c:v>43252</c:v>
                </c:pt>
                <c:pt idx="6">
                  <c:v>43282</c:v>
                </c:pt>
                <c:pt idx="7">
                  <c:v>43313</c:v>
                </c:pt>
                <c:pt idx="8">
                  <c:v>43344</c:v>
                </c:pt>
                <c:pt idx="9">
                  <c:v>43374</c:v>
                </c:pt>
                <c:pt idx="10">
                  <c:v>43405</c:v>
                </c:pt>
                <c:pt idx="11">
                  <c:v>43435</c:v>
                </c:pt>
                <c:pt idx="12">
                  <c:v>43466</c:v>
                </c:pt>
                <c:pt idx="13">
                  <c:v>43497</c:v>
                </c:pt>
                <c:pt idx="14">
                  <c:v>43525</c:v>
                </c:pt>
                <c:pt idx="15">
                  <c:v>43556</c:v>
                </c:pt>
                <c:pt idx="16">
                  <c:v>43586</c:v>
                </c:pt>
                <c:pt idx="17">
                  <c:v>43617</c:v>
                </c:pt>
                <c:pt idx="18">
                  <c:v>43647</c:v>
                </c:pt>
                <c:pt idx="19">
                  <c:v>43678</c:v>
                </c:pt>
                <c:pt idx="20">
                  <c:v>43709</c:v>
                </c:pt>
                <c:pt idx="21">
                  <c:v>43739</c:v>
                </c:pt>
                <c:pt idx="22">
                  <c:v>43770</c:v>
                </c:pt>
                <c:pt idx="23">
                  <c:v>43800</c:v>
                </c:pt>
                <c:pt idx="24">
                  <c:v>43831</c:v>
                </c:pt>
                <c:pt idx="25">
                  <c:v>43862</c:v>
                </c:pt>
                <c:pt idx="26">
                  <c:v>43891</c:v>
                </c:pt>
                <c:pt idx="27">
                  <c:v>43922</c:v>
                </c:pt>
                <c:pt idx="28">
                  <c:v>43952</c:v>
                </c:pt>
                <c:pt idx="29">
                  <c:v>43983</c:v>
                </c:pt>
                <c:pt idx="30">
                  <c:v>44013</c:v>
                </c:pt>
                <c:pt idx="31">
                  <c:v>44044</c:v>
                </c:pt>
                <c:pt idx="32">
                  <c:v>44075</c:v>
                </c:pt>
                <c:pt idx="33">
                  <c:v>44105</c:v>
                </c:pt>
                <c:pt idx="34">
                  <c:v>44136</c:v>
                </c:pt>
                <c:pt idx="35">
                  <c:v>44166</c:v>
                </c:pt>
                <c:pt idx="36">
                  <c:v>44197</c:v>
                </c:pt>
                <c:pt idx="37">
                  <c:v>44228</c:v>
                </c:pt>
                <c:pt idx="38">
                  <c:v>44256</c:v>
                </c:pt>
                <c:pt idx="39">
                  <c:v>44287</c:v>
                </c:pt>
                <c:pt idx="40">
                  <c:v>44317</c:v>
                </c:pt>
                <c:pt idx="41">
                  <c:v>44348</c:v>
                </c:pt>
                <c:pt idx="42">
                  <c:v>44378</c:v>
                </c:pt>
                <c:pt idx="43">
                  <c:v>44409</c:v>
                </c:pt>
                <c:pt idx="44">
                  <c:v>44440</c:v>
                </c:pt>
                <c:pt idx="45">
                  <c:v>44470</c:v>
                </c:pt>
                <c:pt idx="46">
                  <c:v>44501</c:v>
                </c:pt>
                <c:pt idx="47">
                  <c:v>44531</c:v>
                </c:pt>
                <c:pt idx="48">
                  <c:v>44562</c:v>
                </c:pt>
                <c:pt idx="49">
                  <c:v>44593</c:v>
                </c:pt>
                <c:pt idx="50">
                  <c:v>44621</c:v>
                </c:pt>
                <c:pt idx="51">
                  <c:v>44652</c:v>
                </c:pt>
                <c:pt idx="52">
                  <c:v>44682</c:v>
                </c:pt>
                <c:pt idx="53">
                  <c:v>44713</c:v>
                </c:pt>
                <c:pt idx="54">
                  <c:v>44743</c:v>
                </c:pt>
                <c:pt idx="55">
                  <c:v>44774</c:v>
                </c:pt>
                <c:pt idx="56">
                  <c:v>44805</c:v>
                </c:pt>
                <c:pt idx="57">
                  <c:v>44835</c:v>
                </c:pt>
                <c:pt idx="58">
                  <c:v>44866</c:v>
                </c:pt>
                <c:pt idx="59">
                  <c:v>44896</c:v>
                </c:pt>
              </c:numCache>
            </c:numRef>
          </c:cat>
          <c:val>
            <c:numRef>
              <c:f>'[1]Vol 2 - Fig 10'!$D$4:$D$63</c:f>
              <c:numCache>
                <c:formatCode>General</c:formatCode>
                <c:ptCount val="60"/>
                <c:pt idx="0">
                  <c:v>6082.6399999999994</c:v>
                </c:pt>
                <c:pt idx="1">
                  <c:v>5941.0300000000061</c:v>
                </c:pt>
                <c:pt idx="2">
                  <c:v>7478.2599999999948</c:v>
                </c:pt>
                <c:pt idx="3">
                  <c:v>8316.7900000000009</c:v>
                </c:pt>
                <c:pt idx="4">
                  <c:v>8106.510000000002</c:v>
                </c:pt>
                <c:pt idx="5">
                  <c:v>8721.2299999999959</c:v>
                </c:pt>
                <c:pt idx="6">
                  <c:v>8991.4700000000012</c:v>
                </c:pt>
                <c:pt idx="7">
                  <c:v>9299.0900000000038</c:v>
                </c:pt>
                <c:pt idx="8">
                  <c:v>8676.0699999999961</c:v>
                </c:pt>
                <c:pt idx="9">
                  <c:v>7315.2099999999991</c:v>
                </c:pt>
                <c:pt idx="10">
                  <c:v>6170.8700000000026</c:v>
                </c:pt>
                <c:pt idx="11">
                  <c:v>6753.7200000000012</c:v>
                </c:pt>
                <c:pt idx="12">
                  <c:v>5847.3499999999995</c:v>
                </c:pt>
                <c:pt idx="13">
                  <c:v>6745.5999999999995</c:v>
                </c:pt>
                <c:pt idx="14">
                  <c:v>7679.989999999998</c:v>
                </c:pt>
                <c:pt idx="15">
                  <c:v>8229.0999999999985</c:v>
                </c:pt>
                <c:pt idx="16">
                  <c:v>7504.6900000000023</c:v>
                </c:pt>
                <c:pt idx="17">
                  <c:v>8375.1999999999971</c:v>
                </c:pt>
                <c:pt idx="18">
                  <c:v>8571.4399999999951</c:v>
                </c:pt>
                <c:pt idx="19">
                  <c:v>8563.2900000000009</c:v>
                </c:pt>
                <c:pt idx="20">
                  <c:v>8119.9499999999971</c:v>
                </c:pt>
                <c:pt idx="21">
                  <c:v>6900.1500000000005</c:v>
                </c:pt>
                <c:pt idx="22">
                  <c:v>7285.75</c:v>
                </c:pt>
                <c:pt idx="23">
                  <c:v>6451.9599999999991</c:v>
                </c:pt>
                <c:pt idx="24">
                  <c:v>7059.5799999999936</c:v>
                </c:pt>
                <c:pt idx="25">
                  <c:v>7093.18</c:v>
                </c:pt>
                <c:pt idx="26">
                  <c:v>7418.3300000000017</c:v>
                </c:pt>
                <c:pt idx="27">
                  <c:v>8661.7799999999988</c:v>
                </c:pt>
                <c:pt idx="28">
                  <c:v>7979.820000000007</c:v>
                </c:pt>
                <c:pt idx="29">
                  <c:v>8755.5999999999985</c:v>
                </c:pt>
                <c:pt idx="30">
                  <c:v>9285.8499999999985</c:v>
                </c:pt>
                <c:pt idx="31">
                  <c:v>9483.7900000000009</c:v>
                </c:pt>
                <c:pt idx="32">
                  <c:v>7956.8399999999974</c:v>
                </c:pt>
                <c:pt idx="33">
                  <c:v>6247.2099999999991</c:v>
                </c:pt>
                <c:pt idx="34">
                  <c:v>6590.1099999999933</c:v>
                </c:pt>
                <c:pt idx="35">
                  <c:v>5472.6700000000064</c:v>
                </c:pt>
                <c:pt idx="36">
                  <c:v>5963.3700000000026</c:v>
                </c:pt>
                <c:pt idx="37">
                  <c:v>5840.82</c:v>
                </c:pt>
                <c:pt idx="38">
                  <c:v>6810.9699999999939</c:v>
                </c:pt>
                <c:pt idx="39">
                  <c:v>8098.260000000002</c:v>
                </c:pt>
                <c:pt idx="40">
                  <c:v>7965.6399999999994</c:v>
                </c:pt>
                <c:pt idx="41">
                  <c:v>7453.5</c:v>
                </c:pt>
                <c:pt idx="42">
                  <c:v>8626.66</c:v>
                </c:pt>
                <c:pt idx="43">
                  <c:v>8909.84</c:v>
                </c:pt>
                <c:pt idx="44">
                  <c:v>7322.6800000000039</c:v>
                </c:pt>
                <c:pt idx="45">
                  <c:v>6208.2900000000009</c:v>
                </c:pt>
                <c:pt idx="46">
                  <c:v>5772.18</c:v>
                </c:pt>
                <c:pt idx="47">
                  <c:v>5996.7900000000009</c:v>
                </c:pt>
                <c:pt idx="48">
                  <c:v>5468.3999999999942</c:v>
                </c:pt>
                <c:pt idx="49">
                  <c:v>5693.43</c:v>
                </c:pt>
                <c:pt idx="50">
                  <c:v>6684.3799999999974</c:v>
                </c:pt>
                <c:pt idx="51">
                  <c:v>8149.1200000000026</c:v>
                </c:pt>
                <c:pt idx="52">
                  <c:v>8238.0299999999988</c:v>
                </c:pt>
                <c:pt idx="53">
                  <c:v>8033.9700000000012</c:v>
                </c:pt>
                <c:pt idx="54">
                  <c:v>8678.9599999999991</c:v>
                </c:pt>
                <c:pt idx="55">
                  <c:v>8330.1500000000015</c:v>
                </c:pt>
                <c:pt idx="56">
                  <c:v>7888.3899999999994</c:v>
                </c:pt>
                <c:pt idx="57">
                  <c:v>8174.7400000000016</c:v>
                </c:pt>
                <c:pt idx="58">
                  <c:v>7181.43</c:v>
                </c:pt>
                <c:pt idx="59">
                  <c:v>7944.1599999999962</c:v>
                </c:pt>
              </c:numCache>
            </c:numRef>
          </c:val>
          <c:extLst>
            <c:ext xmlns:c16="http://schemas.microsoft.com/office/drawing/2014/chart" uri="{C3380CC4-5D6E-409C-BE32-E72D297353CC}">
              <c16:uniqueId val="{00000001-D705-40CD-A782-6771AC657DB0}"/>
            </c:ext>
          </c:extLst>
        </c:ser>
        <c:dLbls>
          <c:showLegendKey val="0"/>
          <c:showVal val="0"/>
          <c:showCatName val="0"/>
          <c:showSerName val="0"/>
          <c:showPercent val="0"/>
          <c:showBubbleSize val="0"/>
        </c:dLbls>
        <c:axId val="2092902879"/>
        <c:axId val="2092885119"/>
      </c:areaChart>
      <c:dateAx>
        <c:axId val="2092902879"/>
        <c:scaling>
          <c:orientation val="minMax"/>
        </c:scaling>
        <c:delete val="0"/>
        <c:axPos val="b"/>
        <c:numFmt formatCode="mmm/yy;@" sourceLinked="0"/>
        <c:majorTickMark val="out"/>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solidFill>
                <a:latin typeface="+mn-lt"/>
                <a:ea typeface="+mn-ea"/>
                <a:cs typeface="+mn-cs"/>
              </a:defRPr>
            </a:pPr>
            <a:endParaRPr lang="en-US"/>
          </a:p>
        </c:txPr>
        <c:crossAx val="2092885119"/>
        <c:crosses val="autoZero"/>
        <c:auto val="1"/>
        <c:lblOffset val="100"/>
        <c:baseTimeUnit val="months"/>
        <c:majorUnit val="6"/>
        <c:majorTimeUnit val="months"/>
      </c:dateAx>
      <c:valAx>
        <c:axId val="2092885119"/>
        <c:scaling>
          <c:orientation val="minMax"/>
          <c:max val="45000"/>
        </c:scaling>
        <c:delete val="0"/>
        <c:axPos val="l"/>
        <c:title>
          <c:tx>
            <c:rich>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pt-BR"/>
                  <a:t>Hydroelectric ramps (MW/h)</a:t>
                </a:r>
              </a:p>
            </c:rich>
          </c:tx>
          <c:layout>
            <c:manualLayout>
              <c:xMode val="edge"/>
              <c:yMode val="edge"/>
              <c:x val="9.3766512313305048E-3"/>
              <c:y val="0.11346833974299707"/>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title>
        <c:numFmt formatCode="#&quot;,&quot;##0;\-#&quot;,&quot;##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2092902879"/>
        <c:crosses val="autoZero"/>
        <c:crossBetween val="midCat"/>
        <c:majorUnit val="5000"/>
      </c:valAx>
      <c:spPr>
        <a:solidFill>
          <a:srgbClr val="A6A6A6"/>
        </a:solid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281283408013249E-2"/>
          <c:y val="0.25954322100405408"/>
          <c:w val="0.93888888888888888"/>
          <c:h val="0.49955286746285277"/>
        </c:manualLayout>
      </c:layout>
      <c:barChart>
        <c:barDir val="col"/>
        <c:grouping val="clustered"/>
        <c:varyColors val="0"/>
        <c:ser>
          <c:idx val="0"/>
          <c:order val="0"/>
          <c:spPr>
            <a:solidFill>
              <a:schemeClr val="bg1">
                <a:lumMod val="65000"/>
              </a:schemeClr>
            </a:solidFill>
            <a:ln>
              <a:noFill/>
            </a:ln>
            <a:effectLst/>
          </c:spPr>
          <c:invertIfNegative val="0"/>
          <c:dPt>
            <c:idx val="0"/>
            <c:invertIfNegative val="0"/>
            <c:bubble3D val="0"/>
            <c:spPr>
              <a:solidFill>
                <a:schemeClr val="accent4"/>
              </a:solidFill>
              <a:ln>
                <a:noFill/>
              </a:ln>
              <a:effectLst/>
            </c:spPr>
            <c:extLst>
              <c:ext xmlns:c16="http://schemas.microsoft.com/office/drawing/2014/chart" uri="{C3380CC4-5D6E-409C-BE32-E72D297353CC}">
                <c16:uniqueId val="{00000001-A35F-4946-9CC4-7255ADB1EBBC}"/>
              </c:ext>
            </c:extLst>
          </c:dPt>
          <c:dPt>
            <c:idx val="2"/>
            <c:invertIfNegative val="0"/>
            <c:bubble3D val="0"/>
            <c:spPr>
              <a:solidFill>
                <a:sysClr val="window" lastClr="FFFFFF">
                  <a:lumMod val="65000"/>
                </a:sysClr>
              </a:solidFill>
              <a:ln>
                <a:noFill/>
              </a:ln>
              <a:effectLst/>
            </c:spPr>
            <c:extLst>
              <c:ext xmlns:c16="http://schemas.microsoft.com/office/drawing/2014/chart" uri="{C3380CC4-5D6E-409C-BE32-E72D297353CC}">
                <c16:uniqueId val="{00000003-A35F-4946-9CC4-7255ADB1EBBC}"/>
              </c:ext>
            </c:extLst>
          </c:dPt>
          <c:dPt>
            <c:idx val="5"/>
            <c:invertIfNegative val="0"/>
            <c:bubble3D val="0"/>
            <c:spPr>
              <a:solidFill>
                <a:schemeClr val="bg1">
                  <a:lumMod val="65000"/>
                </a:schemeClr>
              </a:solidFill>
              <a:ln>
                <a:noFill/>
              </a:ln>
              <a:effectLst/>
            </c:spPr>
            <c:extLst>
              <c:ext xmlns:c16="http://schemas.microsoft.com/office/drawing/2014/chart" uri="{C3380CC4-5D6E-409C-BE32-E72D297353CC}">
                <c16:uniqueId val="{00000005-A35F-4946-9CC4-7255ADB1EBBC}"/>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Plan1!$A$3:$A$9</c:f>
              <c:strCache>
                <c:ptCount val="7"/>
                <c:pt idx="0">
                  <c:v>Solar GD</c:v>
                </c:pt>
                <c:pt idx="1">
                  <c:v>Eólica</c:v>
                </c:pt>
                <c:pt idx="2">
                  <c:v>Solar GC</c:v>
                </c:pt>
                <c:pt idx="3">
                  <c:v>Fóssil</c:v>
                </c:pt>
                <c:pt idx="4">
                  <c:v>Biomassa</c:v>
                </c:pt>
                <c:pt idx="5">
                  <c:v>Hidro</c:v>
                </c:pt>
                <c:pt idx="6">
                  <c:v>Outros GD</c:v>
                </c:pt>
              </c:strCache>
            </c:strRef>
          </c:cat>
          <c:val>
            <c:numRef>
              <c:f>Plan1!$B$3:$B$9</c:f>
              <c:numCache>
                <c:formatCode>General</c:formatCode>
                <c:ptCount val="7"/>
                <c:pt idx="0">
                  <c:v>8.3000000000000007</c:v>
                </c:pt>
                <c:pt idx="1">
                  <c:v>4.9000000000000004</c:v>
                </c:pt>
                <c:pt idx="2">
                  <c:v>4</c:v>
                </c:pt>
                <c:pt idx="3">
                  <c:v>1</c:v>
                </c:pt>
                <c:pt idx="4">
                  <c:v>0.2</c:v>
                </c:pt>
                <c:pt idx="5">
                  <c:v>0.2</c:v>
                </c:pt>
                <c:pt idx="6">
                  <c:v>0</c:v>
                </c:pt>
              </c:numCache>
            </c:numRef>
          </c:val>
          <c:extLst>
            <c:ext xmlns:c16="http://schemas.microsoft.com/office/drawing/2014/chart" uri="{C3380CC4-5D6E-409C-BE32-E72D297353CC}">
              <c16:uniqueId val="{00000006-A35F-4946-9CC4-7255ADB1EBBC}"/>
            </c:ext>
          </c:extLst>
        </c:ser>
        <c:dLbls>
          <c:dLblPos val="outEnd"/>
          <c:showLegendKey val="0"/>
          <c:showVal val="1"/>
          <c:showCatName val="0"/>
          <c:showSerName val="0"/>
          <c:showPercent val="0"/>
          <c:showBubbleSize val="0"/>
        </c:dLbls>
        <c:gapWidth val="100"/>
        <c:overlap val="-27"/>
        <c:axId val="-1359707424"/>
        <c:axId val="-1359716128"/>
      </c:barChart>
      <c:catAx>
        <c:axId val="-1359707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359716128"/>
        <c:crosses val="autoZero"/>
        <c:auto val="1"/>
        <c:lblAlgn val="ctr"/>
        <c:lblOffset val="100"/>
        <c:noMultiLvlLbl val="0"/>
      </c:catAx>
      <c:valAx>
        <c:axId val="-1359716128"/>
        <c:scaling>
          <c:orientation val="minMax"/>
        </c:scaling>
        <c:delete val="1"/>
        <c:axPos val="l"/>
        <c:numFmt formatCode="General" sourceLinked="1"/>
        <c:majorTickMark val="none"/>
        <c:minorTickMark val="none"/>
        <c:tickLblPos val="nextTo"/>
        <c:crossAx val="-1359707424"/>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4">
    <c:autoUpdate val="0"/>
  </c:externalData>
  <c:userShapes r:id="rId5"/>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Planilha1!$B$1</c:f>
              <c:strCache>
                <c:ptCount val="1"/>
                <c:pt idx="0">
                  <c:v>Série 1</c:v>
                </c:pt>
              </c:strCache>
            </c:strRef>
          </c:tx>
          <c:spPr>
            <a:ln w="57150" cap="rnd">
              <a:solidFill>
                <a:srgbClr val="FFD966"/>
              </a:solidFill>
              <a:round/>
            </a:ln>
            <a:effectLst/>
          </c:spPr>
          <c:marker>
            <c:symbol val="circle"/>
            <c:size val="10"/>
            <c:spPr>
              <a:solidFill>
                <a:schemeClr val="bg1"/>
              </a:solidFill>
              <a:ln w="38100">
                <a:solidFill>
                  <a:srgbClr val="FFD966"/>
                </a:solidFill>
              </a:ln>
              <a:effectLst/>
            </c:spPr>
          </c:marker>
          <c:dLbls>
            <c:dLbl>
              <c:idx val="1"/>
              <c:delete val="1"/>
              <c:extLst>
                <c:ext xmlns:c15="http://schemas.microsoft.com/office/drawing/2012/chart" uri="{CE6537A1-D6FC-4f65-9D91-7224C49458BB}"/>
                <c:ext xmlns:c16="http://schemas.microsoft.com/office/drawing/2014/chart" uri="{C3380CC4-5D6E-409C-BE32-E72D297353CC}">
                  <c16:uniqueId val="{00000000-5E40-4B9C-94DE-40B44908087D}"/>
                </c:ext>
              </c:extLst>
            </c:dLbl>
            <c:dLbl>
              <c:idx val="3"/>
              <c:delete val="1"/>
              <c:extLst>
                <c:ext xmlns:c15="http://schemas.microsoft.com/office/drawing/2012/chart" uri="{CE6537A1-D6FC-4f65-9D91-7224C49458BB}"/>
                <c:ext xmlns:c16="http://schemas.microsoft.com/office/drawing/2014/chart" uri="{C3380CC4-5D6E-409C-BE32-E72D297353CC}">
                  <c16:uniqueId val="{00000001-5E40-4B9C-94DE-40B44908087D}"/>
                </c:ext>
              </c:extLst>
            </c:dLbl>
            <c:dLbl>
              <c:idx val="5"/>
              <c:delete val="1"/>
              <c:extLst>
                <c:ext xmlns:c15="http://schemas.microsoft.com/office/drawing/2012/chart" uri="{CE6537A1-D6FC-4f65-9D91-7224C49458BB}"/>
                <c:ext xmlns:c16="http://schemas.microsoft.com/office/drawing/2014/chart" uri="{C3380CC4-5D6E-409C-BE32-E72D297353CC}">
                  <c16:uniqueId val="{00000002-5E40-4B9C-94DE-40B44908087D}"/>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Aptos "/>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Planilha1!$A$4:$A$12</c:f>
              <c:numCache>
                <c:formatCode>General</c:formatCode>
                <c:ptCount val="9"/>
                <c:pt idx="0">
                  <c:v>2015</c:v>
                </c:pt>
                <c:pt idx="1">
                  <c:v>2016</c:v>
                </c:pt>
                <c:pt idx="2">
                  <c:v>2017</c:v>
                </c:pt>
                <c:pt idx="3">
                  <c:v>2018</c:v>
                </c:pt>
                <c:pt idx="4">
                  <c:v>2019</c:v>
                </c:pt>
                <c:pt idx="5">
                  <c:v>2020</c:v>
                </c:pt>
                <c:pt idx="6">
                  <c:v>2021</c:v>
                </c:pt>
                <c:pt idx="7">
                  <c:v>2022</c:v>
                </c:pt>
                <c:pt idx="8">
                  <c:v>2023</c:v>
                </c:pt>
              </c:numCache>
            </c:numRef>
          </c:cat>
          <c:val>
            <c:numRef>
              <c:f>Planilha1!$B$4:$B$12</c:f>
              <c:numCache>
                <c:formatCode>0.0%</c:formatCode>
                <c:ptCount val="9"/>
                <c:pt idx="0">
                  <c:v>0</c:v>
                </c:pt>
                <c:pt idx="1">
                  <c:v>0</c:v>
                </c:pt>
                <c:pt idx="2">
                  <c:v>1E-3</c:v>
                </c:pt>
                <c:pt idx="3">
                  <c:v>2E-3</c:v>
                </c:pt>
                <c:pt idx="4">
                  <c:v>6.0000000000000001E-3</c:v>
                </c:pt>
                <c:pt idx="5">
                  <c:v>1.7000000000000001E-2</c:v>
                </c:pt>
                <c:pt idx="6">
                  <c:v>3.3000000000000002E-2</c:v>
                </c:pt>
                <c:pt idx="7">
                  <c:v>5.7000000000000002E-2</c:v>
                </c:pt>
                <c:pt idx="8">
                  <c:v>8.5000000000000006E-2</c:v>
                </c:pt>
              </c:numCache>
            </c:numRef>
          </c:val>
          <c:smooth val="0"/>
          <c:extLst>
            <c:ext xmlns:c16="http://schemas.microsoft.com/office/drawing/2014/chart" uri="{C3380CC4-5D6E-409C-BE32-E72D297353CC}">
              <c16:uniqueId val="{00000003-5E40-4B9C-94DE-40B44908087D}"/>
            </c:ext>
          </c:extLst>
        </c:ser>
        <c:dLbls>
          <c:dLblPos val="t"/>
          <c:showLegendKey val="0"/>
          <c:showVal val="1"/>
          <c:showCatName val="0"/>
          <c:showSerName val="0"/>
          <c:showPercent val="0"/>
          <c:showBubbleSize val="0"/>
        </c:dLbls>
        <c:marker val="1"/>
        <c:smooth val="0"/>
        <c:axId val="1028521327"/>
        <c:axId val="1028522287"/>
      </c:lineChart>
      <c:catAx>
        <c:axId val="10285213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ptos "/>
                <a:ea typeface="+mn-ea"/>
                <a:cs typeface="+mn-cs"/>
              </a:defRPr>
            </a:pPr>
            <a:endParaRPr lang="en-US"/>
          </a:p>
        </c:txPr>
        <c:crossAx val="1028522287"/>
        <c:crosses val="autoZero"/>
        <c:auto val="1"/>
        <c:lblAlgn val="ctr"/>
        <c:lblOffset val="100"/>
        <c:noMultiLvlLbl val="0"/>
      </c:catAx>
      <c:valAx>
        <c:axId val="1028522287"/>
        <c:scaling>
          <c:orientation val="minMax"/>
        </c:scaling>
        <c:delete val="1"/>
        <c:axPos val="l"/>
        <c:numFmt formatCode="0.0%" sourceLinked="1"/>
        <c:majorTickMark val="none"/>
        <c:minorTickMark val="none"/>
        <c:tickLblPos val="nextTo"/>
        <c:crossAx val="10285213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ivotFmts>
      <c:pivotFmt>
        <c:idx val="0"/>
      </c:pivotFmt>
      <c:pivotFmt>
        <c:idx val="1"/>
        <c:spPr>
          <a:solidFill>
            <a:srgbClr val="00596D"/>
          </a:solidFill>
          <a:ln>
            <a:noFill/>
          </a:ln>
          <a:effectLst/>
        </c:spPr>
        <c:marker>
          <c:symbol val="circle"/>
          <c:size val="5"/>
          <c:spPr>
            <a:solidFill>
              <a:schemeClr val="accent1"/>
            </a:solidFill>
            <a:ln w="9525">
              <a:solidFill>
                <a:schemeClr val="accent1"/>
              </a:solid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1" i="1" u="none" strike="noStrike" kern="1200" baseline="0">
                  <a:solidFill>
                    <a:srgbClr val="BFD7DC"/>
                  </a:solidFill>
                  <a:latin typeface="Roboto" panose="02000000000000000000" pitchFamily="2" charset="0"/>
                  <a:ea typeface="Roboto" panose="02000000000000000000" pitchFamily="2" charset="0"/>
                  <a:cs typeface="Roboto" panose="02000000000000000000" pitchFamily="2"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
        <c:spPr>
          <a:solidFill>
            <a:srgbClr val="BFD7DC"/>
          </a:solidFill>
          <a:ln>
            <a:noFill/>
          </a:ln>
          <a:effectLst/>
        </c:spPr>
        <c:marker>
          <c:symbol val="circle"/>
          <c:size val="5"/>
          <c:spPr>
            <a:solidFill>
              <a:schemeClr val="accent2"/>
            </a:solidFill>
            <a:ln w="9525">
              <a:solidFill>
                <a:schemeClr val="accent2"/>
              </a:solid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1" i="1" u="none" strike="noStrike" kern="1200" baseline="0">
                  <a:solidFill>
                    <a:srgbClr val="00596D"/>
                  </a:solidFill>
                  <a:latin typeface="Roboto" panose="02000000000000000000" pitchFamily="2" charset="0"/>
                  <a:ea typeface="Roboto" panose="02000000000000000000" pitchFamily="2" charset="0"/>
                  <a:cs typeface="Roboto" panose="02000000000000000000" pitchFamily="2"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s>
    <c:plotArea>
      <c:layout>
        <c:manualLayout>
          <c:layoutTarget val="inner"/>
          <c:xMode val="edge"/>
          <c:yMode val="edge"/>
          <c:x val="4.8193467246778615E-2"/>
          <c:y val="8.4945463787656564E-2"/>
          <c:w val="0.93060735494661184"/>
          <c:h val="0.70208002495394539"/>
        </c:manualLayout>
      </c:layout>
      <c:barChart>
        <c:barDir val="col"/>
        <c:grouping val="clustered"/>
        <c:varyColors val="0"/>
        <c:ser>
          <c:idx val="0"/>
          <c:order val="0"/>
          <c:tx>
            <c:strRef>
              <c:f>'[Inova-e_graficos.xlsx]ENG_dados_panorama_epe'!$O$15</c:f>
              <c:strCache>
                <c:ptCount val="1"/>
                <c:pt idx="0">
                  <c:v>Public</c:v>
                </c:pt>
              </c:strCache>
            </c:strRef>
          </c:tx>
          <c:spPr>
            <a:solidFill>
              <a:srgbClr val="00596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1" u="none" strike="noStrike" kern="1200" baseline="0">
                    <a:solidFill>
                      <a:srgbClr val="BFD7DC"/>
                    </a:solidFill>
                    <a:latin typeface="Roboto" panose="02000000000000000000" pitchFamily="2" charset="0"/>
                    <a:ea typeface="Roboto" panose="02000000000000000000" pitchFamily="2" charset="0"/>
                    <a:cs typeface="Roboto" panose="020000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'[Inova-e_graficos.xlsx]ENG_dados_panorama_epe'!$M$16:$M$22</c:f>
              <c:numCache>
                <c:formatCode>General</c:formatCode>
                <c:ptCount val="7"/>
                <c:pt idx="0">
                  <c:v>2016</c:v>
                </c:pt>
                <c:pt idx="1">
                  <c:v>2017</c:v>
                </c:pt>
                <c:pt idx="2">
                  <c:v>2018</c:v>
                </c:pt>
                <c:pt idx="3">
                  <c:v>2019</c:v>
                </c:pt>
                <c:pt idx="4">
                  <c:v>2020</c:v>
                </c:pt>
                <c:pt idx="5">
                  <c:v>2021</c:v>
                </c:pt>
                <c:pt idx="6">
                  <c:v>2022</c:v>
                </c:pt>
              </c:numCache>
            </c:numRef>
          </c:cat>
          <c:val>
            <c:numRef>
              <c:f>'[Inova-e_graficos.xlsx]ENG_dados_panorama_epe'!$O$16:$O$22</c:f>
              <c:numCache>
                <c:formatCode>#,##0</c:formatCode>
                <c:ptCount val="7"/>
                <c:pt idx="0">
                  <c:v>243.12261056855152</c:v>
                </c:pt>
                <c:pt idx="1">
                  <c:v>225.54235012447694</c:v>
                </c:pt>
                <c:pt idx="2">
                  <c:v>208.17506640384372</c:v>
                </c:pt>
                <c:pt idx="3">
                  <c:v>188.32950808316482</c:v>
                </c:pt>
                <c:pt idx="4">
                  <c:v>169.37457969687733</c:v>
                </c:pt>
                <c:pt idx="5">
                  <c:v>143.70120376202831</c:v>
                </c:pt>
                <c:pt idx="6">
                  <c:v>136.28574148220386</c:v>
                </c:pt>
              </c:numCache>
            </c:numRef>
          </c:val>
          <c:extLst>
            <c:ext xmlns:c16="http://schemas.microsoft.com/office/drawing/2014/chart" uri="{C3380CC4-5D6E-409C-BE32-E72D297353CC}">
              <c16:uniqueId val="{00000000-C61B-4907-953F-39DA7B7D817F}"/>
            </c:ext>
          </c:extLst>
        </c:ser>
        <c:ser>
          <c:idx val="1"/>
          <c:order val="1"/>
          <c:tx>
            <c:strRef>
              <c:f>'[Inova-e_graficos.xlsx]ENG_dados_panorama_epe'!$N$15</c:f>
              <c:strCache>
                <c:ptCount val="1"/>
                <c:pt idx="0">
                  <c:v>Publicly oriented</c:v>
                </c:pt>
              </c:strCache>
            </c:strRef>
          </c:tx>
          <c:spPr>
            <a:solidFill>
              <a:srgbClr val="BFD7D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1" u="none" strike="noStrike" kern="1200" baseline="0">
                    <a:solidFill>
                      <a:srgbClr val="00596D"/>
                    </a:solidFill>
                    <a:latin typeface="Roboto" panose="02000000000000000000" pitchFamily="2" charset="0"/>
                    <a:ea typeface="Roboto" panose="02000000000000000000" pitchFamily="2" charset="0"/>
                    <a:cs typeface="Roboto" panose="020000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'[Inova-e_graficos.xlsx]ENG_dados_panorama_epe'!$M$16:$M$22</c:f>
              <c:numCache>
                <c:formatCode>General</c:formatCode>
                <c:ptCount val="7"/>
                <c:pt idx="0">
                  <c:v>2016</c:v>
                </c:pt>
                <c:pt idx="1">
                  <c:v>2017</c:v>
                </c:pt>
                <c:pt idx="2">
                  <c:v>2018</c:v>
                </c:pt>
                <c:pt idx="3">
                  <c:v>2019</c:v>
                </c:pt>
                <c:pt idx="4">
                  <c:v>2020</c:v>
                </c:pt>
                <c:pt idx="5">
                  <c:v>2021</c:v>
                </c:pt>
                <c:pt idx="6">
                  <c:v>2022</c:v>
                </c:pt>
              </c:numCache>
            </c:numRef>
          </c:cat>
          <c:val>
            <c:numRef>
              <c:f>'[Inova-e_graficos.xlsx]ENG_dados_panorama_epe'!$N$16:$N$22</c:f>
              <c:numCache>
                <c:formatCode>#,##0</c:formatCode>
                <c:ptCount val="7"/>
                <c:pt idx="0">
                  <c:v>487.7166966808802</c:v>
                </c:pt>
                <c:pt idx="1">
                  <c:v>613.83763999883399</c:v>
                </c:pt>
                <c:pt idx="2">
                  <c:v>802.61246304919439</c:v>
                </c:pt>
                <c:pt idx="3">
                  <c:v>700.0932129926141</c:v>
                </c:pt>
                <c:pt idx="4">
                  <c:v>764.50899107349096</c:v>
                </c:pt>
                <c:pt idx="5">
                  <c:v>711.05183348969138</c:v>
                </c:pt>
                <c:pt idx="6">
                  <c:v>593.12081326407645</c:v>
                </c:pt>
              </c:numCache>
            </c:numRef>
          </c:val>
          <c:extLst>
            <c:ext xmlns:c16="http://schemas.microsoft.com/office/drawing/2014/chart" uri="{C3380CC4-5D6E-409C-BE32-E72D297353CC}">
              <c16:uniqueId val="{00000001-C61B-4907-953F-39DA7B7D817F}"/>
            </c:ext>
          </c:extLst>
        </c:ser>
        <c:dLbls>
          <c:showLegendKey val="0"/>
          <c:showVal val="0"/>
          <c:showCatName val="0"/>
          <c:showSerName val="0"/>
          <c:showPercent val="0"/>
          <c:showBubbleSize val="0"/>
        </c:dLbls>
        <c:gapWidth val="67"/>
        <c:axId val="1857080560"/>
        <c:axId val="1744914576"/>
      </c:barChart>
      <c:lineChart>
        <c:grouping val="standard"/>
        <c:varyColors val="0"/>
        <c:ser>
          <c:idx val="2"/>
          <c:order val="2"/>
          <c:tx>
            <c:strRef>
              <c:f>'[Inova-e_graficos.xlsx]ENG_dados_panorama_epe'!$P$15</c:f>
              <c:strCache>
                <c:ptCount val="1"/>
                <c:pt idx="0">
                  <c:v>Total</c:v>
                </c:pt>
              </c:strCache>
            </c:strRef>
          </c:tx>
          <c:spPr>
            <a:ln w="28575" cap="rnd">
              <a:solidFill>
                <a:schemeClr val="accent3"/>
              </a:solidFill>
              <a:round/>
            </a:ln>
            <a:effectLst/>
          </c:spPr>
          <c:marker>
            <c:symbol val="circle"/>
            <c:size val="5"/>
            <c:spPr>
              <a:noFill/>
              <a:ln w="38100">
                <a:solidFill>
                  <a:sysClr val="windowText" lastClr="0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600" b="1" i="1" u="none" strike="noStrike" kern="1200" baseline="0">
                    <a:solidFill>
                      <a:srgbClr val="00596D"/>
                    </a:solidFill>
                    <a:latin typeface="Roboto" panose="02000000000000000000" pitchFamily="2" charset="0"/>
                    <a:ea typeface="Roboto" panose="02000000000000000000" pitchFamily="2" charset="0"/>
                    <a:cs typeface="Roboto" panose="02000000000000000000" pitchFamily="2"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'[Inova-e_graficos.xlsx]ENG_dados_panorama_epe'!$P$16:$P$22</c:f>
              <c:numCache>
                <c:formatCode>#,##0</c:formatCode>
                <c:ptCount val="7"/>
                <c:pt idx="0">
                  <c:v>730.83930724943173</c:v>
                </c:pt>
                <c:pt idx="1">
                  <c:v>839.3799901233109</c:v>
                </c:pt>
                <c:pt idx="2">
                  <c:v>1010.7875294530381</c:v>
                </c:pt>
                <c:pt idx="3">
                  <c:v>888.4227210757789</c:v>
                </c:pt>
                <c:pt idx="4">
                  <c:v>933.88357077036835</c:v>
                </c:pt>
                <c:pt idx="5">
                  <c:v>854.75303725171966</c:v>
                </c:pt>
                <c:pt idx="6">
                  <c:v>729.40655474628034</c:v>
                </c:pt>
              </c:numCache>
            </c:numRef>
          </c:val>
          <c:smooth val="0"/>
          <c:extLst>
            <c:ext xmlns:c16="http://schemas.microsoft.com/office/drawing/2014/chart" uri="{C3380CC4-5D6E-409C-BE32-E72D297353CC}">
              <c16:uniqueId val="{00000002-C61B-4907-953F-39DA7B7D817F}"/>
            </c:ext>
          </c:extLst>
        </c:ser>
        <c:dLbls>
          <c:showLegendKey val="0"/>
          <c:showVal val="0"/>
          <c:showCatName val="0"/>
          <c:showSerName val="0"/>
          <c:showPercent val="0"/>
          <c:showBubbleSize val="0"/>
        </c:dLbls>
        <c:marker val="1"/>
        <c:smooth val="0"/>
        <c:axId val="965306576"/>
        <c:axId val="965303696"/>
      </c:lineChart>
      <c:catAx>
        <c:axId val="18570805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en-US"/>
          </a:p>
        </c:txPr>
        <c:crossAx val="1744914576"/>
        <c:crosses val="autoZero"/>
        <c:auto val="1"/>
        <c:lblAlgn val="ctr"/>
        <c:lblOffset val="100"/>
        <c:noMultiLvlLbl val="0"/>
      </c:catAx>
      <c:valAx>
        <c:axId val="1744914576"/>
        <c:scaling>
          <c:orientation val="minMax"/>
        </c:scaling>
        <c:delete val="1"/>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r>
                  <a:rPr lang="en-US">
                    <a:latin typeface="Roboto" panose="02000000000000000000" pitchFamily="2" charset="0"/>
                    <a:ea typeface="Roboto" panose="02000000000000000000" pitchFamily="2" charset="0"/>
                    <a:cs typeface="Roboto" panose="02000000000000000000" pitchFamily="2" charset="0"/>
                  </a:rPr>
                  <a:t>Million USD</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en-US"/>
            </a:p>
          </c:txPr>
        </c:title>
        <c:numFmt formatCode="#,##0" sourceLinked="1"/>
        <c:majorTickMark val="none"/>
        <c:minorTickMark val="none"/>
        <c:tickLblPos val="nextTo"/>
        <c:crossAx val="1857080560"/>
        <c:crosses val="autoZero"/>
        <c:crossBetween val="between"/>
      </c:valAx>
      <c:valAx>
        <c:axId val="965303696"/>
        <c:scaling>
          <c:orientation val="minMax"/>
        </c:scaling>
        <c:delete val="1"/>
        <c:axPos val="r"/>
        <c:numFmt formatCode="#,##0" sourceLinked="1"/>
        <c:majorTickMark val="out"/>
        <c:minorTickMark val="none"/>
        <c:tickLblPos val="nextTo"/>
        <c:crossAx val="965306576"/>
        <c:crosses val="max"/>
        <c:crossBetween val="between"/>
      </c:valAx>
      <c:catAx>
        <c:axId val="965306576"/>
        <c:scaling>
          <c:orientation val="minMax"/>
        </c:scaling>
        <c:delete val="1"/>
        <c:axPos val="t"/>
        <c:numFmt formatCode="General" sourceLinked="1"/>
        <c:majorTickMark val="out"/>
        <c:minorTickMark val="none"/>
        <c:tickLblPos val="nextTo"/>
        <c:crossAx val="965303696"/>
        <c:crosses val="max"/>
        <c:auto val="1"/>
        <c:lblAlgn val="ctr"/>
        <c:lblOffset val="100"/>
        <c:noMultiLvlLbl val="0"/>
      </c:catAx>
      <c:spPr>
        <a:noFill/>
        <a:ln>
          <a:noFill/>
        </a:ln>
        <a:effectLst/>
      </c:spPr>
    </c:plotArea>
    <c:legend>
      <c:legendPos val="b"/>
      <c:layout>
        <c:manualLayout>
          <c:xMode val="edge"/>
          <c:yMode val="edge"/>
          <c:x val="0.17393376811798344"/>
          <c:y val="0.91343074832351434"/>
          <c:w val="0.69029566295268541"/>
          <c:h val="6.3679412482111675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en-US"/>
        </a:p>
      </c:txPr>
    </c:legend>
    <c:plotVisOnly val="1"/>
    <c:dispBlanksAs val="gap"/>
    <c:showDLblsOverMax val="0"/>
    <c:extLst/>
  </c:chart>
  <c:spPr>
    <a:noFill/>
    <a:ln>
      <a:noFill/>
    </a:ln>
    <a:effectLst/>
  </c:spPr>
  <c:txPr>
    <a:bodyPr/>
    <a:lstStyle/>
    <a:p>
      <a:pPr>
        <a:defRPr/>
      </a:pPr>
      <a:endParaRPr lang="en-US"/>
    </a:p>
  </c:txPr>
  <c:externalData r:id="rId4">
    <c:autoUpdate val="0"/>
  </c:externalData>
  <c:extLst/>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ivotFmts>
      <c:pivotFmt>
        <c:idx val="0"/>
      </c:pivotFmt>
      <c:pivotFmt>
        <c:idx val="1"/>
        <c:spPr>
          <a:solidFill>
            <a:srgbClr val="00596D"/>
          </a:solidFill>
          <a:ln>
            <a:noFill/>
          </a:ln>
          <a:effectLst/>
        </c:spPr>
        <c:marker>
          <c:symbol val="circle"/>
          <c:size val="5"/>
          <c:spPr>
            <a:solidFill>
              <a:schemeClr val="accent1"/>
            </a:solidFill>
            <a:ln w="9525">
              <a:solidFill>
                <a:schemeClr val="accent1"/>
              </a:solid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1" i="1" u="none" strike="noStrike" kern="1200" baseline="0">
                  <a:solidFill>
                    <a:srgbClr val="BFD7DC"/>
                  </a:solidFill>
                  <a:latin typeface="Roboto" panose="02000000000000000000" pitchFamily="2" charset="0"/>
                  <a:ea typeface="Roboto" panose="02000000000000000000" pitchFamily="2" charset="0"/>
                  <a:cs typeface="Roboto" panose="02000000000000000000" pitchFamily="2"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
        <c:spPr>
          <a:solidFill>
            <a:srgbClr val="BFD7DC"/>
          </a:solidFill>
          <a:ln>
            <a:noFill/>
          </a:ln>
          <a:effectLst/>
        </c:spPr>
        <c:marker>
          <c:symbol val="circle"/>
          <c:size val="5"/>
          <c:spPr>
            <a:solidFill>
              <a:schemeClr val="accent2"/>
            </a:solidFill>
            <a:ln w="9525">
              <a:solidFill>
                <a:schemeClr val="accent2"/>
              </a:solid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1" i="1" u="none" strike="noStrike" kern="1200" baseline="0">
                  <a:solidFill>
                    <a:srgbClr val="00596D"/>
                  </a:solidFill>
                  <a:latin typeface="Roboto" panose="02000000000000000000" pitchFamily="2" charset="0"/>
                  <a:ea typeface="Roboto" panose="02000000000000000000" pitchFamily="2" charset="0"/>
                  <a:cs typeface="Roboto" panose="02000000000000000000" pitchFamily="2"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s>
    <c:plotArea>
      <c:layout>
        <c:manualLayout>
          <c:layoutTarget val="inner"/>
          <c:xMode val="edge"/>
          <c:yMode val="edge"/>
          <c:x val="0.10219605254066835"/>
          <c:y val="9.2590301858802099E-2"/>
          <c:w val="0.85490545903992754"/>
          <c:h val="0.73071430842156548"/>
        </c:manualLayout>
      </c:layout>
      <c:lineChart>
        <c:grouping val="standard"/>
        <c:varyColors val="0"/>
        <c:ser>
          <c:idx val="2"/>
          <c:order val="0"/>
          <c:tx>
            <c:strRef>
              <c:f>h2_por_foment!$K$12</c:f>
              <c:strCache>
                <c:ptCount val="1"/>
              </c:strCache>
            </c:strRef>
          </c:tx>
          <c:spPr>
            <a:ln w="38100" cap="rnd">
              <a:solidFill>
                <a:srgbClr val="BFD7DC"/>
              </a:solidFill>
              <a:round/>
            </a:ln>
            <a:effectLst/>
          </c:spPr>
          <c:marker>
            <c:symbol val="circle"/>
            <c:size val="7"/>
            <c:spPr>
              <a:solidFill>
                <a:sysClr val="window" lastClr="FFFFFF"/>
              </a:solidFill>
              <a:ln w="25400">
                <a:solidFill>
                  <a:srgbClr val="118D98"/>
                </a:solidFill>
              </a:ln>
              <a:effectLst/>
            </c:spPr>
          </c:marker>
          <c:dLbls>
            <c:dLbl>
              <c:idx val="0"/>
              <c:tx>
                <c:rich>
                  <a:bodyPr/>
                  <a:lstStyle/>
                  <a:p>
                    <a:r>
                      <a:rPr lang="en-US"/>
                      <a:t>1.1</a:t>
                    </a:r>
                  </a:p>
                </c:rich>
              </c:tx>
              <c:dLblPos val="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2B17-44E4-AAFD-2A3A60436E4A}"/>
                </c:ext>
              </c:extLst>
            </c:dLbl>
            <c:dLbl>
              <c:idx val="1"/>
              <c:tx>
                <c:rich>
                  <a:bodyPr/>
                  <a:lstStyle/>
                  <a:p>
                    <a:r>
                      <a:rPr lang="en-US"/>
                      <a:t>0.9</a:t>
                    </a:r>
                  </a:p>
                </c:rich>
              </c:tx>
              <c:dLblPos val="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2B17-44E4-AAFD-2A3A60436E4A}"/>
                </c:ext>
              </c:extLst>
            </c:dLbl>
            <c:dLbl>
              <c:idx val="2"/>
              <c:tx>
                <c:rich>
                  <a:bodyPr/>
                  <a:lstStyle/>
                  <a:p>
                    <a:r>
                      <a:rPr lang="en-US"/>
                      <a:t>1.8</a:t>
                    </a:r>
                  </a:p>
                </c:rich>
              </c:tx>
              <c:dLblPos val="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2B17-44E4-AAFD-2A3A60436E4A}"/>
                </c:ext>
              </c:extLst>
            </c:dLbl>
            <c:dLbl>
              <c:idx val="3"/>
              <c:tx>
                <c:rich>
                  <a:bodyPr/>
                  <a:lstStyle/>
                  <a:p>
                    <a:r>
                      <a:rPr lang="en-US"/>
                      <a:t>5.1</a:t>
                    </a:r>
                  </a:p>
                </c:rich>
              </c:tx>
              <c:dLblPos val="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2B17-44E4-AAFD-2A3A60436E4A}"/>
                </c:ext>
              </c:extLst>
            </c:dLbl>
            <c:dLbl>
              <c:idx val="4"/>
              <c:tx>
                <c:rich>
                  <a:bodyPr/>
                  <a:lstStyle/>
                  <a:p>
                    <a:r>
                      <a:rPr lang="en-US"/>
                      <a:t>6.8</a:t>
                    </a:r>
                  </a:p>
                </c:rich>
              </c:tx>
              <c:dLblPos val="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2B17-44E4-AAFD-2A3A60436E4A}"/>
                </c:ext>
              </c:extLst>
            </c:dLbl>
            <c:dLbl>
              <c:idx val="5"/>
              <c:tx>
                <c:rich>
                  <a:bodyPr/>
                  <a:lstStyle/>
                  <a:p>
                    <a:r>
                      <a:rPr lang="en-US"/>
                      <a:t>8.1</a:t>
                    </a:r>
                  </a:p>
                </c:rich>
              </c:tx>
              <c:dLblPos val="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2B17-44E4-AAFD-2A3A60436E4A}"/>
                </c:ext>
              </c:extLst>
            </c:dLbl>
            <c:dLbl>
              <c:idx val="6"/>
              <c:tx>
                <c:rich>
                  <a:bodyPr/>
                  <a:lstStyle/>
                  <a:p>
                    <a:r>
                      <a:rPr lang="en-US"/>
                      <a:t>19.9</a:t>
                    </a:r>
                  </a:p>
                </c:rich>
              </c:tx>
              <c:dLblPos val="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2B17-44E4-AAFD-2A3A60436E4A}"/>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00596D"/>
                    </a:solidFill>
                    <a:latin typeface="Roboto" panose="02000000000000000000" pitchFamily="2" charset="0"/>
                    <a:ea typeface="Roboto" panose="02000000000000000000" pitchFamily="2" charset="0"/>
                    <a:cs typeface="Roboto" panose="02000000000000000000" pitchFamily="2"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h2_por_foment!$H$13:$H$19</c:f>
              <c:numCache>
                <c:formatCode>General</c:formatCode>
                <c:ptCount val="7"/>
                <c:pt idx="0">
                  <c:v>2016</c:v>
                </c:pt>
                <c:pt idx="1">
                  <c:v>2017</c:v>
                </c:pt>
                <c:pt idx="2">
                  <c:v>2018</c:v>
                </c:pt>
                <c:pt idx="3">
                  <c:v>2019</c:v>
                </c:pt>
                <c:pt idx="4">
                  <c:v>2020</c:v>
                </c:pt>
                <c:pt idx="5">
                  <c:v>2021</c:v>
                </c:pt>
                <c:pt idx="6">
                  <c:v>2022</c:v>
                </c:pt>
              </c:numCache>
            </c:numRef>
          </c:cat>
          <c:val>
            <c:numRef>
              <c:f>h2_por_foment!$K$13:$K$19</c:f>
              <c:numCache>
                <c:formatCode>0</c:formatCode>
                <c:ptCount val="7"/>
                <c:pt idx="0">
                  <c:v>5.8</c:v>
                </c:pt>
                <c:pt idx="1">
                  <c:v>4.7</c:v>
                </c:pt>
                <c:pt idx="2">
                  <c:v>9.5</c:v>
                </c:pt>
                <c:pt idx="3">
                  <c:v>26.2</c:v>
                </c:pt>
                <c:pt idx="4">
                  <c:v>35</c:v>
                </c:pt>
                <c:pt idx="5">
                  <c:v>41.6</c:v>
                </c:pt>
                <c:pt idx="6">
                  <c:v>102.99999999999999</c:v>
                </c:pt>
              </c:numCache>
            </c:numRef>
          </c:val>
          <c:smooth val="0"/>
          <c:extLst>
            <c:ext xmlns:c16="http://schemas.microsoft.com/office/drawing/2014/chart" uri="{C3380CC4-5D6E-409C-BE32-E72D297353CC}">
              <c16:uniqueId val="{00000007-2B17-44E4-AAFD-2A3A60436E4A}"/>
            </c:ext>
          </c:extLst>
        </c:ser>
        <c:dLbls>
          <c:showLegendKey val="0"/>
          <c:showVal val="0"/>
          <c:showCatName val="0"/>
          <c:showSerName val="0"/>
          <c:showPercent val="0"/>
          <c:showBubbleSize val="0"/>
        </c:dLbls>
        <c:marker val="1"/>
        <c:smooth val="0"/>
        <c:axId val="1857080560"/>
        <c:axId val="1744914576"/>
      </c:lineChart>
      <c:catAx>
        <c:axId val="1857080560"/>
        <c:scaling>
          <c:orientation val="minMax"/>
        </c:scaling>
        <c:delete val="0"/>
        <c:axPos val="b"/>
        <c:numFmt formatCode="General" sourceLinked="1"/>
        <c:majorTickMark val="none"/>
        <c:minorTickMark val="none"/>
        <c:tickLblPos val="nextTo"/>
        <c:spPr>
          <a:noFill/>
          <a:ln w="9525" cap="flat" cmpd="sng" algn="ctr">
            <a:solidFill>
              <a:sysClr val="windowText" lastClr="000000">
                <a:lumMod val="75000"/>
                <a:lumOff val="25000"/>
              </a:sysClr>
            </a:solidFill>
            <a:round/>
          </a:ln>
          <a:effectLst/>
        </c:spPr>
        <c:txPr>
          <a:bodyPr rot="-60000000" spcFirstLastPara="1" vertOverflow="ellipsis" vert="horz" wrap="square" anchor="ctr" anchorCtr="1"/>
          <a:lstStyle/>
          <a:p>
            <a:pPr>
              <a:defRPr sz="1200" b="1" i="0" u="none" strike="noStrike" kern="1200" baseline="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defRPr>
            </a:pPr>
            <a:endParaRPr lang="en-US"/>
          </a:p>
        </c:txPr>
        <c:crossAx val="1744914576"/>
        <c:crosses val="autoZero"/>
        <c:auto val="1"/>
        <c:lblAlgn val="ctr"/>
        <c:lblOffset val="100"/>
        <c:noMultiLvlLbl val="0"/>
      </c:catAx>
      <c:valAx>
        <c:axId val="1744914576"/>
        <c:scaling>
          <c:orientation val="minMax"/>
        </c:scaling>
        <c:delete val="1"/>
        <c:axPos val="l"/>
        <c:numFmt formatCode="0" sourceLinked="1"/>
        <c:majorTickMark val="none"/>
        <c:minorTickMark val="none"/>
        <c:tickLblPos val="nextTo"/>
        <c:crossAx val="1857080560"/>
        <c:crosses val="autoZero"/>
        <c:crossBetween val="between"/>
      </c:valAx>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extLst/>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withinLinearReversed" id="21">
  <a:schemeClr val="accent1"/>
</cs:colorStyle>
</file>

<file path=ppt/charts/colors5.xml><?xml version="1.0" encoding="utf-8"?>
<cs:colorStyle xmlns:cs="http://schemas.microsoft.com/office/drawing/2012/chartStyle" xmlns:a="http://schemas.openxmlformats.org/drawingml/2006/main" meth="withinLinear" id="14">
  <a:schemeClr val="accent1"/>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F56BE3E-1436-47CE-B395-A2F7CAAD6174}" type="doc">
      <dgm:prSet loTypeId="urn:microsoft.com/office/officeart/2005/8/layout/process1" loCatId="process" qsTypeId="urn:microsoft.com/office/officeart/2005/8/quickstyle/simple1" qsCatId="simple" csTypeId="urn:microsoft.com/office/officeart/2005/8/colors/accent1_2" csCatId="accent1" phldr="1"/>
      <dgm:spPr/>
    </dgm:pt>
    <dgm:pt modelId="{64F41AF2-C589-445D-A16E-EEDD0E7116E1}">
      <dgm:prSet phldrT="[Texto]"/>
      <dgm:spPr/>
      <dgm:t>
        <a:bodyPr/>
        <a:lstStyle/>
        <a:p>
          <a:r>
            <a:rPr lang="pt-BR"/>
            <a:t>PAST</a:t>
          </a:r>
        </a:p>
      </dgm:t>
    </dgm:pt>
    <dgm:pt modelId="{E4E85024-F990-4D18-B946-7D8A9F9E5A95}" type="parTrans" cxnId="{1652A0D0-ED28-41BF-BD1F-7D1D103CAC03}">
      <dgm:prSet/>
      <dgm:spPr/>
      <dgm:t>
        <a:bodyPr/>
        <a:lstStyle/>
        <a:p>
          <a:endParaRPr lang="pt-BR"/>
        </a:p>
      </dgm:t>
    </dgm:pt>
    <dgm:pt modelId="{338080BE-297E-40F8-A71D-754461C8F00E}" type="sibTrans" cxnId="{1652A0D0-ED28-41BF-BD1F-7D1D103CAC03}">
      <dgm:prSet/>
      <dgm:spPr/>
      <dgm:t>
        <a:bodyPr/>
        <a:lstStyle/>
        <a:p>
          <a:endParaRPr lang="pt-BR"/>
        </a:p>
      </dgm:t>
    </dgm:pt>
    <dgm:pt modelId="{2CDFCD51-A620-4061-99FD-2605D6BD433F}">
      <dgm:prSet phldrT="[Texto]"/>
      <dgm:spPr/>
      <dgm:t>
        <a:bodyPr/>
        <a:lstStyle/>
        <a:p>
          <a:r>
            <a:rPr lang="pt-BR"/>
            <a:t>PRESENT</a:t>
          </a:r>
        </a:p>
      </dgm:t>
    </dgm:pt>
    <dgm:pt modelId="{63CAE226-F00F-4E8D-9469-8626466C4C98}" type="parTrans" cxnId="{8CB231C0-86A9-4E75-B382-A4C073EA13BB}">
      <dgm:prSet/>
      <dgm:spPr/>
      <dgm:t>
        <a:bodyPr/>
        <a:lstStyle/>
        <a:p>
          <a:endParaRPr lang="pt-BR"/>
        </a:p>
      </dgm:t>
    </dgm:pt>
    <dgm:pt modelId="{26E1C51D-B81A-4819-A645-3F5924BC9016}" type="sibTrans" cxnId="{8CB231C0-86A9-4E75-B382-A4C073EA13BB}">
      <dgm:prSet/>
      <dgm:spPr/>
      <dgm:t>
        <a:bodyPr/>
        <a:lstStyle/>
        <a:p>
          <a:endParaRPr lang="pt-BR"/>
        </a:p>
      </dgm:t>
    </dgm:pt>
    <dgm:pt modelId="{1DE8E551-6D3E-43EF-AE2A-93A9A89C48E7}">
      <dgm:prSet phldrT="[Texto]"/>
      <dgm:spPr/>
      <dgm:t>
        <a:bodyPr/>
        <a:lstStyle/>
        <a:p>
          <a:r>
            <a:rPr lang="pt-BR"/>
            <a:t>FUTURE</a:t>
          </a:r>
        </a:p>
      </dgm:t>
    </dgm:pt>
    <dgm:pt modelId="{89A25BA8-B3AC-42D3-BFEA-BFEBBD5710F5}" type="parTrans" cxnId="{60ECF737-E8A5-4CA7-8B43-FE59951E1BD4}">
      <dgm:prSet/>
      <dgm:spPr/>
      <dgm:t>
        <a:bodyPr/>
        <a:lstStyle/>
        <a:p>
          <a:endParaRPr lang="pt-BR"/>
        </a:p>
      </dgm:t>
    </dgm:pt>
    <dgm:pt modelId="{7CFA2407-90F1-4C81-9C86-2529139A81D1}" type="sibTrans" cxnId="{60ECF737-E8A5-4CA7-8B43-FE59951E1BD4}">
      <dgm:prSet/>
      <dgm:spPr/>
      <dgm:t>
        <a:bodyPr/>
        <a:lstStyle/>
        <a:p>
          <a:endParaRPr lang="pt-BR"/>
        </a:p>
      </dgm:t>
    </dgm:pt>
    <dgm:pt modelId="{42999326-A7AE-4E2A-88EB-6E65AAA304A2}" type="pres">
      <dgm:prSet presAssocID="{EF56BE3E-1436-47CE-B395-A2F7CAAD6174}" presName="Name0" presStyleCnt="0">
        <dgm:presLayoutVars>
          <dgm:dir/>
          <dgm:resizeHandles val="exact"/>
        </dgm:presLayoutVars>
      </dgm:prSet>
      <dgm:spPr/>
    </dgm:pt>
    <dgm:pt modelId="{9D0E38E3-0BC0-439F-AE90-2B93683C430A}" type="pres">
      <dgm:prSet presAssocID="{64F41AF2-C589-445D-A16E-EEDD0E7116E1}" presName="node" presStyleLbl="node1" presStyleIdx="0" presStyleCnt="3">
        <dgm:presLayoutVars>
          <dgm:bulletEnabled val="1"/>
        </dgm:presLayoutVars>
      </dgm:prSet>
      <dgm:spPr/>
    </dgm:pt>
    <dgm:pt modelId="{319A12E1-F742-486F-A9FE-5FC4C80A0816}" type="pres">
      <dgm:prSet presAssocID="{338080BE-297E-40F8-A71D-754461C8F00E}" presName="sibTrans" presStyleLbl="sibTrans2D1" presStyleIdx="0" presStyleCnt="2"/>
      <dgm:spPr/>
    </dgm:pt>
    <dgm:pt modelId="{5CA9D50F-D392-46E6-8A88-A4E5872A1F39}" type="pres">
      <dgm:prSet presAssocID="{338080BE-297E-40F8-A71D-754461C8F00E}" presName="connectorText" presStyleLbl="sibTrans2D1" presStyleIdx="0" presStyleCnt="2"/>
      <dgm:spPr/>
    </dgm:pt>
    <dgm:pt modelId="{0290C029-FAAB-4A50-A1B7-CC85CD70D1C7}" type="pres">
      <dgm:prSet presAssocID="{2CDFCD51-A620-4061-99FD-2605D6BD433F}" presName="node" presStyleLbl="node1" presStyleIdx="1" presStyleCnt="3" custLinFactNeighborX="3173" custLinFactNeighborY="1214">
        <dgm:presLayoutVars>
          <dgm:bulletEnabled val="1"/>
        </dgm:presLayoutVars>
      </dgm:prSet>
      <dgm:spPr/>
    </dgm:pt>
    <dgm:pt modelId="{DADBFF56-8464-4A8B-A801-A73A10E0B1BB}" type="pres">
      <dgm:prSet presAssocID="{26E1C51D-B81A-4819-A645-3F5924BC9016}" presName="sibTrans" presStyleLbl="sibTrans2D1" presStyleIdx="1" presStyleCnt="2"/>
      <dgm:spPr/>
    </dgm:pt>
    <dgm:pt modelId="{B85C4BB8-1021-436D-8086-250F521F632F}" type="pres">
      <dgm:prSet presAssocID="{26E1C51D-B81A-4819-A645-3F5924BC9016}" presName="connectorText" presStyleLbl="sibTrans2D1" presStyleIdx="1" presStyleCnt="2"/>
      <dgm:spPr/>
    </dgm:pt>
    <dgm:pt modelId="{5F292430-885B-49DC-81A1-3662FA222CBA}" type="pres">
      <dgm:prSet presAssocID="{1DE8E551-6D3E-43EF-AE2A-93A9A89C48E7}" presName="node" presStyleLbl="node1" presStyleIdx="2" presStyleCnt="3">
        <dgm:presLayoutVars>
          <dgm:bulletEnabled val="1"/>
        </dgm:presLayoutVars>
      </dgm:prSet>
      <dgm:spPr/>
    </dgm:pt>
  </dgm:ptLst>
  <dgm:cxnLst>
    <dgm:cxn modelId="{EABEDF0E-A67C-4D3B-A26B-4868C72B8B25}" type="presOf" srcId="{EF56BE3E-1436-47CE-B395-A2F7CAAD6174}" destId="{42999326-A7AE-4E2A-88EB-6E65AAA304A2}" srcOrd="0" destOrd="0" presId="urn:microsoft.com/office/officeart/2005/8/layout/process1"/>
    <dgm:cxn modelId="{60ECF737-E8A5-4CA7-8B43-FE59951E1BD4}" srcId="{EF56BE3E-1436-47CE-B395-A2F7CAAD6174}" destId="{1DE8E551-6D3E-43EF-AE2A-93A9A89C48E7}" srcOrd="2" destOrd="0" parTransId="{89A25BA8-B3AC-42D3-BFEA-BFEBBD5710F5}" sibTransId="{7CFA2407-90F1-4C81-9C86-2529139A81D1}"/>
    <dgm:cxn modelId="{36E31584-9BEB-48FD-B347-E1634F59F528}" type="presOf" srcId="{1DE8E551-6D3E-43EF-AE2A-93A9A89C48E7}" destId="{5F292430-885B-49DC-81A1-3662FA222CBA}" srcOrd="0" destOrd="0" presId="urn:microsoft.com/office/officeart/2005/8/layout/process1"/>
    <dgm:cxn modelId="{EF52DE8C-A18E-430F-94A6-862DDE9236B4}" type="presOf" srcId="{338080BE-297E-40F8-A71D-754461C8F00E}" destId="{319A12E1-F742-486F-A9FE-5FC4C80A0816}" srcOrd="0" destOrd="0" presId="urn:microsoft.com/office/officeart/2005/8/layout/process1"/>
    <dgm:cxn modelId="{807AB19D-49BD-4220-911F-7A0907500292}" type="presOf" srcId="{26E1C51D-B81A-4819-A645-3F5924BC9016}" destId="{B85C4BB8-1021-436D-8086-250F521F632F}" srcOrd="1" destOrd="0" presId="urn:microsoft.com/office/officeart/2005/8/layout/process1"/>
    <dgm:cxn modelId="{405FD19E-582E-41CB-8D00-1C64D7907047}" type="presOf" srcId="{2CDFCD51-A620-4061-99FD-2605D6BD433F}" destId="{0290C029-FAAB-4A50-A1B7-CC85CD70D1C7}" srcOrd="0" destOrd="0" presId="urn:microsoft.com/office/officeart/2005/8/layout/process1"/>
    <dgm:cxn modelId="{527D84AC-8819-423D-9411-130114EEF1F8}" type="presOf" srcId="{64F41AF2-C589-445D-A16E-EEDD0E7116E1}" destId="{9D0E38E3-0BC0-439F-AE90-2B93683C430A}" srcOrd="0" destOrd="0" presId="urn:microsoft.com/office/officeart/2005/8/layout/process1"/>
    <dgm:cxn modelId="{8CB231C0-86A9-4E75-B382-A4C073EA13BB}" srcId="{EF56BE3E-1436-47CE-B395-A2F7CAAD6174}" destId="{2CDFCD51-A620-4061-99FD-2605D6BD433F}" srcOrd="1" destOrd="0" parTransId="{63CAE226-F00F-4E8D-9469-8626466C4C98}" sibTransId="{26E1C51D-B81A-4819-A645-3F5924BC9016}"/>
    <dgm:cxn modelId="{A20758D0-B190-4DC5-A2E0-B0AF309C5F03}" type="presOf" srcId="{338080BE-297E-40F8-A71D-754461C8F00E}" destId="{5CA9D50F-D392-46E6-8A88-A4E5872A1F39}" srcOrd="1" destOrd="0" presId="urn:microsoft.com/office/officeart/2005/8/layout/process1"/>
    <dgm:cxn modelId="{1652A0D0-ED28-41BF-BD1F-7D1D103CAC03}" srcId="{EF56BE3E-1436-47CE-B395-A2F7CAAD6174}" destId="{64F41AF2-C589-445D-A16E-EEDD0E7116E1}" srcOrd="0" destOrd="0" parTransId="{E4E85024-F990-4D18-B946-7D8A9F9E5A95}" sibTransId="{338080BE-297E-40F8-A71D-754461C8F00E}"/>
    <dgm:cxn modelId="{43A557DD-C895-4B7B-B8BE-0AE7CEE3A057}" type="presOf" srcId="{26E1C51D-B81A-4819-A645-3F5924BC9016}" destId="{DADBFF56-8464-4A8B-A801-A73A10E0B1BB}" srcOrd="0" destOrd="0" presId="urn:microsoft.com/office/officeart/2005/8/layout/process1"/>
    <dgm:cxn modelId="{2FBDF6CE-BAFD-4E5F-A9F7-4D8497F39B1F}" type="presParOf" srcId="{42999326-A7AE-4E2A-88EB-6E65AAA304A2}" destId="{9D0E38E3-0BC0-439F-AE90-2B93683C430A}" srcOrd="0" destOrd="0" presId="urn:microsoft.com/office/officeart/2005/8/layout/process1"/>
    <dgm:cxn modelId="{12995242-3C48-4C0A-8FAE-A1A75D9B1EF5}" type="presParOf" srcId="{42999326-A7AE-4E2A-88EB-6E65AAA304A2}" destId="{319A12E1-F742-486F-A9FE-5FC4C80A0816}" srcOrd="1" destOrd="0" presId="urn:microsoft.com/office/officeart/2005/8/layout/process1"/>
    <dgm:cxn modelId="{90EB4438-C2DF-4643-B8CB-D404589BAE08}" type="presParOf" srcId="{319A12E1-F742-486F-A9FE-5FC4C80A0816}" destId="{5CA9D50F-D392-46E6-8A88-A4E5872A1F39}" srcOrd="0" destOrd="0" presId="urn:microsoft.com/office/officeart/2005/8/layout/process1"/>
    <dgm:cxn modelId="{4E333379-F2EA-4053-BE38-3FBE672675DA}" type="presParOf" srcId="{42999326-A7AE-4E2A-88EB-6E65AAA304A2}" destId="{0290C029-FAAB-4A50-A1B7-CC85CD70D1C7}" srcOrd="2" destOrd="0" presId="urn:microsoft.com/office/officeart/2005/8/layout/process1"/>
    <dgm:cxn modelId="{5EF85CA5-803F-4647-AC05-49252DAEACF9}" type="presParOf" srcId="{42999326-A7AE-4E2A-88EB-6E65AAA304A2}" destId="{DADBFF56-8464-4A8B-A801-A73A10E0B1BB}" srcOrd="3" destOrd="0" presId="urn:microsoft.com/office/officeart/2005/8/layout/process1"/>
    <dgm:cxn modelId="{ADFBB63D-8428-4D29-BED1-FCECE5B16A7A}" type="presParOf" srcId="{DADBFF56-8464-4A8B-A801-A73A10E0B1BB}" destId="{B85C4BB8-1021-436D-8086-250F521F632F}" srcOrd="0" destOrd="0" presId="urn:microsoft.com/office/officeart/2005/8/layout/process1"/>
    <dgm:cxn modelId="{EF054CAF-DB04-4D07-BC3E-DAEA921CA0EB}" type="presParOf" srcId="{42999326-A7AE-4E2A-88EB-6E65AAA304A2}" destId="{5F292430-885B-49DC-81A1-3662FA222CBA}" srcOrd="4"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CE3D6C6-F038-4E5B-BC4F-043709CE216B}"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pt-BR"/>
        </a:p>
      </dgm:t>
    </dgm:pt>
    <dgm:pt modelId="{3A52CB25-E461-4946-B3A0-C44D3EC7D575}">
      <dgm:prSet phldrT="[Texto]"/>
      <dgm:spPr>
        <a:solidFill>
          <a:schemeClr val="accent2">
            <a:lumMod val="50000"/>
          </a:schemeClr>
        </a:solidFill>
      </dgm:spPr>
      <dgm:t>
        <a:bodyPr/>
        <a:lstStyle/>
        <a:p>
          <a:r>
            <a:rPr lang="pt-BR" b="1" err="1"/>
            <a:t>Diversifying</a:t>
          </a:r>
          <a:r>
            <a:rPr lang="pt-BR" b="1"/>
            <a:t> Power Generation Mix</a:t>
          </a:r>
          <a:endParaRPr lang="pt-BR"/>
        </a:p>
      </dgm:t>
    </dgm:pt>
    <dgm:pt modelId="{0666A9C7-B77D-4C5C-8242-A3528C3B1CFB}" type="parTrans" cxnId="{AEDB7D23-180C-46A0-8198-B3BA8AA9A5A9}">
      <dgm:prSet/>
      <dgm:spPr/>
      <dgm:t>
        <a:bodyPr/>
        <a:lstStyle/>
        <a:p>
          <a:endParaRPr lang="pt-BR"/>
        </a:p>
      </dgm:t>
    </dgm:pt>
    <dgm:pt modelId="{13003108-3A0F-4D23-95DB-4ABC20A7E4EA}" type="sibTrans" cxnId="{AEDB7D23-180C-46A0-8198-B3BA8AA9A5A9}">
      <dgm:prSet/>
      <dgm:spPr/>
      <dgm:t>
        <a:bodyPr/>
        <a:lstStyle/>
        <a:p>
          <a:endParaRPr lang="pt-BR"/>
        </a:p>
      </dgm:t>
    </dgm:pt>
    <dgm:pt modelId="{1C6F1D20-1067-4FE6-85A6-CC295A84970D}">
      <dgm:prSet phldrT="[Texto]" custT="1"/>
      <dgm:spPr/>
      <dgm:t>
        <a:bodyPr/>
        <a:lstStyle/>
        <a:p>
          <a:r>
            <a:rPr lang="en-US" sz="1200">
              <a:solidFill>
                <a:srgbClr val="404040"/>
              </a:solidFill>
              <a:latin typeface="Calibri" panose="020F0502020204030204" pitchFamily="34" charset="0"/>
              <a:ea typeface="Calibri" panose="020F0502020204030204" pitchFamily="34" charset="0"/>
              <a:cs typeface="Calibri" panose="020F0502020204030204" pitchFamily="34" charset="0"/>
            </a:rPr>
            <a:t>Significant expansion of distributed generation, especially solar PV</a:t>
          </a:r>
          <a:endParaRPr lang="pt-BR" sz="1200">
            <a:solidFill>
              <a:srgbClr val="404040"/>
            </a:solidFill>
            <a:latin typeface="Calibri" panose="020F0502020204030204" pitchFamily="34" charset="0"/>
            <a:ea typeface="Calibri" panose="020F0502020204030204" pitchFamily="34" charset="0"/>
            <a:cs typeface="Calibri" panose="020F0502020204030204" pitchFamily="34" charset="0"/>
          </a:endParaRPr>
        </a:p>
      </dgm:t>
    </dgm:pt>
    <dgm:pt modelId="{FA40586C-ED26-4AB5-A672-44E8EF4D96E6}" type="parTrans" cxnId="{460CB2C2-23AB-4834-9A50-856A9879374A}">
      <dgm:prSet/>
      <dgm:spPr/>
      <dgm:t>
        <a:bodyPr/>
        <a:lstStyle/>
        <a:p>
          <a:endParaRPr lang="pt-BR"/>
        </a:p>
      </dgm:t>
    </dgm:pt>
    <dgm:pt modelId="{8AFA8E61-1843-495B-844E-AC5F11E97921}" type="sibTrans" cxnId="{460CB2C2-23AB-4834-9A50-856A9879374A}">
      <dgm:prSet/>
      <dgm:spPr/>
      <dgm:t>
        <a:bodyPr/>
        <a:lstStyle/>
        <a:p>
          <a:endParaRPr lang="pt-BR"/>
        </a:p>
      </dgm:t>
    </dgm:pt>
    <dgm:pt modelId="{0E4F961C-432D-4067-8281-297923A55E30}">
      <dgm:prSet phldrT="[Texto]"/>
      <dgm:spPr>
        <a:solidFill>
          <a:schemeClr val="accent2">
            <a:lumMod val="50000"/>
          </a:schemeClr>
        </a:solidFill>
      </dgm:spPr>
      <dgm:t>
        <a:bodyPr/>
        <a:lstStyle/>
        <a:p>
          <a:r>
            <a:rPr lang="pt-BR" b="1" err="1"/>
            <a:t>Institutional</a:t>
          </a:r>
          <a:r>
            <a:rPr lang="pt-BR" b="1"/>
            <a:t> Governance</a:t>
          </a:r>
        </a:p>
      </dgm:t>
    </dgm:pt>
    <dgm:pt modelId="{3F38CA8C-B195-430C-B2B9-0DF4C1E0B0DB}" type="parTrans" cxnId="{D8A576C1-DFCB-4192-8E4D-2A81C8D704F7}">
      <dgm:prSet/>
      <dgm:spPr/>
      <dgm:t>
        <a:bodyPr/>
        <a:lstStyle/>
        <a:p>
          <a:endParaRPr lang="pt-BR"/>
        </a:p>
      </dgm:t>
    </dgm:pt>
    <dgm:pt modelId="{32367661-593C-4295-A268-8AC13D7BFB23}" type="sibTrans" cxnId="{D8A576C1-DFCB-4192-8E4D-2A81C8D704F7}">
      <dgm:prSet/>
      <dgm:spPr/>
      <dgm:t>
        <a:bodyPr/>
        <a:lstStyle/>
        <a:p>
          <a:endParaRPr lang="pt-BR"/>
        </a:p>
      </dgm:t>
    </dgm:pt>
    <dgm:pt modelId="{ABF4C3E4-4CE4-4C89-8E55-8A2F61DAF61D}">
      <dgm:prSet phldrT="[Texto]" custT="1"/>
      <dgm:spPr/>
      <dgm:t>
        <a:bodyPr/>
        <a:lstStyle/>
        <a:p>
          <a:r>
            <a:rPr lang="en-US" sz="1200">
              <a:solidFill>
                <a:srgbClr val="404040"/>
              </a:solidFill>
              <a:latin typeface="Calibri" panose="020F0502020204030204" pitchFamily="34" charset="0"/>
              <a:ea typeface="Calibri" panose="020F0502020204030204" pitchFamily="34" charset="0"/>
              <a:cs typeface="Calibri" panose="020F0502020204030204" pitchFamily="34" charset="0"/>
            </a:rPr>
            <a:t>Needs coordinated actions between power sector and other water users, such as the </a:t>
          </a:r>
          <a:r>
            <a:rPr lang="en-US" sz="1200" b="1">
              <a:solidFill>
                <a:srgbClr val="404040"/>
              </a:solidFill>
              <a:latin typeface="Calibri" panose="020F0502020204030204" pitchFamily="34" charset="0"/>
              <a:ea typeface="Calibri" panose="020F0502020204030204" pitchFamily="34" charset="0"/>
              <a:cs typeface="Calibri" panose="020F0502020204030204" pitchFamily="34" charset="0"/>
            </a:rPr>
            <a:t>Reservoir Recovery Plan</a:t>
          </a:r>
          <a:r>
            <a:rPr lang="en-US" sz="1200">
              <a:solidFill>
                <a:srgbClr val="404040"/>
              </a:solidFill>
              <a:latin typeface="Calibri" panose="020F0502020204030204" pitchFamily="34" charset="0"/>
              <a:ea typeface="Calibri" panose="020F0502020204030204" pitchFamily="34" charset="0"/>
              <a:cs typeface="Calibri" panose="020F0502020204030204" pitchFamily="34" charset="0"/>
            </a:rPr>
            <a:t>, lead by Ministry of Mines and Energy</a:t>
          </a:r>
          <a:endParaRPr lang="pt-BR" sz="1200">
            <a:solidFill>
              <a:srgbClr val="404040"/>
            </a:solidFill>
            <a:latin typeface="Calibri" panose="020F0502020204030204" pitchFamily="34" charset="0"/>
            <a:ea typeface="Calibri" panose="020F0502020204030204" pitchFamily="34" charset="0"/>
            <a:cs typeface="Calibri" panose="020F0502020204030204" pitchFamily="34" charset="0"/>
          </a:endParaRPr>
        </a:p>
      </dgm:t>
    </dgm:pt>
    <dgm:pt modelId="{4E3D5551-D4E3-4119-B500-5D6CAAB3E029}" type="parTrans" cxnId="{593B73EA-B3AF-4B9D-8BFE-52CE75A6FFF2}">
      <dgm:prSet/>
      <dgm:spPr/>
      <dgm:t>
        <a:bodyPr/>
        <a:lstStyle/>
        <a:p>
          <a:endParaRPr lang="pt-BR"/>
        </a:p>
      </dgm:t>
    </dgm:pt>
    <dgm:pt modelId="{0B974B93-5319-48A5-AE11-95DDD3F63CDD}" type="sibTrans" cxnId="{593B73EA-B3AF-4B9D-8BFE-52CE75A6FFF2}">
      <dgm:prSet/>
      <dgm:spPr/>
      <dgm:t>
        <a:bodyPr/>
        <a:lstStyle/>
        <a:p>
          <a:endParaRPr lang="pt-BR"/>
        </a:p>
      </dgm:t>
    </dgm:pt>
    <dgm:pt modelId="{C8A2378E-ADC9-44C6-99BB-9D22ED6BBA05}">
      <dgm:prSet phldrT="[Texto]"/>
      <dgm:spPr>
        <a:solidFill>
          <a:schemeClr val="accent1">
            <a:lumMod val="75000"/>
          </a:schemeClr>
        </a:solidFill>
      </dgm:spPr>
      <dgm:t>
        <a:bodyPr/>
        <a:lstStyle/>
        <a:p>
          <a:r>
            <a:rPr lang="en-US" b="1"/>
            <a:t>New Role of Hydropower Plants</a:t>
          </a:r>
          <a:endParaRPr lang="pt-BR" b="1"/>
        </a:p>
      </dgm:t>
    </dgm:pt>
    <dgm:pt modelId="{48354CE2-630C-4208-AD02-B48FC29996E9}" type="parTrans" cxnId="{E5E45D15-B135-4A90-88B4-30F4AA35BC73}">
      <dgm:prSet/>
      <dgm:spPr/>
      <dgm:t>
        <a:bodyPr/>
        <a:lstStyle/>
        <a:p>
          <a:endParaRPr lang="pt-BR"/>
        </a:p>
      </dgm:t>
    </dgm:pt>
    <dgm:pt modelId="{586E6273-9C2C-42D2-ADC7-CB02D75926C9}" type="sibTrans" cxnId="{E5E45D15-B135-4A90-88B4-30F4AA35BC73}">
      <dgm:prSet/>
      <dgm:spPr/>
      <dgm:t>
        <a:bodyPr/>
        <a:lstStyle/>
        <a:p>
          <a:endParaRPr lang="pt-BR"/>
        </a:p>
      </dgm:t>
    </dgm:pt>
    <dgm:pt modelId="{BF248B7D-3A58-49D5-8C46-DFBC5FC75CD4}">
      <dgm:prSet phldrT="[Texto]" custT="1"/>
      <dgm:spPr/>
      <dgm:t>
        <a:bodyPr/>
        <a:lstStyle/>
        <a:p>
          <a:r>
            <a:rPr lang="en-US" sz="1200">
              <a:solidFill>
                <a:srgbClr val="404040"/>
              </a:solidFill>
              <a:latin typeface="Calibri" panose="020F0502020204030204" pitchFamily="34" charset="0"/>
              <a:ea typeface="Calibri" panose="020F0502020204030204" pitchFamily="34" charset="0"/>
              <a:cs typeface="Calibri" panose="020F0502020204030204" pitchFamily="34" charset="0"/>
            </a:rPr>
            <a:t>New hydropower plant operation strategies, aiming to preserve reservoir levels</a:t>
          </a:r>
          <a:endParaRPr lang="pt-BR" sz="1200">
            <a:solidFill>
              <a:srgbClr val="404040"/>
            </a:solidFill>
            <a:latin typeface="Calibri" panose="020F0502020204030204" pitchFamily="34" charset="0"/>
            <a:ea typeface="Calibri" panose="020F0502020204030204" pitchFamily="34" charset="0"/>
            <a:cs typeface="Calibri" panose="020F0502020204030204" pitchFamily="34" charset="0"/>
          </a:endParaRPr>
        </a:p>
      </dgm:t>
    </dgm:pt>
    <dgm:pt modelId="{2BA33AFC-7FBE-4806-929C-516E6051B667}" type="parTrans" cxnId="{58E89978-3650-4056-99F9-CDE3A4133CB0}">
      <dgm:prSet/>
      <dgm:spPr/>
      <dgm:t>
        <a:bodyPr/>
        <a:lstStyle/>
        <a:p>
          <a:endParaRPr lang="pt-BR"/>
        </a:p>
      </dgm:t>
    </dgm:pt>
    <dgm:pt modelId="{3F639365-7520-4F66-BC5F-C3E3B958E5A7}" type="sibTrans" cxnId="{58E89978-3650-4056-99F9-CDE3A4133CB0}">
      <dgm:prSet/>
      <dgm:spPr/>
      <dgm:t>
        <a:bodyPr/>
        <a:lstStyle/>
        <a:p>
          <a:endParaRPr lang="pt-BR"/>
        </a:p>
      </dgm:t>
    </dgm:pt>
    <dgm:pt modelId="{80A5CC80-8767-4226-8960-5501B5E9F34C}">
      <dgm:prSet custT="1"/>
      <dgm:spPr/>
      <dgm:t>
        <a:bodyPr/>
        <a:lstStyle/>
        <a:p>
          <a:pPr>
            <a:buFont typeface="Arial" panose="020B0604020202020204" pitchFamily="34" charset="0"/>
            <a:buChar char="•"/>
          </a:pPr>
          <a:r>
            <a:rPr lang="en-US" sz="1200">
              <a:solidFill>
                <a:srgbClr val="404040"/>
              </a:solidFill>
              <a:latin typeface="Calibri" panose="020F0502020204030204" pitchFamily="34" charset="0"/>
              <a:ea typeface="Calibri" panose="020F0502020204030204" pitchFamily="34" charset="0"/>
              <a:cs typeface="Calibri" panose="020F0502020204030204" pitchFamily="34" charset="0"/>
            </a:rPr>
            <a:t>More variable renewable sources in generation mix, such as wind and solar PV</a:t>
          </a:r>
          <a:endParaRPr lang="pt-BR" sz="1200">
            <a:solidFill>
              <a:srgbClr val="404040"/>
            </a:solidFill>
            <a:latin typeface="Calibri" panose="020F0502020204030204" pitchFamily="34" charset="0"/>
            <a:ea typeface="Calibri" panose="020F0502020204030204" pitchFamily="34" charset="0"/>
            <a:cs typeface="Calibri" panose="020F0502020204030204" pitchFamily="34" charset="0"/>
          </a:endParaRPr>
        </a:p>
      </dgm:t>
    </dgm:pt>
    <dgm:pt modelId="{5351F5B1-F065-4D85-8365-DF6801609443}" type="parTrans" cxnId="{4E6EE788-9DA5-4B3E-AD8C-9CF186E38929}">
      <dgm:prSet/>
      <dgm:spPr/>
      <dgm:t>
        <a:bodyPr/>
        <a:lstStyle/>
        <a:p>
          <a:endParaRPr lang="pt-BR"/>
        </a:p>
      </dgm:t>
    </dgm:pt>
    <dgm:pt modelId="{2D3AA483-494C-41F1-9033-BAEE8142A4C9}" type="sibTrans" cxnId="{4E6EE788-9DA5-4B3E-AD8C-9CF186E38929}">
      <dgm:prSet/>
      <dgm:spPr/>
      <dgm:t>
        <a:bodyPr/>
        <a:lstStyle/>
        <a:p>
          <a:endParaRPr lang="pt-BR"/>
        </a:p>
      </dgm:t>
    </dgm:pt>
    <dgm:pt modelId="{F9BE5F4C-8BD6-42A7-ACA1-0502AFC09B97}">
      <dgm:prSet phldrT="[Texto]" custT="1"/>
      <dgm:spPr/>
      <dgm:t>
        <a:bodyPr/>
        <a:lstStyle/>
        <a:p>
          <a:r>
            <a:rPr lang="en-US" sz="1200">
              <a:solidFill>
                <a:srgbClr val="404040"/>
              </a:solidFill>
              <a:latin typeface="Calibri" panose="020F0502020204030204" pitchFamily="34" charset="0"/>
              <a:ea typeface="Calibri" panose="020F0502020204030204" pitchFamily="34" charset="0"/>
              <a:cs typeface="Calibri" panose="020F0502020204030204" pitchFamily="34" charset="0"/>
            </a:rPr>
            <a:t>Technological development and cost reduction tends to intensify this scenario</a:t>
          </a:r>
          <a:r>
            <a:rPr lang="pt-BR" sz="1200">
              <a:solidFill>
                <a:srgbClr val="404040"/>
              </a:solidFill>
              <a:latin typeface="Calibri" panose="020F0502020204030204" pitchFamily="34" charset="0"/>
              <a:ea typeface="Calibri" panose="020F0502020204030204" pitchFamily="34" charset="0"/>
              <a:cs typeface="Calibri" panose="020F0502020204030204" pitchFamily="34" charset="0"/>
            </a:rPr>
            <a:t>.</a:t>
          </a:r>
        </a:p>
      </dgm:t>
    </dgm:pt>
    <dgm:pt modelId="{E7E7CF3E-2560-415F-A672-C1CB128C5DE2}" type="parTrans" cxnId="{4C5F9C3D-2380-437C-A47B-013A92214ACB}">
      <dgm:prSet/>
      <dgm:spPr/>
      <dgm:t>
        <a:bodyPr/>
        <a:lstStyle/>
        <a:p>
          <a:endParaRPr lang="pt-BR"/>
        </a:p>
      </dgm:t>
    </dgm:pt>
    <dgm:pt modelId="{5D80FC1C-7BB0-4A44-B3C0-8E464CDA81B2}" type="sibTrans" cxnId="{4C5F9C3D-2380-437C-A47B-013A92214ACB}">
      <dgm:prSet/>
      <dgm:spPr/>
      <dgm:t>
        <a:bodyPr/>
        <a:lstStyle/>
        <a:p>
          <a:endParaRPr lang="pt-BR"/>
        </a:p>
      </dgm:t>
    </dgm:pt>
    <dgm:pt modelId="{85D2FE0C-9C38-4687-8740-0A0CA0CC23AF}">
      <dgm:prSet phldrT="[Texto]" custT="1"/>
      <dgm:spPr/>
      <dgm:t>
        <a:bodyPr/>
        <a:lstStyle/>
        <a:p>
          <a:r>
            <a:rPr lang="en-US" sz="1200">
              <a:solidFill>
                <a:srgbClr val="404040"/>
              </a:solidFill>
              <a:latin typeface="Calibri" panose="020F0502020204030204" pitchFamily="34" charset="0"/>
              <a:ea typeface="Calibri" panose="020F0502020204030204" pitchFamily="34" charset="0"/>
              <a:cs typeface="Calibri" panose="020F0502020204030204" pitchFamily="34" charset="0"/>
            </a:rPr>
            <a:t>Operational constraints related to multiple uses of water.</a:t>
          </a:r>
          <a:endParaRPr lang="pt-BR" sz="1200">
            <a:solidFill>
              <a:srgbClr val="404040"/>
            </a:solidFill>
            <a:latin typeface="Calibri" panose="020F0502020204030204" pitchFamily="34" charset="0"/>
            <a:ea typeface="Calibri" panose="020F0502020204030204" pitchFamily="34" charset="0"/>
            <a:cs typeface="Calibri" panose="020F0502020204030204" pitchFamily="34" charset="0"/>
          </a:endParaRPr>
        </a:p>
      </dgm:t>
    </dgm:pt>
    <dgm:pt modelId="{AB3D8F16-3189-4BDB-9675-54777982832B}" type="parTrans" cxnId="{19F12FB8-5F52-442C-A28A-4864946572AD}">
      <dgm:prSet/>
      <dgm:spPr/>
      <dgm:t>
        <a:bodyPr/>
        <a:lstStyle/>
        <a:p>
          <a:endParaRPr lang="pt-BR"/>
        </a:p>
      </dgm:t>
    </dgm:pt>
    <dgm:pt modelId="{1793CD46-EDD1-4E47-8087-8811703B001C}" type="sibTrans" cxnId="{19F12FB8-5F52-442C-A28A-4864946572AD}">
      <dgm:prSet/>
      <dgm:spPr/>
      <dgm:t>
        <a:bodyPr/>
        <a:lstStyle/>
        <a:p>
          <a:endParaRPr lang="pt-BR"/>
        </a:p>
      </dgm:t>
    </dgm:pt>
    <dgm:pt modelId="{927EB36E-7277-4375-AC93-2D2DECCD50D3}">
      <dgm:prSet phldrT="[Texto]" custT="1"/>
      <dgm:spPr/>
      <dgm:t>
        <a:bodyPr/>
        <a:lstStyle/>
        <a:p>
          <a:r>
            <a:rPr lang="en-US" sz="1200">
              <a:solidFill>
                <a:srgbClr val="404040"/>
              </a:solidFill>
              <a:latin typeface="Calibri" panose="020F0502020204030204" pitchFamily="34" charset="0"/>
              <a:ea typeface="Calibri" panose="020F0502020204030204" pitchFamily="34" charset="0"/>
              <a:cs typeface="Calibri" panose="020F0502020204030204" pitchFamily="34" charset="0"/>
            </a:rPr>
            <a:t>Optimization of hydro reservoirs to meet capacity and flexibility requirements</a:t>
          </a:r>
          <a:endParaRPr lang="pt-BR" sz="1200">
            <a:solidFill>
              <a:srgbClr val="404040"/>
            </a:solidFill>
            <a:latin typeface="Calibri" panose="020F0502020204030204" pitchFamily="34" charset="0"/>
            <a:ea typeface="Calibri" panose="020F0502020204030204" pitchFamily="34" charset="0"/>
            <a:cs typeface="Calibri" panose="020F0502020204030204" pitchFamily="34" charset="0"/>
          </a:endParaRPr>
        </a:p>
      </dgm:t>
    </dgm:pt>
    <dgm:pt modelId="{37D4BE37-E0BB-441B-8EF5-C3069D8DA382}" type="parTrans" cxnId="{5B3CB822-77E0-4E0B-8290-F1C2D6AD9F6F}">
      <dgm:prSet/>
      <dgm:spPr/>
      <dgm:t>
        <a:bodyPr/>
        <a:lstStyle/>
        <a:p>
          <a:endParaRPr lang="pt-BR"/>
        </a:p>
      </dgm:t>
    </dgm:pt>
    <dgm:pt modelId="{216971C6-3AF1-4609-9D42-D30BEBAB3367}" type="sibTrans" cxnId="{5B3CB822-77E0-4E0B-8290-F1C2D6AD9F6F}">
      <dgm:prSet/>
      <dgm:spPr/>
      <dgm:t>
        <a:bodyPr/>
        <a:lstStyle/>
        <a:p>
          <a:endParaRPr lang="pt-BR"/>
        </a:p>
      </dgm:t>
    </dgm:pt>
    <dgm:pt modelId="{FECD904C-8E87-4D91-A48C-2B61B3C8B3CC}">
      <dgm:prSet phldrT="[Texto]" custT="1"/>
      <dgm:spPr/>
      <dgm:t>
        <a:bodyPr/>
        <a:lstStyle/>
        <a:p>
          <a:r>
            <a:rPr lang="pt-BR" sz="1200">
              <a:solidFill>
                <a:srgbClr val="404040"/>
              </a:solidFill>
              <a:latin typeface="Calibri" panose="020F0502020204030204" pitchFamily="34" charset="0"/>
              <a:ea typeface="Calibri" panose="020F0502020204030204" pitchFamily="34" charset="0"/>
              <a:cs typeface="Calibri" panose="020F0502020204030204" pitchFamily="34" charset="0"/>
            </a:rPr>
            <a:t>Enhanced security of supply.</a:t>
          </a:r>
          <a:endParaRPr lang="pt-BR" sz="1200"/>
        </a:p>
      </dgm:t>
    </dgm:pt>
    <dgm:pt modelId="{82C57890-957D-4092-AF7D-3F219EF44F54}" type="parTrans" cxnId="{3213DD66-45F2-47DD-A2D5-D45EE7BEE363}">
      <dgm:prSet/>
      <dgm:spPr/>
      <dgm:t>
        <a:bodyPr/>
        <a:lstStyle/>
        <a:p>
          <a:endParaRPr lang="pt-BR"/>
        </a:p>
      </dgm:t>
    </dgm:pt>
    <dgm:pt modelId="{ED280A57-E286-48A8-A857-4E4320E569D2}" type="sibTrans" cxnId="{3213DD66-45F2-47DD-A2D5-D45EE7BEE363}">
      <dgm:prSet/>
      <dgm:spPr/>
      <dgm:t>
        <a:bodyPr/>
        <a:lstStyle/>
        <a:p>
          <a:endParaRPr lang="pt-BR"/>
        </a:p>
      </dgm:t>
    </dgm:pt>
    <dgm:pt modelId="{FAAB3719-D626-43B2-93FC-140990612258}" type="pres">
      <dgm:prSet presAssocID="{ECE3D6C6-F038-4E5B-BC4F-043709CE216B}" presName="Name0" presStyleCnt="0">
        <dgm:presLayoutVars>
          <dgm:dir/>
          <dgm:animLvl val="lvl"/>
          <dgm:resizeHandles val="exact"/>
        </dgm:presLayoutVars>
      </dgm:prSet>
      <dgm:spPr/>
    </dgm:pt>
    <dgm:pt modelId="{34CDB80B-F57A-4578-9097-69911A181935}" type="pres">
      <dgm:prSet presAssocID="{ECE3D6C6-F038-4E5B-BC4F-043709CE216B}" presName="tSp" presStyleCnt="0"/>
      <dgm:spPr/>
    </dgm:pt>
    <dgm:pt modelId="{A06E3A8A-165E-4E1E-99CA-374E25F59F77}" type="pres">
      <dgm:prSet presAssocID="{ECE3D6C6-F038-4E5B-BC4F-043709CE216B}" presName="bSp" presStyleCnt="0"/>
      <dgm:spPr/>
    </dgm:pt>
    <dgm:pt modelId="{F3A24E70-E18E-4DBD-A36B-CCA9FCEEAC58}" type="pres">
      <dgm:prSet presAssocID="{ECE3D6C6-F038-4E5B-BC4F-043709CE216B}" presName="process" presStyleCnt="0"/>
      <dgm:spPr/>
    </dgm:pt>
    <dgm:pt modelId="{DF3A6682-3ADE-49C9-86E8-EFD8CD7260AC}" type="pres">
      <dgm:prSet presAssocID="{3A52CB25-E461-4946-B3A0-C44D3EC7D575}" presName="composite1" presStyleCnt="0"/>
      <dgm:spPr/>
    </dgm:pt>
    <dgm:pt modelId="{63FFDFE2-19C5-4D60-8CDC-5187589DD9B9}" type="pres">
      <dgm:prSet presAssocID="{3A52CB25-E461-4946-B3A0-C44D3EC7D575}" presName="dummyNode1" presStyleLbl="node1" presStyleIdx="0" presStyleCnt="3"/>
      <dgm:spPr/>
    </dgm:pt>
    <dgm:pt modelId="{08CA19BB-C145-4B57-92D0-209289D164DA}" type="pres">
      <dgm:prSet presAssocID="{3A52CB25-E461-4946-B3A0-C44D3EC7D575}" presName="childNode1" presStyleLbl="bgAcc1" presStyleIdx="0" presStyleCnt="3" custScaleY="119336">
        <dgm:presLayoutVars>
          <dgm:bulletEnabled val="1"/>
        </dgm:presLayoutVars>
      </dgm:prSet>
      <dgm:spPr/>
    </dgm:pt>
    <dgm:pt modelId="{45DCAF29-B70A-45D1-B447-5C968F76D97F}" type="pres">
      <dgm:prSet presAssocID="{3A52CB25-E461-4946-B3A0-C44D3EC7D575}" presName="childNode1tx" presStyleLbl="bgAcc1" presStyleIdx="0" presStyleCnt="3">
        <dgm:presLayoutVars>
          <dgm:bulletEnabled val="1"/>
        </dgm:presLayoutVars>
      </dgm:prSet>
      <dgm:spPr/>
    </dgm:pt>
    <dgm:pt modelId="{0108030A-CCA9-41E1-93A3-C8F194AA4E15}" type="pres">
      <dgm:prSet presAssocID="{3A52CB25-E461-4946-B3A0-C44D3EC7D575}" presName="parentNode1" presStyleLbl="node1" presStyleIdx="0" presStyleCnt="3" custLinFactNeighborX="285" custLinFactNeighborY="49738">
        <dgm:presLayoutVars>
          <dgm:chMax val="1"/>
          <dgm:bulletEnabled val="1"/>
        </dgm:presLayoutVars>
      </dgm:prSet>
      <dgm:spPr/>
    </dgm:pt>
    <dgm:pt modelId="{2B0331B6-D513-44AD-9758-37E7AFA69C65}" type="pres">
      <dgm:prSet presAssocID="{3A52CB25-E461-4946-B3A0-C44D3EC7D575}" presName="connSite1" presStyleCnt="0"/>
      <dgm:spPr/>
    </dgm:pt>
    <dgm:pt modelId="{E44D730F-B975-4887-9521-5E55A2FF173B}" type="pres">
      <dgm:prSet presAssocID="{13003108-3A0F-4D23-95DB-4ABC20A7E4EA}" presName="Name9" presStyleLbl="sibTrans2D1" presStyleIdx="0" presStyleCnt="2"/>
      <dgm:spPr/>
    </dgm:pt>
    <dgm:pt modelId="{81914339-F213-455F-A423-9EA2D0C6F94C}" type="pres">
      <dgm:prSet presAssocID="{0E4F961C-432D-4067-8281-297923A55E30}" presName="composite2" presStyleCnt="0"/>
      <dgm:spPr/>
    </dgm:pt>
    <dgm:pt modelId="{EA023A65-7D00-4AAB-87F0-485A5DE90BC6}" type="pres">
      <dgm:prSet presAssocID="{0E4F961C-432D-4067-8281-297923A55E30}" presName="dummyNode2" presStyleLbl="node1" presStyleIdx="0" presStyleCnt="3"/>
      <dgm:spPr/>
    </dgm:pt>
    <dgm:pt modelId="{C2B905B9-0FE2-4B63-B5B7-50DB4AAA8480}" type="pres">
      <dgm:prSet presAssocID="{0E4F961C-432D-4067-8281-297923A55E30}" presName="childNode2" presStyleLbl="bgAcc1" presStyleIdx="1" presStyleCnt="3" custScaleY="119336">
        <dgm:presLayoutVars>
          <dgm:bulletEnabled val="1"/>
        </dgm:presLayoutVars>
      </dgm:prSet>
      <dgm:spPr/>
    </dgm:pt>
    <dgm:pt modelId="{D723F884-1CB0-4A7B-B58F-A8B3F2C71ED1}" type="pres">
      <dgm:prSet presAssocID="{0E4F961C-432D-4067-8281-297923A55E30}" presName="childNode2tx" presStyleLbl="bgAcc1" presStyleIdx="1" presStyleCnt="3">
        <dgm:presLayoutVars>
          <dgm:bulletEnabled val="1"/>
        </dgm:presLayoutVars>
      </dgm:prSet>
      <dgm:spPr/>
    </dgm:pt>
    <dgm:pt modelId="{E009B299-1835-4DD8-BDEC-40C16D1132F6}" type="pres">
      <dgm:prSet presAssocID="{0E4F961C-432D-4067-8281-297923A55E30}" presName="parentNode2" presStyleLbl="node1" presStyleIdx="1" presStyleCnt="3" custLinFactNeighborX="-2008" custLinFactNeighborY="-8811">
        <dgm:presLayoutVars>
          <dgm:chMax val="0"/>
          <dgm:bulletEnabled val="1"/>
        </dgm:presLayoutVars>
      </dgm:prSet>
      <dgm:spPr/>
    </dgm:pt>
    <dgm:pt modelId="{C1686552-D0D8-4365-8B3F-C6EFDBEA0E4E}" type="pres">
      <dgm:prSet presAssocID="{0E4F961C-432D-4067-8281-297923A55E30}" presName="connSite2" presStyleCnt="0"/>
      <dgm:spPr/>
    </dgm:pt>
    <dgm:pt modelId="{5914B961-7D3C-4F45-80E1-74B26417E53A}" type="pres">
      <dgm:prSet presAssocID="{32367661-593C-4295-A268-8AC13D7BFB23}" presName="Name18" presStyleLbl="sibTrans2D1" presStyleIdx="1" presStyleCnt="2"/>
      <dgm:spPr/>
    </dgm:pt>
    <dgm:pt modelId="{92F150A9-26BC-453B-9B0D-C5277A45912F}" type="pres">
      <dgm:prSet presAssocID="{C8A2378E-ADC9-44C6-99BB-9D22ED6BBA05}" presName="composite1" presStyleCnt="0"/>
      <dgm:spPr/>
    </dgm:pt>
    <dgm:pt modelId="{A4691F8A-FEBC-4C31-8476-605F48AA6E7C}" type="pres">
      <dgm:prSet presAssocID="{C8A2378E-ADC9-44C6-99BB-9D22ED6BBA05}" presName="dummyNode1" presStyleLbl="node1" presStyleIdx="1" presStyleCnt="3"/>
      <dgm:spPr/>
    </dgm:pt>
    <dgm:pt modelId="{FBFCC10A-ED30-48CB-956D-764BA528BFC0}" type="pres">
      <dgm:prSet presAssocID="{C8A2378E-ADC9-44C6-99BB-9D22ED6BBA05}" presName="childNode1" presStyleLbl="bgAcc1" presStyleIdx="2" presStyleCnt="3" custScaleY="119336">
        <dgm:presLayoutVars>
          <dgm:bulletEnabled val="1"/>
        </dgm:presLayoutVars>
      </dgm:prSet>
      <dgm:spPr/>
    </dgm:pt>
    <dgm:pt modelId="{791F3817-051F-4BCE-8985-A1696090E390}" type="pres">
      <dgm:prSet presAssocID="{C8A2378E-ADC9-44C6-99BB-9D22ED6BBA05}" presName="childNode1tx" presStyleLbl="bgAcc1" presStyleIdx="2" presStyleCnt="3">
        <dgm:presLayoutVars>
          <dgm:bulletEnabled val="1"/>
        </dgm:presLayoutVars>
      </dgm:prSet>
      <dgm:spPr/>
    </dgm:pt>
    <dgm:pt modelId="{234AB964-D45D-4327-AB47-F84770B88EEE}" type="pres">
      <dgm:prSet presAssocID="{C8A2378E-ADC9-44C6-99BB-9D22ED6BBA05}" presName="parentNode1" presStyleLbl="node1" presStyleIdx="2" presStyleCnt="3" custLinFactNeighborX="-5283" custLinFactNeighborY="30217">
        <dgm:presLayoutVars>
          <dgm:chMax val="1"/>
          <dgm:bulletEnabled val="1"/>
        </dgm:presLayoutVars>
      </dgm:prSet>
      <dgm:spPr/>
    </dgm:pt>
    <dgm:pt modelId="{0CF3F744-30F6-4B8D-AF7E-E554B4A45026}" type="pres">
      <dgm:prSet presAssocID="{C8A2378E-ADC9-44C6-99BB-9D22ED6BBA05}" presName="connSite1" presStyleCnt="0"/>
      <dgm:spPr/>
    </dgm:pt>
  </dgm:ptLst>
  <dgm:cxnLst>
    <dgm:cxn modelId="{B3990912-C688-461F-86E9-577AFBAED4E7}" type="presOf" srcId="{0E4F961C-432D-4067-8281-297923A55E30}" destId="{E009B299-1835-4DD8-BDEC-40C16D1132F6}" srcOrd="0" destOrd="0" presId="urn:microsoft.com/office/officeart/2005/8/layout/hProcess4"/>
    <dgm:cxn modelId="{E5E45D15-B135-4A90-88B4-30F4AA35BC73}" srcId="{ECE3D6C6-F038-4E5B-BC4F-043709CE216B}" destId="{C8A2378E-ADC9-44C6-99BB-9D22ED6BBA05}" srcOrd="2" destOrd="0" parTransId="{48354CE2-630C-4208-AD02-B48FC29996E9}" sibTransId="{586E6273-9C2C-42D2-ADC7-CB02D75926C9}"/>
    <dgm:cxn modelId="{7F10E718-5136-46CC-827F-0538E0225794}" type="presOf" srcId="{FECD904C-8E87-4D91-A48C-2B61B3C8B3CC}" destId="{FBFCC10A-ED30-48CB-956D-764BA528BFC0}" srcOrd="0" destOrd="2" presId="urn:microsoft.com/office/officeart/2005/8/layout/hProcess4"/>
    <dgm:cxn modelId="{36B7EE19-64FB-4944-937F-0FE3501020BA}" type="presOf" srcId="{85D2FE0C-9C38-4687-8740-0A0CA0CC23AF}" destId="{D723F884-1CB0-4A7B-B58F-A8B3F2C71ED1}" srcOrd="1" destOrd="1" presId="urn:microsoft.com/office/officeart/2005/8/layout/hProcess4"/>
    <dgm:cxn modelId="{E1BB371A-7ED4-4DD0-86D2-2D7A680A1A17}" type="presOf" srcId="{1C6F1D20-1067-4FE6-85A6-CC295A84970D}" destId="{45DCAF29-B70A-45D1-B447-5C968F76D97F}" srcOrd="1" destOrd="1" presId="urn:microsoft.com/office/officeart/2005/8/layout/hProcess4"/>
    <dgm:cxn modelId="{5B3CB822-77E0-4E0B-8290-F1C2D6AD9F6F}" srcId="{C8A2378E-ADC9-44C6-99BB-9D22ED6BBA05}" destId="{927EB36E-7277-4375-AC93-2D2DECCD50D3}" srcOrd="1" destOrd="0" parTransId="{37D4BE37-E0BB-441B-8EF5-C3069D8DA382}" sibTransId="{216971C6-3AF1-4609-9D42-D30BEBAB3367}"/>
    <dgm:cxn modelId="{AEDB7D23-180C-46A0-8198-B3BA8AA9A5A9}" srcId="{ECE3D6C6-F038-4E5B-BC4F-043709CE216B}" destId="{3A52CB25-E461-4946-B3A0-C44D3EC7D575}" srcOrd="0" destOrd="0" parTransId="{0666A9C7-B77D-4C5C-8242-A3528C3B1CFB}" sibTransId="{13003108-3A0F-4D23-95DB-4ABC20A7E4EA}"/>
    <dgm:cxn modelId="{5A5EA925-CFBA-464F-94F1-1EB7483D8BDF}" type="presOf" srcId="{927EB36E-7277-4375-AC93-2D2DECCD50D3}" destId="{FBFCC10A-ED30-48CB-956D-764BA528BFC0}" srcOrd="0" destOrd="1" presId="urn:microsoft.com/office/officeart/2005/8/layout/hProcess4"/>
    <dgm:cxn modelId="{4C5F9C3D-2380-437C-A47B-013A92214ACB}" srcId="{3A52CB25-E461-4946-B3A0-C44D3EC7D575}" destId="{F9BE5F4C-8BD6-42A7-ACA1-0502AFC09B97}" srcOrd="2" destOrd="0" parTransId="{E7E7CF3E-2560-415F-A672-C1CB128C5DE2}" sibTransId="{5D80FC1C-7BB0-4A44-B3C0-8E464CDA81B2}"/>
    <dgm:cxn modelId="{B076C33E-0E36-433B-AE19-05A97A5AD8AC}" type="presOf" srcId="{F9BE5F4C-8BD6-42A7-ACA1-0502AFC09B97}" destId="{45DCAF29-B70A-45D1-B447-5C968F76D97F}" srcOrd="1" destOrd="2" presId="urn:microsoft.com/office/officeart/2005/8/layout/hProcess4"/>
    <dgm:cxn modelId="{6141533F-C8B9-4D22-AE96-6E467815AEDC}" type="presOf" srcId="{ECE3D6C6-F038-4E5B-BC4F-043709CE216B}" destId="{FAAB3719-D626-43B2-93FC-140990612258}" srcOrd="0" destOrd="0" presId="urn:microsoft.com/office/officeart/2005/8/layout/hProcess4"/>
    <dgm:cxn modelId="{3213DD66-45F2-47DD-A2D5-D45EE7BEE363}" srcId="{C8A2378E-ADC9-44C6-99BB-9D22ED6BBA05}" destId="{FECD904C-8E87-4D91-A48C-2B61B3C8B3CC}" srcOrd="2" destOrd="0" parTransId="{82C57890-957D-4092-AF7D-3F219EF44F54}" sibTransId="{ED280A57-E286-48A8-A857-4E4320E569D2}"/>
    <dgm:cxn modelId="{1059976E-2E7F-4330-9A15-CAF34E3E7854}" type="presOf" srcId="{32367661-593C-4295-A268-8AC13D7BFB23}" destId="{5914B961-7D3C-4F45-80E1-74B26417E53A}" srcOrd="0" destOrd="0" presId="urn:microsoft.com/office/officeart/2005/8/layout/hProcess4"/>
    <dgm:cxn modelId="{58E89978-3650-4056-99F9-CDE3A4133CB0}" srcId="{C8A2378E-ADC9-44C6-99BB-9D22ED6BBA05}" destId="{BF248B7D-3A58-49D5-8C46-DFBC5FC75CD4}" srcOrd="0" destOrd="0" parTransId="{2BA33AFC-7FBE-4806-929C-516E6051B667}" sibTransId="{3F639365-7520-4F66-BC5F-C3E3B958E5A7}"/>
    <dgm:cxn modelId="{4E6EE788-9DA5-4B3E-AD8C-9CF186E38929}" srcId="{3A52CB25-E461-4946-B3A0-C44D3EC7D575}" destId="{80A5CC80-8767-4226-8960-5501B5E9F34C}" srcOrd="0" destOrd="0" parTransId="{5351F5B1-F065-4D85-8365-DF6801609443}" sibTransId="{2D3AA483-494C-41F1-9033-BAEE8142A4C9}"/>
    <dgm:cxn modelId="{707DB88D-D1E9-4F78-B54E-C23228787989}" type="presOf" srcId="{80A5CC80-8767-4226-8960-5501B5E9F34C}" destId="{45DCAF29-B70A-45D1-B447-5C968F76D97F}" srcOrd="1" destOrd="0" presId="urn:microsoft.com/office/officeart/2005/8/layout/hProcess4"/>
    <dgm:cxn modelId="{FA0BAC94-5489-4099-84A4-3B9B1ABF1986}" type="presOf" srcId="{BF248B7D-3A58-49D5-8C46-DFBC5FC75CD4}" destId="{FBFCC10A-ED30-48CB-956D-764BA528BFC0}" srcOrd="0" destOrd="0" presId="urn:microsoft.com/office/officeart/2005/8/layout/hProcess4"/>
    <dgm:cxn modelId="{B769DD97-90C9-4F35-858C-8E309A9EF410}" type="presOf" srcId="{FECD904C-8E87-4D91-A48C-2B61B3C8B3CC}" destId="{791F3817-051F-4BCE-8985-A1696090E390}" srcOrd="1" destOrd="2" presId="urn:microsoft.com/office/officeart/2005/8/layout/hProcess4"/>
    <dgm:cxn modelId="{B20F7998-9A38-4C19-BDFE-B09953D31ED7}" type="presOf" srcId="{C8A2378E-ADC9-44C6-99BB-9D22ED6BBA05}" destId="{234AB964-D45D-4327-AB47-F84770B88EEE}" srcOrd="0" destOrd="0" presId="urn:microsoft.com/office/officeart/2005/8/layout/hProcess4"/>
    <dgm:cxn modelId="{1FDBE499-5207-4B04-93A9-56B40F1021AF}" type="presOf" srcId="{ABF4C3E4-4CE4-4C89-8E55-8A2F61DAF61D}" destId="{D723F884-1CB0-4A7B-B58F-A8B3F2C71ED1}" srcOrd="1" destOrd="0" presId="urn:microsoft.com/office/officeart/2005/8/layout/hProcess4"/>
    <dgm:cxn modelId="{19F12FB8-5F52-442C-A28A-4864946572AD}" srcId="{0E4F961C-432D-4067-8281-297923A55E30}" destId="{85D2FE0C-9C38-4687-8740-0A0CA0CC23AF}" srcOrd="1" destOrd="0" parTransId="{AB3D8F16-3189-4BDB-9675-54777982832B}" sibTransId="{1793CD46-EDD1-4E47-8087-8811703B001C}"/>
    <dgm:cxn modelId="{D094B4B8-4C88-4AC5-9530-3DC51D6A70BE}" type="presOf" srcId="{3A52CB25-E461-4946-B3A0-C44D3EC7D575}" destId="{0108030A-CCA9-41E1-93A3-C8F194AA4E15}" srcOrd="0" destOrd="0" presId="urn:microsoft.com/office/officeart/2005/8/layout/hProcess4"/>
    <dgm:cxn modelId="{3C1193BE-5A4F-4453-921D-0B8577ACCB1D}" type="presOf" srcId="{ABF4C3E4-4CE4-4C89-8E55-8A2F61DAF61D}" destId="{C2B905B9-0FE2-4B63-B5B7-50DB4AAA8480}" srcOrd="0" destOrd="0" presId="urn:microsoft.com/office/officeart/2005/8/layout/hProcess4"/>
    <dgm:cxn modelId="{D8A576C1-DFCB-4192-8E4D-2A81C8D704F7}" srcId="{ECE3D6C6-F038-4E5B-BC4F-043709CE216B}" destId="{0E4F961C-432D-4067-8281-297923A55E30}" srcOrd="1" destOrd="0" parTransId="{3F38CA8C-B195-430C-B2B9-0DF4C1E0B0DB}" sibTransId="{32367661-593C-4295-A268-8AC13D7BFB23}"/>
    <dgm:cxn modelId="{460CB2C2-23AB-4834-9A50-856A9879374A}" srcId="{3A52CB25-E461-4946-B3A0-C44D3EC7D575}" destId="{1C6F1D20-1067-4FE6-85A6-CC295A84970D}" srcOrd="1" destOrd="0" parTransId="{FA40586C-ED26-4AB5-A672-44E8EF4D96E6}" sibTransId="{8AFA8E61-1843-495B-844E-AC5F11E97921}"/>
    <dgm:cxn modelId="{07CD5FCD-371A-43CC-AC7D-5FA144E7C278}" type="presOf" srcId="{F9BE5F4C-8BD6-42A7-ACA1-0502AFC09B97}" destId="{08CA19BB-C145-4B57-92D0-209289D164DA}" srcOrd="0" destOrd="2" presId="urn:microsoft.com/office/officeart/2005/8/layout/hProcess4"/>
    <dgm:cxn modelId="{ABE56DD8-FB7C-4A22-8818-FFD5CBEE4255}" type="presOf" srcId="{80A5CC80-8767-4226-8960-5501B5E9F34C}" destId="{08CA19BB-C145-4B57-92D0-209289D164DA}" srcOrd="0" destOrd="0" presId="urn:microsoft.com/office/officeart/2005/8/layout/hProcess4"/>
    <dgm:cxn modelId="{A89A63D9-36D2-4AEE-9916-129232CA7BDE}" type="presOf" srcId="{1C6F1D20-1067-4FE6-85A6-CC295A84970D}" destId="{08CA19BB-C145-4B57-92D0-209289D164DA}" srcOrd="0" destOrd="1" presId="urn:microsoft.com/office/officeart/2005/8/layout/hProcess4"/>
    <dgm:cxn modelId="{D68D43DD-6874-4CCD-BA9A-5AAF94E10B98}" type="presOf" srcId="{927EB36E-7277-4375-AC93-2D2DECCD50D3}" destId="{791F3817-051F-4BCE-8985-A1696090E390}" srcOrd="1" destOrd="1" presId="urn:microsoft.com/office/officeart/2005/8/layout/hProcess4"/>
    <dgm:cxn modelId="{FB85E9E3-4E9A-4484-9F30-5FACBFD81DC1}" type="presOf" srcId="{85D2FE0C-9C38-4687-8740-0A0CA0CC23AF}" destId="{C2B905B9-0FE2-4B63-B5B7-50DB4AAA8480}" srcOrd="0" destOrd="1" presId="urn:microsoft.com/office/officeart/2005/8/layout/hProcess4"/>
    <dgm:cxn modelId="{7BF0B1E5-5F6D-4905-9F19-098B5BB57AAE}" type="presOf" srcId="{13003108-3A0F-4D23-95DB-4ABC20A7E4EA}" destId="{E44D730F-B975-4887-9521-5E55A2FF173B}" srcOrd="0" destOrd="0" presId="urn:microsoft.com/office/officeart/2005/8/layout/hProcess4"/>
    <dgm:cxn modelId="{593B73EA-B3AF-4B9D-8BFE-52CE75A6FFF2}" srcId="{0E4F961C-432D-4067-8281-297923A55E30}" destId="{ABF4C3E4-4CE4-4C89-8E55-8A2F61DAF61D}" srcOrd="0" destOrd="0" parTransId="{4E3D5551-D4E3-4119-B500-5D6CAAB3E029}" sibTransId="{0B974B93-5319-48A5-AE11-95DDD3F63CDD}"/>
    <dgm:cxn modelId="{C7247DFF-C34F-48B5-B53B-61C099E59E6F}" type="presOf" srcId="{BF248B7D-3A58-49D5-8C46-DFBC5FC75CD4}" destId="{791F3817-051F-4BCE-8985-A1696090E390}" srcOrd="1" destOrd="0" presId="urn:microsoft.com/office/officeart/2005/8/layout/hProcess4"/>
    <dgm:cxn modelId="{E7B4DB6E-7961-4BCB-933B-3C926E17E1FA}" type="presParOf" srcId="{FAAB3719-D626-43B2-93FC-140990612258}" destId="{34CDB80B-F57A-4578-9097-69911A181935}" srcOrd="0" destOrd="0" presId="urn:microsoft.com/office/officeart/2005/8/layout/hProcess4"/>
    <dgm:cxn modelId="{3FF206F7-2F7A-4D3B-93A4-464B5C87DE3A}" type="presParOf" srcId="{FAAB3719-D626-43B2-93FC-140990612258}" destId="{A06E3A8A-165E-4E1E-99CA-374E25F59F77}" srcOrd="1" destOrd="0" presId="urn:microsoft.com/office/officeart/2005/8/layout/hProcess4"/>
    <dgm:cxn modelId="{B0B34725-36C7-4C91-B344-233888218A54}" type="presParOf" srcId="{FAAB3719-D626-43B2-93FC-140990612258}" destId="{F3A24E70-E18E-4DBD-A36B-CCA9FCEEAC58}" srcOrd="2" destOrd="0" presId="urn:microsoft.com/office/officeart/2005/8/layout/hProcess4"/>
    <dgm:cxn modelId="{5B30C179-C596-4955-917A-86A1E461A42C}" type="presParOf" srcId="{F3A24E70-E18E-4DBD-A36B-CCA9FCEEAC58}" destId="{DF3A6682-3ADE-49C9-86E8-EFD8CD7260AC}" srcOrd="0" destOrd="0" presId="urn:microsoft.com/office/officeart/2005/8/layout/hProcess4"/>
    <dgm:cxn modelId="{4B9FE618-9B6E-4C68-949A-1428E20089A7}" type="presParOf" srcId="{DF3A6682-3ADE-49C9-86E8-EFD8CD7260AC}" destId="{63FFDFE2-19C5-4D60-8CDC-5187589DD9B9}" srcOrd="0" destOrd="0" presId="urn:microsoft.com/office/officeart/2005/8/layout/hProcess4"/>
    <dgm:cxn modelId="{E3B3DB0B-A267-4671-8D9C-3E38830B947F}" type="presParOf" srcId="{DF3A6682-3ADE-49C9-86E8-EFD8CD7260AC}" destId="{08CA19BB-C145-4B57-92D0-209289D164DA}" srcOrd="1" destOrd="0" presId="urn:microsoft.com/office/officeart/2005/8/layout/hProcess4"/>
    <dgm:cxn modelId="{AF909C22-7BA0-462E-B5DF-380EEBC86F2F}" type="presParOf" srcId="{DF3A6682-3ADE-49C9-86E8-EFD8CD7260AC}" destId="{45DCAF29-B70A-45D1-B447-5C968F76D97F}" srcOrd="2" destOrd="0" presId="urn:microsoft.com/office/officeart/2005/8/layout/hProcess4"/>
    <dgm:cxn modelId="{D2D6F37C-C69D-451C-B75A-C8BCCD75EC86}" type="presParOf" srcId="{DF3A6682-3ADE-49C9-86E8-EFD8CD7260AC}" destId="{0108030A-CCA9-41E1-93A3-C8F194AA4E15}" srcOrd="3" destOrd="0" presId="urn:microsoft.com/office/officeart/2005/8/layout/hProcess4"/>
    <dgm:cxn modelId="{A2C8B82B-B553-499F-B01A-D341F67D4CE8}" type="presParOf" srcId="{DF3A6682-3ADE-49C9-86E8-EFD8CD7260AC}" destId="{2B0331B6-D513-44AD-9758-37E7AFA69C65}" srcOrd="4" destOrd="0" presId="urn:microsoft.com/office/officeart/2005/8/layout/hProcess4"/>
    <dgm:cxn modelId="{5C981AFF-58E0-4378-9744-3D1F7EC8BD4E}" type="presParOf" srcId="{F3A24E70-E18E-4DBD-A36B-CCA9FCEEAC58}" destId="{E44D730F-B975-4887-9521-5E55A2FF173B}" srcOrd="1" destOrd="0" presId="urn:microsoft.com/office/officeart/2005/8/layout/hProcess4"/>
    <dgm:cxn modelId="{EEDD368D-82D3-4330-88E3-30D2CA71CD0D}" type="presParOf" srcId="{F3A24E70-E18E-4DBD-A36B-CCA9FCEEAC58}" destId="{81914339-F213-455F-A423-9EA2D0C6F94C}" srcOrd="2" destOrd="0" presId="urn:microsoft.com/office/officeart/2005/8/layout/hProcess4"/>
    <dgm:cxn modelId="{965D12E9-1DE3-428B-8512-2DDF05D83A2A}" type="presParOf" srcId="{81914339-F213-455F-A423-9EA2D0C6F94C}" destId="{EA023A65-7D00-4AAB-87F0-485A5DE90BC6}" srcOrd="0" destOrd="0" presId="urn:microsoft.com/office/officeart/2005/8/layout/hProcess4"/>
    <dgm:cxn modelId="{A3947F23-6EA0-4895-A1E8-BF0A0E7E1252}" type="presParOf" srcId="{81914339-F213-455F-A423-9EA2D0C6F94C}" destId="{C2B905B9-0FE2-4B63-B5B7-50DB4AAA8480}" srcOrd="1" destOrd="0" presId="urn:microsoft.com/office/officeart/2005/8/layout/hProcess4"/>
    <dgm:cxn modelId="{735634A3-D167-4879-8C6B-D145A2C2570B}" type="presParOf" srcId="{81914339-F213-455F-A423-9EA2D0C6F94C}" destId="{D723F884-1CB0-4A7B-B58F-A8B3F2C71ED1}" srcOrd="2" destOrd="0" presId="urn:microsoft.com/office/officeart/2005/8/layout/hProcess4"/>
    <dgm:cxn modelId="{2C83ECBB-A83C-482E-9B3A-BA8F64DB37A1}" type="presParOf" srcId="{81914339-F213-455F-A423-9EA2D0C6F94C}" destId="{E009B299-1835-4DD8-BDEC-40C16D1132F6}" srcOrd="3" destOrd="0" presId="urn:microsoft.com/office/officeart/2005/8/layout/hProcess4"/>
    <dgm:cxn modelId="{C215862C-E117-4CF7-8563-5DF02F8E9095}" type="presParOf" srcId="{81914339-F213-455F-A423-9EA2D0C6F94C}" destId="{C1686552-D0D8-4365-8B3F-C6EFDBEA0E4E}" srcOrd="4" destOrd="0" presId="urn:microsoft.com/office/officeart/2005/8/layout/hProcess4"/>
    <dgm:cxn modelId="{29D39831-DD00-4B51-A84F-1A6AF8E80EC6}" type="presParOf" srcId="{F3A24E70-E18E-4DBD-A36B-CCA9FCEEAC58}" destId="{5914B961-7D3C-4F45-80E1-74B26417E53A}" srcOrd="3" destOrd="0" presId="urn:microsoft.com/office/officeart/2005/8/layout/hProcess4"/>
    <dgm:cxn modelId="{E160377A-8FDC-4D71-863C-FF25D1E85D73}" type="presParOf" srcId="{F3A24E70-E18E-4DBD-A36B-CCA9FCEEAC58}" destId="{92F150A9-26BC-453B-9B0D-C5277A45912F}" srcOrd="4" destOrd="0" presId="urn:microsoft.com/office/officeart/2005/8/layout/hProcess4"/>
    <dgm:cxn modelId="{4102666D-B639-4717-B7BD-36E16A382712}" type="presParOf" srcId="{92F150A9-26BC-453B-9B0D-C5277A45912F}" destId="{A4691F8A-FEBC-4C31-8476-605F48AA6E7C}" srcOrd="0" destOrd="0" presId="urn:microsoft.com/office/officeart/2005/8/layout/hProcess4"/>
    <dgm:cxn modelId="{AA094196-6D18-48A7-8BA3-B28CA43FDE8A}" type="presParOf" srcId="{92F150A9-26BC-453B-9B0D-C5277A45912F}" destId="{FBFCC10A-ED30-48CB-956D-764BA528BFC0}" srcOrd="1" destOrd="0" presId="urn:microsoft.com/office/officeart/2005/8/layout/hProcess4"/>
    <dgm:cxn modelId="{1EDE81B2-EA21-440A-87A0-F32AEF95ED77}" type="presParOf" srcId="{92F150A9-26BC-453B-9B0D-C5277A45912F}" destId="{791F3817-051F-4BCE-8985-A1696090E390}" srcOrd="2" destOrd="0" presId="urn:microsoft.com/office/officeart/2005/8/layout/hProcess4"/>
    <dgm:cxn modelId="{DFE8815B-874D-41C0-96E4-72C97BF6C0C7}" type="presParOf" srcId="{92F150A9-26BC-453B-9B0D-C5277A45912F}" destId="{234AB964-D45D-4327-AB47-F84770B88EEE}" srcOrd="3" destOrd="0" presId="urn:microsoft.com/office/officeart/2005/8/layout/hProcess4"/>
    <dgm:cxn modelId="{7D8A8F95-DD8B-467E-A4F4-91CC67349427}" type="presParOf" srcId="{92F150A9-26BC-453B-9B0D-C5277A45912F}" destId="{0CF3F744-30F6-4B8D-AF7E-E554B4A45026}" srcOrd="4" destOrd="0" presId="urn:microsoft.com/office/officeart/2005/8/layout/hProcess4"/>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CA952F1E-9B06-4B55-AB70-2194A6235088}" type="doc">
      <dgm:prSet loTypeId="urn:microsoft.com/office/officeart/2005/8/layout/vList4" loCatId="list" qsTypeId="urn:microsoft.com/office/officeart/2005/8/quickstyle/simple1" qsCatId="simple" csTypeId="urn:microsoft.com/office/officeart/2005/8/colors/accent1_1" csCatId="accent1" phldr="1"/>
      <dgm:spPr/>
      <dgm:t>
        <a:bodyPr/>
        <a:lstStyle/>
        <a:p>
          <a:endParaRPr lang="pt-BR"/>
        </a:p>
      </dgm:t>
    </dgm:pt>
    <dgm:pt modelId="{27C96A67-6DBE-43F8-B188-57FE846A8A92}">
      <dgm:prSet phldrT="[Texto]" custT="1"/>
      <dgm:spPr>
        <a:solidFill>
          <a:schemeClr val="bg1">
            <a:lumMod val="95000"/>
          </a:schemeClr>
        </a:solidFill>
        <a:ln>
          <a:noFill/>
        </a:ln>
      </dgm:spPr>
      <dgm:t>
        <a:bodyPr/>
        <a:lstStyle/>
        <a:p>
          <a:pPr>
            <a:buFont typeface="Wingdings"/>
            <a:buChar char=""/>
          </a:pPr>
          <a:r>
            <a:rPr lang="en-US" sz="1600">
              <a:latin typeface="Tahoma"/>
              <a:cs typeface="Tahoma"/>
            </a:rPr>
            <a:t>Characterize vulnerabilities associated with critical scenarios in the analyzed region</a:t>
          </a:r>
          <a:endParaRPr lang="pt-BR" sz="1600"/>
        </a:p>
      </dgm:t>
    </dgm:pt>
    <dgm:pt modelId="{B448CBC2-D488-4DEF-8CA6-9846729076E5}" type="parTrans" cxnId="{EE3F9E02-12DC-4EEA-B621-6C9C14262A3E}">
      <dgm:prSet/>
      <dgm:spPr/>
      <dgm:t>
        <a:bodyPr/>
        <a:lstStyle/>
        <a:p>
          <a:endParaRPr lang="pt-BR" sz="1600">
            <a:solidFill>
              <a:schemeClr val="tx2"/>
            </a:solidFill>
          </a:endParaRPr>
        </a:p>
      </dgm:t>
    </dgm:pt>
    <dgm:pt modelId="{835FFD05-4FD0-418C-BC8A-8543163E6E64}" type="sibTrans" cxnId="{EE3F9E02-12DC-4EEA-B621-6C9C14262A3E}">
      <dgm:prSet/>
      <dgm:spPr/>
      <dgm:t>
        <a:bodyPr/>
        <a:lstStyle/>
        <a:p>
          <a:endParaRPr lang="pt-BR" sz="1600">
            <a:solidFill>
              <a:schemeClr val="tx2"/>
            </a:solidFill>
          </a:endParaRPr>
        </a:p>
      </dgm:t>
    </dgm:pt>
    <dgm:pt modelId="{41F5DA2A-67E9-43B8-B3D6-55B692BE709B}">
      <dgm:prSet custT="1"/>
      <dgm:spPr>
        <a:solidFill>
          <a:schemeClr val="bg1">
            <a:lumMod val="95000"/>
          </a:schemeClr>
        </a:solidFill>
        <a:ln>
          <a:noFill/>
        </a:ln>
      </dgm:spPr>
      <dgm:t>
        <a:bodyPr/>
        <a:lstStyle/>
        <a:p>
          <a:r>
            <a:rPr lang="en-US" sz="1600" kern="1200">
              <a:latin typeface="Tahoma"/>
              <a:ea typeface="+mn-ea"/>
              <a:cs typeface="Tahoma"/>
            </a:rPr>
            <a:t>List possibilities for increasing resilience</a:t>
          </a:r>
          <a:endParaRPr lang="pt-BR" sz="1600" kern="1200">
            <a:latin typeface="Tahoma"/>
            <a:cs typeface="Tahoma"/>
          </a:endParaRPr>
        </a:p>
      </dgm:t>
    </dgm:pt>
    <dgm:pt modelId="{93AC6079-7F4D-4D3B-BF27-73EFD15E8886}" type="parTrans" cxnId="{0F19236B-69AC-4FF6-A264-CB5BC5F18759}">
      <dgm:prSet/>
      <dgm:spPr/>
      <dgm:t>
        <a:bodyPr/>
        <a:lstStyle/>
        <a:p>
          <a:endParaRPr lang="pt-BR" sz="1600">
            <a:solidFill>
              <a:schemeClr val="tx2"/>
            </a:solidFill>
          </a:endParaRPr>
        </a:p>
      </dgm:t>
    </dgm:pt>
    <dgm:pt modelId="{FC448B10-7AD5-4FA4-B642-07DC47D1AA58}" type="sibTrans" cxnId="{0F19236B-69AC-4FF6-A264-CB5BC5F18759}">
      <dgm:prSet/>
      <dgm:spPr/>
      <dgm:t>
        <a:bodyPr/>
        <a:lstStyle/>
        <a:p>
          <a:endParaRPr lang="pt-BR" sz="1600">
            <a:solidFill>
              <a:schemeClr val="tx2"/>
            </a:solidFill>
          </a:endParaRPr>
        </a:p>
      </dgm:t>
    </dgm:pt>
    <dgm:pt modelId="{21C26987-EC6D-4435-929F-53E032850C2D}">
      <dgm:prSet custT="1"/>
      <dgm:spPr>
        <a:solidFill>
          <a:schemeClr val="bg1">
            <a:lumMod val="95000"/>
          </a:schemeClr>
        </a:solidFill>
        <a:ln>
          <a:noFill/>
        </a:ln>
      </dgm:spPr>
      <dgm:t>
        <a:bodyPr/>
        <a:lstStyle/>
        <a:p>
          <a:r>
            <a:rPr lang="en-US" sz="1600">
              <a:latin typeface="Tahoma"/>
              <a:cs typeface="Tahoma"/>
            </a:rPr>
            <a:t>Assess benefits and indication of the main impacts and challenges</a:t>
          </a:r>
          <a:endParaRPr lang="pt-BR" sz="1600" b="1">
            <a:latin typeface="Tahoma"/>
            <a:cs typeface="Tahoma"/>
          </a:endParaRPr>
        </a:p>
      </dgm:t>
    </dgm:pt>
    <dgm:pt modelId="{41E90E6F-0BA1-4383-82E2-3D64DD2DB316}" type="parTrans" cxnId="{4B3F1CB3-E11D-4C2B-BBB2-CE5670E9AAE2}">
      <dgm:prSet/>
      <dgm:spPr/>
      <dgm:t>
        <a:bodyPr/>
        <a:lstStyle/>
        <a:p>
          <a:endParaRPr lang="pt-BR" sz="1600">
            <a:solidFill>
              <a:schemeClr val="tx2"/>
            </a:solidFill>
          </a:endParaRPr>
        </a:p>
      </dgm:t>
    </dgm:pt>
    <dgm:pt modelId="{44B58E9B-7803-491A-A066-6676016ADF06}" type="sibTrans" cxnId="{4B3F1CB3-E11D-4C2B-BBB2-CE5670E9AAE2}">
      <dgm:prSet/>
      <dgm:spPr/>
      <dgm:t>
        <a:bodyPr/>
        <a:lstStyle/>
        <a:p>
          <a:endParaRPr lang="pt-BR" sz="1600">
            <a:solidFill>
              <a:schemeClr val="tx2"/>
            </a:solidFill>
          </a:endParaRPr>
        </a:p>
      </dgm:t>
    </dgm:pt>
    <dgm:pt modelId="{78CA7698-51DC-473D-9B9C-88EC9D324BD7}">
      <dgm:prSet custT="1"/>
      <dgm:spPr>
        <a:solidFill>
          <a:schemeClr val="bg1">
            <a:lumMod val="95000"/>
          </a:schemeClr>
        </a:solidFill>
        <a:ln>
          <a:noFill/>
        </a:ln>
      </dgm:spPr>
      <dgm:t>
        <a:bodyPr/>
        <a:lstStyle/>
        <a:p>
          <a:r>
            <a:rPr lang="en-US" sz="1600" b="0">
              <a:latin typeface="Tahoma"/>
              <a:cs typeface="Tahoma"/>
            </a:rPr>
            <a:t>Create timelines and sequence solutions</a:t>
          </a:r>
          <a:endParaRPr lang="pt-BR" sz="1600" b="0">
            <a:latin typeface="Tahoma"/>
            <a:cs typeface="Tahoma"/>
          </a:endParaRPr>
        </a:p>
      </dgm:t>
    </dgm:pt>
    <dgm:pt modelId="{13D90DEB-8763-4637-9DC5-742687BFBAE2}" type="parTrans" cxnId="{8DEE09C5-8BBA-4818-893E-F3D50FB8ED86}">
      <dgm:prSet/>
      <dgm:spPr/>
      <dgm:t>
        <a:bodyPr/>
        <a:lstStyle/>
        <a:p>
          <a:endParaRPr lang="pt-BR" sz="1600">
            <a:solidFill>
              <a:schemeClr val="tx2"/>
            </a:solidFill>
          </a:endParaRPr>
        </a:p>
      </dgm:t>
    </dgm:pt>
    <dgm:pt modelId="{34EB3978-22E5-4C91-92EC-602D9CF4484F}" type="sibTrans" cxnId="{8DEE09C5-8BBA-4818-893E-F3D50FB8ED86}">
      <dgm:prSet/>
      <dgm:spPr/>
      <dgm:t>
        <a:bodyPr/>
        <a:lstStyle/>
        <a:p>
          <a:endParaRPr lang="pt-BR" sz="1600">
            <a:solidFill>
              <a:schemeClr val="tx2"/>
            </a:solidFill>
          </a:endParaRPr>
        </a:p>
      </dgm:t>
    </dgm:pt>
    <dgm:pt modelId="{6F583EF5-9812-41BF-8A27-1702CF3E1829}">
      <dgm:prSet custT="1"/>
      <dgm:spPr>
        <a:solidFill>
          <a:schemeClr val="bg1">
            <a:lumMod val="95000"/>
          </a:schemeClr>
        </a:solidFill>
        <a:ln>
          <a:noFill/>
        </a:ln>
      </dgm:spPr>
      <dgm:t>
        <a:bodyPr/>
        <a:lstStyle/>
        <a:p>
          <a:r>
            <a:rPr lang="en-US" sz="1600">
              <a:latin typeface="Tahoma"/>
              <a:cs typeface="Tahoma"/>
            </a:rPr>
            <a:t>Map routes and next steps</a:t>
          </a:r>
          <a:endParaRPr lang="pt-BR" sz="1600" b="1"/>
        </a:p>
      </dgm:t>
    </dgm:pt>
    <dgm:pt modelId="{24947B86-D1FA-404D-BE6D-05E10478C261}" type="parTrans" cxnId="{302E4CAD-FE0B-40C6-92AA-5A8B2EF07D90}">
      <dgm:prSet/>
      <dgm:spPr/>
      <dgm:t>
        <a:bodyPr/>
        <a:lstStyle/>
        <a:p>
          <a:endParaRPr lang="pt-BR" sz="1600">
            <a:solidFill>
              <a:schemeClr val="tx2"/>
            </a:solidFill>
          </a:endParaRPr>
        </a:p>
      </dgm:t>
    </dgm:pt>
    <dgm:pt modelId="{9B8775BE-77F2-493A-AEF1-081D8F0EE60C}" type="sibTrans" cxnId="{302E4CAD-FE0B-40C6-92AA-5A8B2EF07D90}">
      <dgm:prSet/>
      <dgm:spPr/>
      <dgm:t>
        <a:bodyPr/>
        <a:lstStyle/>
        <a:p>
          <a:endParaRPr lang="pt-BR" sz="1600">
            <a:solidFill>
              <a:schemeClr val="tx2"/>
            </a:solidFill>
          </a:endParaRPr>
        </a:p>
      </dgm:t>
    </dgm:pt>
    <dgm:pt modelId="{3ED98BFD-BD8B-4D1C-A43E-F76471FB83E6}" type="pres">
      <dgm:prSet presAssocID="{CA952F1E-9B06-4B55-AB70-2194A6235088}" presName="linear" presStyleCnt="0">
        <dgm:presLayoutVars>
          <dgm:dir/>
          <dgm:resizeHandles val="exact"/>
        </dgm:presLayoutVars>
      </dgm:prSet>
      <dgm:spPr/>
    </dgm:pt>
    <dgm:pt modelId="{CA582798-58D1-474D-8A49-B9D90679ED7D}" type="pres">
      <dgm:prSet presAssocID="{27C96A67-6DBE-43F8-B188-57FE846A8A92}" presName="comp" presStyleCnt="0"/>
      <dgm:spPr/>
    </dgm:pt>
    <dgm:pt modelId="{C6B342CE-3A09-4DE5-A671-48FF9A11A8A6}" type="pres">
      <dgm:prSet presAssocID="{27C96A67-6DBE-43F8-B188-57FE846A8A92}" presName="box" presStyleLbl="node1" presStyleIdx="0" presStyleCnt="5" custScaleY="76521"/>
      <dgm:spPr/>
    </dgm:pt>
    <dgm:pt modelId="{0719189E-6D30-43DB-87E0-71F0A8A01D5E}" type="pres">
      <dgm:prSet presAssocID="{27C96A67-6DBE-43F8-B188-57FE846A8A92}" presName="img" presStyleLbl="fgImgPlace1" presStyleIdx="0" presStyleCnt="5"/>
      <dgm:spPr>
        <a:noFill/>
        <a:ln>
          <a:noFill/>
        </a:ln>
      </dgm:spPr>
    </dgm:pt>
    <dgm:pt modelId="{E6EC7C99-A733-42EF-A740-A5B4BD52EB87}" type="pres">
      <dgm:prSet presAssocID="{27C96A67-6DBE-43F8-B188-57FE846A8A92}" presName="text" presStyleLbl="node1" presStyleIdx="0" presStyleCnt="5">
        <dgm:presLayoutVars>
          <dgm:bulletEnabled val="1"/>
        </dgm:presLayoutVars>
      </dgm:prSet>
      <dgm:spPr/>
    </dgm:pt>
    <dgm:pt modelId="{5C90C5F8-7C64-43C1-8CE5-AC7A2396DFE4}" type="pres">
      <dgm:prSet presAssocID="{835FFD05-4FD0-418C-BC8A-8543163E6E64}" presName="spacer" presStyleCnt="0"/>
      <dgm:spPr/>
    </dgm:pt>
    <dgm:pt modelId="{F1341DA4-F3C7-4033-BD97-61AF17145BEF}" type="pres">
      <dgm:prSet presAssocID="{41F5DA2A-67E9-43B8-B3D6-55B692BE709B}" presName="comp" presStyleCnt="0"/>
      <dgm:spPr/>
    </dgm:pt>
    <dgm:pt modelId="{9BD3ED5F-4642-44DA-B4FB-28C9FD829C7D}" type="pres">
      <dgm:prSet presAssocID="{41F5DA2A-67E9-43B8-B3D6-55B692BE709B}" presName="box" presStyleLbl="node1" presStyleIdx="1" presStyleCnt="5" custScaleY="76521"/>
      <dgm:spPr/>
    </dgm:pt>
    <dgm:pt modelId="{DA3CFF68-14FA-44B2-8F0B-1B09FC45A897}" type="pres">
      <dgm:prSet presAssocID="{41F5DA2A-67E9-43B8-B3D6-55B692BE709B}" presName="img" presStyleLbl="fgImgPlace1" presStyleIdx="1" presStyleCnt="5"/>
      <dgm:spPr>
        <a:noFill/>
        <a:ln>
          <a:noFill/>
        </a:ln>
      </dgm:spPr>
    </dgm:pt>
    <dgm:pt modelId="{3E3C1B42-64EA-4CE9-AAD4-A9A9C42A082C}" type="pres">
      <dgm:prSet presAssocID="{41F5DA2A-67E9-43B8-B3D6-55B692BE709B}" presName="text" presStyleLbl="node1" presStyleIdx="1" presStyleCnt="5">
        <dgm:presLayoutVars>
          <dgm:bulletEnabled val="1"/>
        </dgm:presLayoutVars>
      </dgm:prSet>
      <dgm:spPr/>
    </dgm:pt>
    <dgm:pt modelId="{43D2FD61-BFAF-48E4-9CAC-5276475BC766}" type="pres">
      <dgm:prSet presAssocID="{FC448B10-7AD5-4FA4-B642-07DC47D1AA58}" presName="spacer" presStyleCnt="0"/>
      <dgm:spPr/>
    </dgm:pt>
    <dgm:pt modelId="{5F3082D6-33EA-42CD-B57F-D1D374B5A64D}" type="pres">
      <dgm:prSet presAssocID="{21C26987-EC6D-4435-929F-53E032850C2D}" presName="comp" presStyleCnt="0"/>
      <dgm:spPr/>
    </dgm:pt>
    <dgm:pt modelId="{E87CEF0B-CAE0-4C46-B2FF-04E1DDD017E3}" type="pres">
      <dgm:prSet presAssocID="{21C26987-EC6D-4435-929F-53E032850C2D}" presName="box" presStyleLbl="node1" presStyleIdx="2" presStyleCnt="5" custScaleY="77017"/>
      <dgm:spPr/>
    </dgm:pt>
    <dgm:pt modelId="{BB5C373E-2337-47CF-81BC-A2181F7D3B3C}" type="pres">
      <dgm:prSet presAssocID="{21C26987-EC6D-4435-929F-53E032850C2D}" presName="img" presStyleLbl="fgImgPlace1" presStyleIdx="2" presStyleCnt="5"/>
      <dgm:spPr>
        <a:noFill/>
        <a:ln>
          <a:noFill/>
        </a:ln>
      </dgm:spPr>
    </dgm:pt>
    <dgm:pt modelId="{17F8B52F-BAEE-44FC-B2B3-E73C71C9EF5C}" type="pres">
      <dgm:prSet presAssocID="{21C26987-EC6D-4435-929F-53E032850C2D}" presName="text" presStyleLbl="node1" presStyleIdx="2" presStyleCnt="5">
        <dgm:presLayoutVars>
          <dgm:bulletEnabled val="1"/>
        </dgm:presLayoutVars>
      </dgm:prSet>
      <dgm:spPr/>
    </dgm:pt>
    <dgm:pt modelId="{78C5DC6B-F46E-43B5-8232-E297EA94CAF9}" type="pres">
      <dgm:prSet presAssocID="{44B58E9B-7803-491A-A066-6676016ADF06}" presName="spacer" presStyleCnt="0"/>
      <dgm:spPr/>
    </dgm:pt>
    <dgm:pt modelId="{CB15BBA7-2266-4724-860E-94A84B36015C}" type="pres">
      <dgm:prSet presAssocID="{78CA7698-51DC-473D-9B9C-88EC9D324BD7}" presName="comp" presStyleCnt="0"/>
      <dgm:spPr/>
    </dgm:pt>
    <dgm:pt modelId="{026A4D05-DC7B-43E9-900C-3B1EF7C9085B}" type="pres">
      <dgm:prSet presAssocID="{78CA7698-51DC-473D-9B9C-88EC9D324BD7}" presName="box" presStyleLbl="node1" presStyleIdx="3" presStyleCnt="5" custScaleY="77017"/>
      <dgm:spPr/>
    </dgm:pt>
    <dgm:pt modelId="{23033B9D-5E63-4991-8C70-CA49B2985D06}" type="pres">
      <dgm:prSet presAssocID="{78CA7698-51DC-473D-9B9C-88EC9D324BD7}" presName="img" presStyleLbl="fgImgPlace1" presStyleIdx="3" presStyleCnt="5"/>
      <dgm:spPr>
        <a:noFill/>
        <a:ln>
          <a:noFill/>
        </a:ln>
      </dgm:spPr>
    </dgm:pt>
    <dgm:pt modelId="{478BCCCC-2394-497C-A740-18404CA8D5BD}" type="pres">
      <dgm:prSet presAssocID="{78CA7698-51DC-473D-9B9C-88EC9D324BD7}" presName="text" presStyleLbl="node1" presStyleIdx="3" presStyleCnt="5">
        <dgm:presLayoutVars>
          <dgm:bulletEnabled val="1"/>
        </dgm:presLayoutVars>
      </dgm:prSet>
      <dgm:spPr/>
    </dgm:pt>
    <dgm:pt modelId="{7E831081-BFD3-4EC4-A201-AECAB3C90044}" type="pres">
      <dgm:prSet presAssocID="{34EB3978-22E5-4C91-92EC-602D9CF4484F}" presName="spacer" presStyleCnt="0"/>
      <dgm:spPr/>
    </dgm:pt>
    <dgm:pt modelId="{5DEC7C2D-7ACF-4F91-8A2A-D988DF36D63C}" type="pres">
      <dgm:prSet presAssocID="{6F583EF5-9812-41BF-8A27-1702CF3E1829}" presName="comp" presStyleCnt="0"/>
      <dgm:spPr/>
    </dgm:pt>
    <dgm:pt modelId="{FBF4BC1D-C797-4DB9-9D65-794DA02DD7F0}" type="pres">
      <dgm:prSet presAssocID="{6F583EF5-9812-41BF-8A27-1702CF3E1829}" presName="box" presStyleLbl="node1" presStyleIdx="4" presStyleCnt="5" custScaleY="77017"/>
      <dgm:spPr/>
    </dgm:pt>
    <dgm:pt modelId="{C8305978-A793-4D0A-8C26-61A4B6B91BF7}" type="pres">
      <dgm:prSet presAssocID="{6F583EF5-9812-41BF-8A27-1702CF3E1829}" presName="img" presStyleLbl="fgImgPlace1" presStyleIdx="4" presStyleCnt="5"/>
      <dgm:spPr>
        <a:noFill/>
        <a:ln>
          <a:noFill/>
        </a:ln>
      </dgm:spPr>
    </dgm:pt>
    <dgm:pt modelId="{2F58D5B2-2D0D-43C9-98B6-F37C72182B74}" type="pres">
      <dgm:prSet presAssocID="{6F583EF5-9812-41BF-8A27-1702CF3E1829}" presName="text" presStyleLbl="node1" presStyleIdx="4" presStyleCnt="5">
        <dgm:presLayoutVars>
          <dgm:bulletEnabled val="1"/>
        </dgm:presLayoutVars>
      </dgm:prSet>
      <dgm:spPr/>
    </dgm:pt>
  </dgm:ptLst>
  <dgm:cxnLst>
    <dgm:cxn modelId="{EE3F9E02-12DC-4EEA-B621-6C9C14262A3E}" srcId="{CA952F1E-9B06-4B55-AB70-2194A6235088}" destId="{27C96A67-6DBE-43F8-B188-57FE846A8A92}" srcOrd="0" destOrd="0" parTransId="{B448CBC2-D488-4DEF-8CA6-9846729076E5}" sibTransId="{835FFD05-4FD0-418C-BC8A-8543163E6E64}"/>
    <dgm:cxn modelId="{B1F12B12-7539-4F12-ABF8-411C2DB0A03F}" type="presOf" srcId="{6F583EF5-9812-41BF-8A27-1702CF3E1829}" destId="{FBF4BC1D-C797-4DB9-9D65-794DA02DD7F0}" srcOrd="0" destOrd="0" presId="urn:microsoft.com/office/officeart/2005/8/layout/vList4"/>
    <dgm:cxn modelId="{8FD20320-F9BD-4D22-AA98-6BF8F3B0A7DC}" type="presOf" srcId="{CA952F1E-9B06-4B55-AB70-2194A6235088}" destId="{3ED98BFD-BD8B-4D1C-A43E-F76471FB83E6}" srcOrd="0" destOrd="0" presId="urn:microsoft.com/office/officeart/2005/8/layout/vList4"/>
    <dgm:cxn modelId="{D5A4AD29-0C04-402C-A78A-6A2DB7DC434F}" type="presOf" srcId="{27C96A67-6DBE-43F8-B188-57FE846A8A92}" destId="{C6B342CE-3A09-4DE5-A671-48FF9A11A8A6}" srcOrd="0" destOrd="0" presId="urn:microsoft.com/office/officeart/2005/8/layout/vList4"/>
    <dgm:cxn modelId="{E7804D3D-AA04-49A2-8A10-98E0EDFADBFA}" type="presOf" srcId="{27C96A67-6DBE-43F8-B188-57FE846A8A92}" destId="{E6EC7C99-A733-42EF-A740-A5B4BD52EB87}" srcOrd="1" destOrd="0" presId="urn:microsoft.com/office/officeart/2005/8/layout/vList4"/>
    <dgm:cxn modelId="{0F19236B-69AC-4FF6-A264-CB5BC5F18759}" srcId="{CA952F1E-9B06-4B55-AB70-2194A6235088}" destId="{41F5DA2A-67E9-43B8-B3D6-55B692BE709B}" srcOrd="1" destOrd="0" parTransId="{93AC6079-7F4D-4D3B-BF27-73EFD15E8886}" sibTransId="{FC448B10-7AD5-4FA4-B642-07DC47D1AA58}"/>
    <dgm:cxn modelId="{302E4CAD-FE0B-40C6-92AA-5A8B2EF07D90}" srcId="{CA952F1E-9B06-4B55-AB70-2194A6235088}" destId="{6F583EF5-9812-41BF-8A27-1702CF3E1829}" srcOrd="4" destOrd="0" parTransId="{24947B86-D1FA-404D-BE6D-05E10478C261}" sibTransId="{9B8775BE-77F2-493A-AEF1-081D8F0EE60C}"/>
    <dgm:cxn modelId="{4B3F1CB3-E11D-4C2B-BBB2-CE5670E9AAE2}" srcId="{CA952F1E-9B06-4B55-AB70-2194A6235088}" destId="{21C26987-EC6D-4435-929F-53E032850C2D}" srcOrd="2" destOrd="0" parTransId="{41E90E6F-0BA1-4383-82E2-3D64DD2DB316}" sibTransId="{44B58E9B-7803-491A-A066-6676016ADF06}"/>
    <dgm:cxn modelId="{1B935CB7-D20D-41A9-A4BC-B9C6E42C87DA}" type="presOf" srcId="{21C26987-EC6D-4435-929F-53E032850C2D}" destId="{17F8B52F-BAEE-44FC-B2B3-E73C71C9EF5C}" srcOrd="1" destOrd="0" presId="urn:microsoft.com/office/officeart/2005/8/layout/vList4"/>
    <dgm:cxn modelId="{570783BB-4739-41C3-B176-43B5B5F8CD17}" type="presOf" srcId="{21C26987-EC6D-4435-929F-53E032850C2D}" destId="{E87CEF0B-CAE0-4C46-B2FF-04E1DDD017E3}" srcOrd="0" destOrd="0" presId="urn:microsoft.com/office/officeart/2005/8/layout/vList4"/>
    <dgm:cxn modelId="{8DEE09C5-8BBA-4818-893E-F3D50FB8ED86}" srcId="{CA952F1E-9B06-4B55-AB70-2194A6235088}" destId="{78CA7698-51DC-473D-9B9C-88EC9D324BD7}" srcOrd="3" destOrd="0" parTransId="{13D90DEB-8763-4637-9DC5-742687BFBAE2}" sibTransId="{34EB3978-22E5-4C91-92EC-602D9CF4484F}"/>
    <dgm:cxn modelId="{10EE70DD-E8A9-4E9D-851F-B7F740C7A001}" type="presOf" srcId="{78CA7698-51DC-473D-9B9C-88EC9D324BD7}" destId="{026A4D05-DC7B-43E9-900C-3B1EF7C9085B}" srcOrd="0" destOrd="0" presId="urn:microsoft.com/office/officeart/2005/8/layout/vList4"/>
    <dgm:cxn modelId="{36B91DE2-7150-4FFF-BE45-34018756E74C}" type="presOf" srcId="{41F5DA2A-67E9-43B8-B3D6-55B692BE709B}" destId="{9BD3ED5F-4642-44DA-B4FB-28C9FD829C7D}" srcOrd="0" destOrd="0" presId="urn:microsoft.com/office/officeart/2005/8/layout/vList4"/>
    <dgm:cxn modelId="{F33335EA-900E-4B6F-9E24-4262840EA384}" type="presOf" srcId="{78CA7698-51DC-473D-9B9C-88EC9D324BD7}" destId="{478BCCCC-2394-497C-A740-18404CA8D5BD}" srcOrd="1" destOrd="0" presId="urn:microsoft.com/office/officeart/2005/8/layout/vList4"/>
    <dgm:cxn modelId="{1881A9FC-26B5-4948-A513-4E5FA9E743E6}" type="presOf" srcId="{6F583EF5-9812-41BF-8A27-1702CF3E1829}" destId="{2F58D5B2-2D0D-43C9-98B6-F37C72182B74}" srcOrd="1" destOrd="0" presId="urn:microsoft.com/office/officeart/2005/8/layout/vList4"/>
    <dgm:cxn modelId="{A2EAA1FD-8349-45A0-8ED9-51F933FB9406}" type="presOf" srcId="{41F5DA2A-67E9-43B8-B3D6-55B692BE709B}" destId="{3E3C1B42-64EA-4CE9-AAD4-A9A9C42A082C}" srcOrd="1" destOrd="0" presId="urn:microsoft.com/office/officeart/2005/8/layout/vList4"/>
    <dgm:cxn modelId="{491840FB-73DF-4E58-B948-7FF6DE650E83}" type="presParOf" srcId="{3ED98BFD-BD8B-4D1C-A43E-F76471FB83E6}" destId="{CA582798-58D1-474D-8A49-B9D90679ED7D}" srcOrd="0" destOrd="0" presId="urn:microsoft.com/office/officeart/2005/8/layout/vList4"/>
    <dgm:cxn modelId="{48BB60D1-6BE6-467F-9180-460F6624D848}" type="presParOf" srcId="{CA582798-58D1-474D-8A49-B9D90679ED7D}" destId="{C6B342CE-3A09-4DE5-A671-48FF9A11A8A6}" srcOrd="0" destOrd="0" presId="urn:microsoft.com/office/officeart/2005/8/layout/vList4"/>
    <dgm:cxn modelId="{A20F721B-B723-487E-87E4-5BF856D2D990}" type="presParOf" srcId="{CA582798-58D1-474D-8A49-B9D90679ED7D}" destId="{0719189E-6D30-43DB-87E0-71F0A8A01D5E}" srcOrd="1" destOrd="0" presId="urn:microsoft.com/office/officeart/2005/8/layout/vList4"/>
    <dgm:cxn modelId="{94C2ADED-FECD-4315-9C65-FF00A0854A59}" type="presParOf" srcId="{CA582798-58D1-474D-8A49-B9D90679ED7D}" destId="{E6EC7C99-A733-42EF-A740-A5B4BD52EB87}" srcOrd="2" destOrd="0" presId="urn:microsoft.com/office/officeart/2005/8/layout/vList4"/>
    <dgm:cxn modelId="{CE65A1B7-0841-4FDE-BB3C-2DC55E334ABE}" type="presParOf" srcId="{3ED98BFD-BD8B-4D1C-A43E-F76471FB83E6}" destId="{5C90C5F8-7C64-43C1-8CE5-AC7A2396DFE4}" srcOrd="1" destOrd="0" presId="urn:microsoft.com/office/officeart/2005/8/layout/vList4"/>
    <dgm:cxn modelId="{F9541BEF-CBF0-42A5-8EC4-7D0CB5658376}" type="presParOf" srcId="{3ED98BFD-BD8B-4D1C-A43E-F76471FB83E6}" destId="{F1341DA4-F3C7-4033-BD97-61AF17145BEF}" srcOrd="2" destOrd="0" presId="urn:microsoft.com/office/officeart/2005/8/layout/vList4"/>
    <dgm:cxn modelId="{E7723C54-086D-4BF2-861F-33F66FEF0129}" type="presParOf" srcId="{F1341DA4-F3C7-4033-BD97-61AF17145BEF}" destId="{9BD3ED5F-4642-44DA-B4FB-28C9FD829C7D}" srcOrd="0" destOrd="0" presId="urn:microsoft.com/office/officeart/2005/8/layout/vList4"/>
    <dgm:cxn modelId="{748AFDDF-0292-4589-8E5D-0579E916BA82}" type="presParOf" srcId="{F1341DA4-F3C7-4033-BD97-61AF17145BEF}" destId="{DA3CFF68-14FA-44B2-8F0B-1B09FC45A897}" srcOrd="1" destOrd="0" presId="urn:microsoft.com/office/officeart/2005/8/layout/vList4"/>
    <dgm:cxn modelId="{CFF5CD35-D442-4DCE-A1BC-17B4F72245A6}" type="presParOf" srcId="{F1341DA4-F3C7-4033-BD97-61AF17145BEF}" destId="{3E3C1B42-64EA-4CE9-AAD4-A9A9C42A082C}" srcOrd="2" destOrd="0" presId="urn:microsoft.com/office/officeart/2005/8/layout/vList4"/>
    <dgm:cxn modelId="{F739CAD2-C0CD-40EB-B8DE-E56F6ECDF8FB}" type="presParOf" srcId="{3ED98BFD-BD8B-4D1C-A43E-F76471FB83E6}" destId="{43D2FD61-BFAF-48E4-9CAC-5276475BC766}" srcOrd="3" destOrd="0" presId="urn:microsoft.com/office/officeart/2005/8/layout/vList4"/>
    <dgm:cxn modelId="{BDD004D8-49A0-4339-BC16-92679D0042B0}" type="presParOf" srcId="{3ED98BFD-BD8B-4D1C-A43E-F76471FB83E6}" destId="{5F3082D6-33EA-42CD-B57F-D1D374B5A64D}" srcOrd="4" destOrd="0" presId="urn:microsoft.com/office/officeart/2005/8/layout/vList4"/>
    <dgm:cxn modelId="{E447FBA5-E4EE-4BE5-902C-6DC67F808F29}" type="presParOf" srcId="{5F3082D6-33EA-42CD-B57F-D1D374B5A64D}" destId="{E87CEF0B-CAE0-4C46-B2FF-04E1DDD017E3}" srcOrd="0" destOrd="0" presId="urn:microsoft.com/office/officeart/2005/8/layout/vList4"/>
    <dgm:cxn modelId="{A8EC181D-9A19-4427-A7C0-936506929C0E}" type="presParOf" srcId="{5F3082D6-33EA-42CD-B57F-D1D374B5A64D}" destId="{BB5C373E-2337-47CF-81BC-A2181F7D3B3C}" srcOrd="1" destOrd="0" presId="urn:microsoft.com/office/officeart/2005/8/layout/vList4"/>
    <dgm:cxn modelId="{1B30A07F-74FF-4298-8D91-3096F538018E}" type="presParOf" srcId="{5F3082D6-33EA-42CD-B57F-D1D374B5A64D}" destId="{17F8B52F-BAEE-44FC-B2B3-E73C71C9EF5C}" srcOrd="2" destOrd="0" presId="urn:microsoft.com/office/officeart/2005/8/layout/vList4"/>
    <dgm:cxn modelId="{410CD70D-0146-45AE-A6A3-754AA2D12788}" type="presParOf" srcId="{3ED98BFD-BD8B-4D1C-A43E-F76471FB83E6}" destId="{78C5DC6B-F46E-43B5-8232-E297EA94CAF9}" srcOrd="5" destOrd="0" presId="urn:microsoft.com/office/officeart/2005/8/layout/vList4"/>
    <dgm:cxn modelId="{B6730BB4-5E82-4B6A-AE16-82D1DF7E4957}" type="presParOf" srcId="{3ED98BFD-BD8B-4D1C-A43E-F76471FB83E6}" destId="{CB15BBA7-2266-4724-860E-94A84B36015C}" srcOrd="6" destOrd="0" presId="urn:microsoft.com/office/officeart/2005/8/layout/vList4"/>
    <dgm:cxn modelId="{727D8B5D-AE6F-492F-B2BD-5A150566F29E}" type="presParOf" srcId="{CB15BBA7-2266-4724-860E-94A84B36015C}" destId="{026A4D05-DC7B-43E9-900C-3B1EF7C9085B}" srcOrd="0" destOrd="0" presId="urn:microsoft.com/office/officeart/2005/8/layout/vList4"/>
    <dgm:cxn modelId="{59D0D75F-2579-494F-8D78-CBE8E9DB0364}" type="presParOf" srcId="{CB15BBA7-2266-4724-860E-94A84B36015C}" destId="{23033B9D-5E63-4991-8C70-CA49B2985D06}" srcOrd="1" destOrd="0" presId="urn:microsoft.com/office/officeart/2005/8/layout/vList4"/>
    <dgm:cxn modelId="{2373EC2B-CCBC-4D1F-BAF2-BA97A6CDB0AE}" type="presParOf" srcId="{CB15BBA7-2266-4724-860E-94A84B36015C}" destId="{478BCCCC-2394-497C-A740-18404CA8D5BD}" srcOrd="2" destOrd="0" presId="urn:microsoft.com/office/officeart/2005/8/layout/vList4"/>
    <dgm:cxn modelId="{7ABB3F5C-9861-43A0-881B-2BA748A5A980}" type="presParOf" srcId="{3ED98BFD-BD8B-4D1C-A43E-F76471FB83E6}" destId="{7E831081-BFD3-4EC4-A201-AECAB3C90044}" srcOrd="7" destOrd="0" presId="urn:microsoft.com/office/officeart/2005/8/layout/vList4"/>
    <dgm:cxn modelId="{A5462664-6A55-488A-BDD1-6BA4658ABE1D}" type="presParOf" srcId="{3ED98BFD-BD8B-4D1C-A43E-F76471FB83E6}" destId="{5DEC7C2D-7ACF-4F91-8A2A-D988DF36D63C}" srcOrd="8" destOrd="0" presId="urn:microsoft.com/office/officeart/2005/8/layout/vList4"/>
    <dgm:cxn modelId="{D5852EA1-9BF6-4CF1-89FA-EDAC1961FD45}" type="presParOf" srcId="{5DEC7C2D-7ACF-4F91-8A2A-D988DF36D63C}" destId="{FBF4BC1D-C797-4DB9-9D65-794DA02DD7F0}" srcOrd="0" destOrd="0" presId="urn:microsoft.com/office/officeart/2005/8/layout/vList4"/>
    <dgm:cxn modelId="{A22C1D13-DBB4-43EB-99F3-1EAC36F97E8C}" type="presParOf" srcId="{5DEC7C2D-7ACF-4F91-8A2A-D988DF36D63C}" destId="{C8305978-A793-4D0A-8C26-61A4B6B91BF7}" srcOrd="1" destOrd="0" presId="urn:microsoft.com/office/officeart/2005/8/layout/vList4"/>
    <dgm:cxn modelId="{3BBCEFF5-888E-440F-8E05-0689B77D3841}" type="presParOf" srcId="{5DEC7C2D-7ACF-4F91-8A2A-D988DF36D63C}" destId="{2F58D5B2-2D0D-43C9-98B6-F37C72182B74}"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CE3D6C6-F038-4E5B-BC4F-043709CE216B}" type="doc">
      <dgm:prSet loTypeId="urn:microsoft.com/office/officeart/2009/3/layout/RandomtoResultProcess" loCatId="process" qsTypeId="urn:microsoft.com/office/officeart/2005/8/quickstyle/simple1" qsCatId="simple" csTypeId="urn:microsoft.com/office/officeart/2005/8/colors/accent1_2" csCatId="accent1" phldr="1"/>
      <dgm:spPr/>
      <dgm:t>
        <a:bodyPr/>
        <a:lstStyle/>
        <a:p>
          <a:endParaRPr lang="pt-BR"/>
        </a:p>
      </dgm:t>
    </dgm:pt>
    <dgm:pt modelId="{3A52CB25-E461-4946-B3A0-C44D3EC7D575}">
      <dgm:prSet phldrT="[Texto]"/>
      <dgm:spPr>
        <a:solidFill>
          <a:schemeClr val="tx2">
            <a:lumMod val="20000"/>
            <a:lumOff val="80000"/>
          </a:schemeClr>
        </a:solidFill>
      </dgm:spPr>
      <dgm:t>
        <a:bodyPr/>
        <a:lstStyle/>
        <a:p>
          <a:r>
            <a:rPr lang="pt-BR" b="1" err="1">
              <a:solidFill>
                <a:schemeClr val="bg1"/>
              </a:solidFill>
              <a:latin typeface="Aptos" panose="020B0004020202020204" pitchFamily="34" charset="0"/>
            </a:rPr>
            <a:t>Pilot</a:t>
          </a:r>
          <a:r>
            <a:rPr lang="pt-BR" b="1">
              <a:solidFill>
                <a:schemeClr val="bg1"/>
              </a:solidFill>
              <a:latin typeface="Aptos" panose="020B0004020202020204" pitchFamily="34" charset="0"/>
            </a:rPr>
            <a:t> Project </a:t>
          </a:r>
          <a:endParaRPr lang="pt-BR">
            <a:solidFill>
              <a:schemeClr val="bg1"/>
            </a:solidFill>
            <a:latin typeface="Aptos" panose="020B0004020202020204" pitchFamily="34" charset="0"/>
          </a:endParaRPr>
        </a:p>
      </dgm:t>
    </dgm:pt>
    <dgm:pt modelId="{0666A9C7-B77D-4C5C-8242-A3528C3B1CFB}" type="parTrans" cxnId="{AEDB7D23-180C-46A0-8198-B3BA8AA9A5A9}">
      <dgm:prSet/>
      <dgm:spPr/>
      <dgm:t>
        <a:bodyPr/>
        <a:lstStyle/>
        <a:p>
          <a:endParaRPr lang="pt-BR">
            <a:latin typeface="Aptos" panose="020B0004020202020204" pitchFamily="34" charset="0"/>
          </a:endParaRPr>
        </a:p>
      </dgm:t>
    </dgm:pt>
    <dgm:pt modelId="{13003108-3A0F-4D23-95DB-4ABC20A7E4EA}" type="sibTrans" cxnId="{AEDB7D23-180C-46A0-8198-B3BA8AA9A5A9}">
      <dgm:prSet/>
      <dgm:spPr/>
      <dgm:t>
        <a:bodyPr/>
        <a:lstStyle/>
        <a:p>
          <a:endParaRPr lang="pt-BR">
            <a:latin typeface="Aptos" panose="020B0004020202020204" pitchFamily="34" charset="0"/>
          </a:endParaRPr>
        </a:p>
      </dgm:t>
    </dgm:pt>
    <dgm:pt modelId="{0E4F961C-432D-4067-8281-297923A55E30}">
      <dgm:prSet phldrT="[Texto]"/>
      <dgm:spPr>
        <a:solidFill>
          <a:schemeClr val="accent1">
            <a:lumMod val="60000"/>
            <a:lumOff val="40000"/>
          </a:schemeClr>
        </a:solidFill>
      </dgm:spPr>
      <dgm:t>
        <a:bodyPr/>
        <a:lstStyle/>
        <a:p>
          <a:r>
            <a:rPr lang="pt-BR" b="1" err="1">
              <a:solidFill>
                <a:schemeClr val="bg1"/>
              </a:solidFill>
              <a:latin typeface="Aptos" panose="020B0004020202020204" pitchFamily="34" charset="0"/>
            </a:rPr>
            <a:t>Voluntary</a:t>
          </a:r>
          <a:r>
            <a:rPr lang="pt-BR" b="1">
              <a:solidFill>
                <a:schemeClr val="bg1"/>
              </a:solidFill>
              <a:latin typeface="Aptos" panose="020B0004020202020204" pitchFamily="34" charset="0"/>
            </a:rPr>
            <a:t> </a:t>
          </a:r>
          <a:r>
            <a:rPr lang="pt-BR" b="1" err="1">
              <a:solidFill>
                <a:schemeClr val="bg1"/>
              </a:solidFill>
              <a:latin typeface="Aptos" panose="020B0004020202020204" pitchFamily="34" charset="0"/>
            </a:rPr>
            <a:t>Demand</a:t>
          </a:r>
          <a:r>
            <a:rPr lang="pt-BR" b="1">
              <a:solidFill>
                <a:schemeClr val="bg1"/>
              </a:solidFill>
              <a:latin typeface="Aptos" panose="020B0004020202020204" pitchFamily="34" charset="0"/>
            </a:rPr>
            <a:t> </a:t>
          </a:r>
          <a:r>
            <a:rPr lang="pt-BR" b="1" err="1">
              <a:solidFill>
                <a:schemeClr val="bg1"/>
              </a:solidFill>
              <a:latin typeface="Aptos" panose="020B0004020202020204" pitchFamily="34" charset="0"/>
            </a:rPr>
            <a:t>Reduction</a:t>
          </a:r>
          <a:endParaRPr lang="pt-BR" b="1">
            <a:solidFill>
              <a:schemeClr val="bg1"/>
            </a:solidFill>
            <a:latin typeface="Aptos" panose="020B0004020202020204" pitchFamily="34" charset="0"/>
          </a:endParaRPr>
        </a:p>
      </dgm:t>
    </dgm:pt>
    <dgm:pt modelId="{3F38CA8C-B195-430C-B2B9-0DF4C1E0B0DB}" type="parTrans" cxnId="{D8A576C1-DFCB-4192-8E4D-2A81C8D704F7}">
      <dgm:prSet/>
      <dgm:spPr/>
      <dgm:t>
        <a:bodyPr/>
        <a:lstStyle/>
        <a:p>
          <a:endParaRPr lang="pt-BR">
            <a:latin typeface="Aptos" panose="020B0004020202020204" pitchFamily="34" charset="0"/>
          </a:endParaRPr>
        </a:p>
      </dgm:t>
    </dgm:pt>
    <dgm:pt modelId="{32367661-593C-4295-A268-8AC13D7BFB23}" type="sibTrans" cxnId="{D8A576C1-DFCB-4192-8E4D-2A81C8D704F7}">
      <dgm:prSet/>
      <dgm:spPr/>
      <dgm:t>
        <a:bodyPr/>
        <a:lstStyle/>
        <a:p>
          <a:endParaRPr lang="pt-BR">
            <a:latin typeface="Aptos" panose="020B0004020202020204" pitchFamily="34" charset="0"/>
          </a:endParaRPr>
        </a:p>
      </dgm:t>
    </dgm:pt>
    <dgm:pt modelId="{ABF4C3E4-4CE4-4C89-8E55-8A2F61DAF61D}">
      <dgm:prSet phldrT="[Texto]" custT="1"/>
      <dgm:spPr/>
      <dgm:t>
        <a:bodyPr/>
        <a:lstStyle/>
        <a:p>
          <a:r>
            <a:rPr lang="en-US" sz="1100">
              <a:solidFill>
                <a:srgbClr val="404040"/>
              </a:solidFill>
              <a:latin typeface="Aptos" panose="020B0004020202020204" pitchFamily="34" charset="0"/>
              <a:cs typeface="Calibri" panose="020F0502020204030204" pitchFamily="34" charset="0"/>
            </a:rPr>
            <a:t>In 2021, during the water scarcity in Brazil, the Voluntary Demand Reduction program for industrial consumers had important results, which contributed to improving the situation of the national energy system. Several industrial sectors participated, which translates to significant cost savings for both energy providers and consumers.</a:t>
          </a:r>
          <a:endParaRPr lang="pt-BR" sz="1100">
            <a:solidFill>
              <a:srgbClr val="404040"/>
            </a:solidFill>
            <a:latin typeface="Aptos" panose="020B0004020202020204" pitchFamily="34" charset="0"/>
            <a:ea typeface="Calibri" panose="020F0502020204030204" pitchFamily="34" charset="0"/>
            <a:cs typeface="Calibri" panose="020F0502020204030204" pitchFamily="34" charset="0"/>
          </a:endParaRPr>
        </a:p>
      </dgm:t>
    </dgm:pt>
    <dgm:pt modelId="{4E3D5551-D4E3-4119-B500-5D6CAAB3E029}" type="parTrans" cxnId="{593B73EA-B3AF-4B9D-8BFE-52CE75A6FFF2}">
      <dgm:prSet/>
      <dgm:spPr/>
      <dgm:t>
        <a:bodyPr/>
        <a:lstStyle/>
        <a:p>
          <a:endParaRPr lang="pt-BR">
            <a:latin typeface="Aptos" panose="020B0004020202020204" pitchFamily="34" charset="0"/>
          </a:endParaRPr>
        </a:p>
      </dgm:t>
    </dgm:pt>
    <dgm:pt modelId="{0B974B93-5319-48A5-AE11-95DDD3F63CDD}" type="sibTrans" cxnId="{593B73EA-B3AF-4B9D-8BFE-52CE75A6FFF2}">
      <dgm:prSet/>
      <dgm:spPr/>
      <dgm:t>
        <a:bodyPr/>
        <a:lstStyle/>
        <a:p>
          <a:endParaRPr lang="pt-BR">
            <a:latin typeface="Aptos" panose="020B0004020202020204" pitchFamily="34" charset="0"/>
          </a:endParaRPr>
        </a:p>
      </dgm:t>
    </dgm:pt>
    <dgm:pt modelId="{C8A2378E-ADC9-44C6-99BB-9D22ED6BBA05}">
      <dgm:prSet phldrT="[Texto]"/>
      <dgm:spPr>
        <a:solidFill>
          <a:schemeClr val="accent1">
            <a:lumMod val="75000"/>
          </a:schemeClr>
        </a:solidFill>
      </dgm:spPr>
      <dgm:t>
        <a:bodyPr/>
        <a:lstStyle/>
        <a:p>
          <a:r>
            <a:rPr lang="pt-BR" b="1" err="1">
              <a:latin typeface="Aptos" panose="020B0004020202020204" pitchFamily="34" charset="0"/>
            </a:rPr>
            <a:t>First</a:t>
          </a:r>
          <a:r>
            <a:rPr lang="pt-BR" b="1">
              <a:latin typeface="Aptos" panose="020B0004020202020204" pitchFamily="34" charset="0"/>
            </a:rPr>
            <a:t> </a:t>
          </a:r>
          <a:r>
            <a:rPr lang="pt-BR" b="1" err="1">
              <a:latin typeface="Aptos" panose="020B0004020202020204" pitchFamily="34" charset="0"/>
            </a:rPr>
            <a:t>Auction</a:t>
          </a:r>
          <a:endParaRPr lang="pt-BR" b="1">
            <a:latin typeface="Aptos" panose="020B0004020202020204" pitchFamily="34" charset="0"/>
          </a:endParaRPr>
        </a:p>
      </dgm:t>
    </dgm:pt>
    <dgm:pt modelId="{48354CE2-630C-4208-AD02-B48FC29996E9}" type="parTrans" cxnId="{E5E45D15-B135-4A90-88B4-30F4AA35BC73}">
      <dgm:prSet/>
      <dgm:spPr/>
      <dgm:t>
        <a:bodyPr/>
        <a:lstStyle/>
        <a:p>
          <a:endParaRPr lang="pt-BR">
            <a:latin typeface="Aptos" panose="020B0004020202020204" pitchFamily="34" charset="0"/>
          </a:endParaRPr>
        </a:p>
      </dgm:t>
    </dgm:pt>
    <dgm:pt modelId="{586E6273-9C2C-42D2-ADC7-CB02D75926C9}" type="sibTrans" cxnId="{E5E45D15-B135-4A90-88B4-30F4AA35BC73}">
      <dgm:prSet/>
      <dgm:spPr/>
      <dgm:t>
        <a:bodyPr/>
        <a:lstStyle/>
        <a:p>
          <a:endParaRPr lang="pt-BR">
            <a:latin typeface="Aptos" panose="020B0004020202020204" pitchFamily="34" charset="0"/>
          </a:endParaRPr>
        </a:p>
      </dgm:t>
    </dgm:pt>
    <dgm:pt modelId="{BF248B7D-3A58-49D5-8C46-DFBC5FC75CD4}">
      <dgm:prSet phldrT="[Texto]" custT="1"/>
      <dgm:spPr/>
      <dgm:t>
        <a:bodyPr/>
        <a:lstStyle/>
        <a:p>
          <a:r>
            <a:rPr lang="en-US" sz="1600" b="1">
              <a:solidFill>
                <a:srgbClr val="404040"/>
              </a:solidFill>
              <a:latin typeface="Aptos" panose="020B0004020202020204" pitchFamily="34" charset="0"/>
              <a:cs typeface="Calibri" panose="020F0502020204030204" pitchFamily="34" charset="0"/>
            </a:rPr>
            <a:t>In 2024, the first specific auction for demand response will take place, which will be prepared by system operator  and regulatory agency.</a:t>
          </a:r>
          <a:endParaRPr lang="pt-BR" sz="1600" b="1">
            <a:solidFill>
              <a:srgbClr val="404040"/>
            </a:solidFill>
            <a:latin typeface="Aptos" panose="020B0004020202020204" pitchFamily="34" charset="0"/>
            <a:ea typeface="Calibri" panose="020F0502020204030204" pitchFamily="34" charset="0"/>
            <a:cs typeface="Calibri" panose="020F0502020204030204" pitchFamily="34" charset="0"/>
          </a:endParaRPr>
        </a:p>
      </dgm:t>
    </dgm:pt>
    <dgm:pt modelId="{2BA33AFC-7FBE-4806-929C-516E6051B667}" type="parTrans" cxnId="{58E89978-3650-4056-99F9-CDE3A4133CB0}">
      <dgm:prSet/>
      <dgm:spPr/>
      <dgm:t>
        <a:bodyPr/>
        <a:lstStyle/>
        <a:p>
          <a:endParaRPr lang="pt-BR">
            <a:latin typeface="Aptos" panose="020B0004020202020204" pitchFamily="34" charset="0"/>
          </a:endParaRPr>
        </a:p>
      </dgm:t>
    </dgm:pt>
    <dgm:pt modelId="{3F639365-7520-4F66-BC5F-C3E3B958E5A7}" type="sibTrans" cxnId="{58E89978-3650-4056-99F9-CDE3A4133CB0}">
      <dgm:prSet/>
      <dgm:spPr/>
      <dgm:t>
        <a:bodyPr/>
        <a:lstStyle/>
        <a:p>
          <a:endParaRPr lang="pt-BR">
            <a:latin typeface="Aptos" panose="020B0004020202020204" pitchFamily="34" charset="0"/>
          </a:endParaRPr>
        </a:p>
      </dgm:t>
    </dgm:pt>
    <dgm:pt modelId="{80A5CC80-8767-4226-8960-5501B5E9F34C}">
      <dgm:prSet custT="1"/>
      <dgm:spPr/>
      <dgm:t>
        <a:bodyPr/>
        <a:lstStyle/>
        <a:p>
          <a:pPr>
            <a:buFont typeface="Arial" panose="020B0604020202020204" pitchFamily="34" charset="0"/>
            <a:buChar char="•"/>
          </a:pPr>
          <a:r>
            <a:rPr lang="en-US" sz="1200">
              <a:solidFill>
                <a:srgbClr val="404040"/>
              </a:solidFill>
              <a:latin typeface="Aptos" panose="020B0004020202020204" pitchFamily="34" charset="0"/>
              <a:cs typeface="Calibri" panose="020F0502020204030204" pitchFamily="34" charset="0"/>
            </a:rPr>
            <a:t>Since 2018, new actions have already been taken to develop the demand response in Brazil, mainly for industrial consumers. A pilot project was created with significant participation of industry stakeholders in 2018, with low consumer participation.</a:t>
          </a:r>
          <a:endParaRPr lang="pt-BR" sz="1200">
            <a:solidFill>
              <a:srgbClr val="404040"/>
            </a:solidFill>
            <a:latin typeface="Aptos" panose="020B0004020202020204" pitchFamily="34" charset="0"/>
            <a:ea typeface="Calibri" panose="020F0502020204030204" pitchFamily="34" charset="0"/>
            <a:cs typeface="Calibri" panose="020F0502020204030204" pitchFamily="34" charset="0"/>
          </a:endParaRPr>
        </a:p>
      </dgm:t>
    </dgm:pt>
    <dgm:pt modelId="{5351F5B1-F065-4D85-8365-DF6801609443}" type="parTrans" cxnId="{4E6EE788-9DA5-4B3E-AD8C-9CF186E38929}">
      <dgm:prSet/>
      <dgm:spPr/>
      <dgm:t>
        <a:bodyPr/>
        <a:lstStyle/>
        <a:p>
          <a:endParaRPr lang="pt-BR">
            <a:latin typeface="Aptos" panose="020B0004020202020204" pitchFamily="34" charset="0"/>
          </a:endParaRPr>
        </a:p>
      </dgm:t>
    </dgm:pt>
    <dgm:pt modelId="{2D3AA483-494C-41F1-9033-BAEE8142A4C9}" type="sibTrans" cxnId="{4E6EE788-9DA5-4B3E-AD8C-9CF186E38929}">
      <dgm:prSet/>
      <dgm:spPr/>
      <dgm:t>
        <a:bodyPr/>
        <a:lstStyle/>
        <a:p>
          <a:endParaRPr lang="pt-BR">
            <a:latin typeface="Aptos" panose="020B0004020202020204" pitchFamily="34" charset="0"/>
          </a:endParaRPr>
        </a:p>
      </dgm:t>
    </dgm:pt>
    <dgm:pt modelId="{7B1A8C8A-C0A5-4D88-AE79-0195CCF4CDED}">
      <dgm:prSet custT="1"/>
      <dgm:spPr/>
      <dgm:t>
        <a:bodyPr/>
        <a:lstStyle/>
        <a:p>
          <a:pPr>
            <a:buFont typeface="Arial" panose="020B0604020202020204" pitchFamily="34" charset="0"/>
            <a:buChar char="•"/>
          </a:pPr>
          <a:endParaRPr lang="pt-BR" sz="1200">
            <a:solidFill>
              <a:srgbClr val="404040"/>
            </a:solidFill>
            <a:latin typeface="Aptos" panose="020B0004020202020204" pitchFamily="34" charset="0"/>
            <a:cs typeface="Calibri" panose="020F0502020204030204" pitchFamily="34" charset="0"/>
          </a:endParaRPr>
        </a:p>
      </dgm:t>
    </dgm:pt>
    <dgm:pt modelId="{D09C191D-8A05-43BC-AD03-A2AAFB66105D}" type="parTrans" cxnId="{D1027BCF-5C42-4EA4-BD8D-FF5E9893DBD6}">
      <dgm:prSet/>
      <dgm:spPr/>
      <dgm:t>
        <a:bodyPr/>
        <a:lstStyle/>
        <a:p>
          <a:endParaRPr lang="pt-BR">
            <a:latin typeface="Aptos" panose="020B0004020202020204" pitchFamily="34" charset="0"/>
          </a:endParaRPr>
        </a:p>
      </dgm:t>
    </dgm:pt>
    <dgm:pt modelId="{8C02199E-821A-48A0-BA01-ADB9813C1FEA}" type="sibTrans" cxnId="{D1027BCF-5C42-4EA4-BD8D-FF5E9893DBD6}">
      <dgm:prSet/>
      <dgm:spPr/>
      <dgm:t>
        <a:bodyPr/>
        <a:lstStyle/>
        <a:p>
          <a:endParaRPr lang="pt-BR">
            <a:latin typeface="Aptos" panose="020B0004020202020204" pitchFamily="34" charset="0"/>
          </a:endParaRPr>
        </a:p>
      </dgm:t>
    </dgm:pt>
    <dgm:pt modelId="{5F618F00-EBF1-4BC9-9999-D7D7A3AE729A}">
      <dgm:prSet custT="1"/>
      <dgm:spPr/>
      <dgm:t>
        <a:bodyPr/>
        <a:lstStyle/>
        <a:p>
          <a:endParaRPr lang="pt-BR" sz="1100">
            <a:solidFill>
              <a:srgbClr val="404040"/>
            </a:solidFill>
            <a:latin typeface="Aptos" panose="020B0004020202020204" pitchFamily="34" charset="0"/>
            <a:cs typeface="Calibri" panose="020F0502020204030204" pitchFamily="34" charset="0"/>
          </a:endParaRPr>
        </a:p>
      </dgm:t>
    </dgm:pt>
    <dgm:pt modelId="{131E2DAA-ED41-4051-867C-EA63AE9147C0}" type="parTrans" cxnId="{769E30D7-737D-4DB5-8E82-894F38304A60}">
      <dgm:prSet/>
      <dgm:spPr/>
      <dgm:t>
        <a:bodyPr/>
        <a:lstStyle/>
        <a:p>
          <a:endParaRPr lang="pt-BR">
            <a:latin typeface="Aptos" panose="020B0004020202020204" pitchFamily="34" charset="0"/>
          </a:endParaRPr>
        </a:p>
      </dgm:t>
    </dgm:pt>
    <dgm:pt modelId="{400E1DD8-1475-41A7-825A-037F99D9104D}" type="sibTrans" cxnId="{769E30D7-737D-4DB5-8E82-894F38304A60}">
      <dgm:prSet/>
      <dgm:spPr/>
      <dgm:t>
        <a:bodyPr/>
        <a:lstStyle/>
        <a:p>
          <a:endParaRPr lang="pt-BR">
            <a:latin typeface="Aptos" panose="020B0004020202020204" pitchFamily="34" charset="0"/>
          </a:endParaRPr>
        </a:p>
      </dgm:t>
    </dgm:pt>
    <dgm:pt modelId="{6926AB34-A080-4023-A9B1-B88EFDA07FE0}">
      <dgm:prSet custT="1"/>
      <dgm:spPr/>
      <dgm:t>
        <a:bodyPr/>
        <a:lstStyle/>
        <a:p>
          <a:endParaRPr lang="pt-BR" sz="1600" b="1">
            <a:solidFill>
              <a:srgbClr val="404040"/>
            </a:solidFill>
            <a:latin typeface="Aptos" panose="020B0004020202020204" pitchFamily="34" charset="0"/>
            <a:cs typeface="Calibri" panose="020F0502020204030204" pitchFamily="34" charset="0"/>
          </a:endParaRPr>
        </a:p>
      </dgm:t>
    </dgm:pt>
    <dgm:pt modelId="{C15F6F5E-1EBD-4C3D-9526-473383CFFDB4}" type="parTrans" cxnId="{9D6AC166-40ED-488B-B565-3DB240E0C9E5}">
      <dgm:prSet/>
      <dgm:spPr/>
      <dgm:t>
        <a:bodyPr/>
        <a:lstStyle/>
        <a:p>
          <a:endParaRPr lang="pt-BR">
            <a:latin typeface="Aptos" panose="020B0004020202020204" pitchFamily="34" charset="0"/>
          </a:endParaRPr>
        </a:p>
      </dgm:t>
    </dgm:pt>
    <dgm:pt modelId="{63623A72-942D-49F2-AD78-FC137E613929}" type="sibTrans" cxnId="{9D6AC166-40ED-488B-B565-3DB240E0C9E5}">
      <dgm:prSet/>
      <dgm:spPr/>
      <dgm:t>
        <a:bodyPr/>
        <a:lstStyle/>
        <a:p>
          <a:endParaRPr lang="pt-BR">
            <a:latin typeface="Aptos" panose="020B0004020202020204" pitchFamily="34" charset="0"/>
          </a:endParaRPr>
        </a:p>
      </dgm:t>
    </dgm:pt>
    <dgm:pt modelId="{42BF4D7F-3CBD-406B-AE1F-04F497734564}">
      <dgm:prSet custT="1"/>
      <dgm:spPr/>
      <dgm:t>
        <a:bodyPr/>
        <a:lstStyle/>
        <a:p>
          <a:pPr>
            <a:buFont typeface="Arial" panose="020B0604020202020204" pitchFamily="34" charset="0"/>
            <a:buChar char="•"/>
          </a:pPr>
          <a:endParaRPr lang="pt-BR" sz="1200">
            <a:solidFill>
              <a:srgbClr val="404040"/>
            </a:solidFill>
            <a:latin typeface="Aptos" panose="020B0004020202020204" pitchFamily="34" charset="0"/>
            <a:ea typeface="Calibri" panose="020F0502020204030204" pitchFamily="34" charset="0"/>
            <a:cs typeface="Calibri" panose="020F0502020204030204" pitchFamily="34" charset="0"/>
          </a:endParaRPr>
        </a:p>
      </dgm:t>
    </dgm:pt>
    <dgm:pt modelId="{EB095FCF-1E2B-4BD8-82EF-87C3F8F57692}" type="parTrans" cxnId="{2E0DD8EB-BE10-4D19-BA44-828255D9B599}">
      <dgm:prSet/>
      <dgm:spPr/>
      <dgm:t>
        <a:bodyPr/>
        <a:lstStyle/>
        <a:p>
          <a:endParaRPr lang="pt-BR">
            <a:latin typeface="Aptos" panose="020B0004020202020204" pitchFamily="34" charset="0"/>
          </a:endParaRPr>
        </a:p>
      </dgm:t>
    </dgm:pt>
    <dgm:pt modelId="{93480A60-01B5-4753-99E1-BC2747BC6E10}" type="sibTrans" cxnId="{2E0DD8EB-BE10-4D19-BA44-828255D9B599}">
      <dgm:prSet/>
      <dgm:spPr/>
      <dgm:t>
        <a:bodyPr/>
        <a:lstStyle/>
        <a:p>
          <a:endParaRPr lang="pt-BR">
            <a:latin typeface="Aptos" panose="020B0004020202020204" pitchFamily="34" charset="0"/>
          </a:endParaRPr>
        </a:p>
      </dgm:t>
    </dgm:pt>
    <dgm:pt modelId="{4E5D3197-4FF2-4559-A47E-2E6D9B3E0E73}" type="pres">
      <dgm:prSet presAssocID="{ECE3D6C6-F038-4E5B-BC4F-043709CE216B}" presName="Name0" presStyleCnt="0">
        <dgm:presLayoutVars>
          <dgm:dir/>
          <dgm:animOne val="branch"/>
          <dgm:animLvl val="lvl"/>
        </dgm:presLayoutVars>
      </dgm:prSet>
      <dgm:spPr/>
    </dgm:pt>
    <dgm:pt modelId="{94B3FB85-A21F-459C-8D54-D6F7574265BD}" type="pres">
      <dgm:prSet presAssocID="{3A52CB25-E461-4946-B3A0-C44D3EC7D575}" presName="chaos" presStyleCnt="0"/>
      <dgm:spPr/>
    </dgm:pt>
    <dgm:pt modelId="{3B6466B7-3F82-4C8D-844C-FA0B31BB00DA}" type="pres">
      <dgm:prSet presAssocID="{3A52CB25-E461-4946-B3A0-C44D3EC7D575}" presName="parTx1" presStyleLbl="revTx" presStyleIdx="0" presStyleCnt="5"/>
      <dgm:spPr/>
    </dgm:pt>
    <dgm:pt modelId="{416BE183-9474-4E24-8696-F862491807F9}" type="pres">
      <dgm:prSet presAssocID="{3A52CB25-E461-4946-B3A0-C44D3EC7D575}" presName="desTx1" presStyleLbl="revTx" presStyleIdx="1" presStyleCnt="5" custScaleY="195283" custLinFactNeighborX="-145" custLinFactNeighborY="30882">
        <dgm:presLayoutVars>
          <dgm:bulletEnabled val="1"/>
        </dgm:presLayoutVars>
      </dgm:prSet>
      <dgm:spPr/>
    </dgm:pt>
    <dgm:pt modelId="{879F173C-AC70-4AD5-B7B3-9234414B04CD}" type="pres">
      <dgm:prSet presAssocID="{3A52CB25-E461-4946-B3A0-C44D3EC7D575}" presName="c1" presStyleLbl="node1" presStyleIdx="0" presStyleCnt="19"/>
      <dgm:spPr/>
    </dgm:pt>
    <dgm:pt modelId="{C27A96C6-E018-4434-B1BB-13D977630BD5}" type="pres">
      <dgm:prSet presAssocID="{3A52CB25-E461-4946-B3A0-C44D3EC7D575}" presName="c2" presStyleLbl="node1" presStyleIdx="1" presStyleCnt="19"/>
      <dgm:spPr/>
    </dgm:pt>
    <dgm:pt modelId="{63300FA7-6DDE-4325-AE21-70E521F3E8BC}" type="pres">
      <dgm:prSet presAssocID="{3A52CB25-E461-4946-B3A0-C44D3EC7D575}" presName="c3" presStyleLbl="node1" presStyleIdx="2" presStyleCnt="19"/>
      <dgm:spPr/>
    </dgm:pt>
    <dgm:pt modelId="{45F2B721-676D-4FA9-8E2A-1CEFE887CDBF}" type="pres">
      <dgm:prSet presAssocID="{3A52CB25-E461-4946-B3A0-C44D3EC7D575}" presName="c4" presStyleLbl="node1" presStyleIdx="3" presStyleCnt="19"/>
      <dgm:spPr/>
    </dgm:pt>
    <dgm:pt modelId="{CCE20074-DB88-4358-877C-5BDCBECF669F}" type="pres">
      <dgm:prSet presAssocID="{3A52CB25-E461-4946-B3A0-C44D3EC7D575}" presName="c5" presStyleLbl="node1" presStyleIdx="4" presStyleCnt="19"/>
      <dgm:spPr/>
    </dgm:pt>
    <dgm:pt modelId="{1F82503F-A996-4EB9-A7F5-6B8411951C6B}" type="pres">
      <dgm:prSet presAssocID="{3A52CB25-E461-4946-B3A0-C44D3EC7D575}" presName="c6" presStyleLbl="node1" presStyleIdx="5" presStyleCnt="19"/>
      <dgm:spPr/>
    </dgm:pt>
    <dgm:pt modelId="{B0933A54-977E-4456-8319-1A3757C6932F}" type="pres">
      <dgm:prSet presAssocID="{3A52CB25-E461-4946-B3A0-C44D3EC7D575}" presName="c7" presStyleLbl="node1" presStyleIdx="6" presStyleCnt="19"/>
      <dgm:spPr/>
    </dgm:pt>
    <dgm:pt modelId="{B117F042-6AD1-49DD-B102-C0640987852B}" type="pres">
      <dgm:prSet presAssocID="{3A52CB25-E461-4946-B3A0-C44D3EC7D575}" presName="c8" presStyleLbl="node1" presStyleIdx="7" presStyleCnt="19"/>
      <dgm:spPr/>
    </dgm:pt>
    <dgm:pt modelId="{EA972305-553A-4591-80B6-6780C7B5E812}" type="pres">
      <dgm:prSet presAssocID="{3A52CB25-E461-4946-B3A0-C44D3EC7D575}" presName="c9" presStyleLbl="node1" presStyleIdx="8" presStyleCnt="19"/>
      <dgm:spPr/>
    </dgm:pt>
    <dgm:pt modelId="{8821C677-46C0-40F9-BA73-31E9ED549804}" type="pres">
      <dgm:prSet presAssocID="{3A52CB25-E461-4946-B3A0-C44D3EC7D575}" presName="c10" presStyleLbl="node1" presStyleIdx="9" presStyleCnt="19"/>
      <dgm:spPr/>
    </dgm:pt>
    <dgm:pt modelId="{0B48FEEE-0AFB-4219-8C73-693AF8591298}" type="pres">
      <dgm:prSet presAssocID="{3A52CB25-E461-4946-B3A0-C44D3EC7D575}" presName="c11" presStyleLbl="node1" presStyleIdx="10" presStyleCnt="19"/>
      <dgm:spPr/>
    </dgm:pt>
    <dgm:pt modelId="{E097828B-4EE4-4E50-907B-083A3D288F79}" type="pres">
      <dgm:prSet presAssocID="{3A52CB25-E461-4946-B3A0-C44D3EC7D575}" presName="c12" presStyleLbl="node1" presStyleIdx="11" presStyleCnt="19"/>
      <dgm:spPr/>
    </dgm:pt>
    <dgm:pt modelId="{13585BC3-5B69-404F-8C60-6986B8B61C62}" type="pres">
      <dgm:prSet presAssocID="{3A52CB25-E461-4946-B3A0-C44D3EC7D575}" presName="c13" presStyleLbl="node1" presStyleIdx="12" presStyleCnt="19"/>
      <dgm:spPr/>
    </dgm:pt>
    <dgm:pt modelId="{BC8880E8-6788-489A-BD26-5A5EF52EEEFA}" type="pres">
      <dgm:prSet presAssocID="{3A52CB25-E461-4946-B3A0-C44D3EC7D575}" presName="c14" presStyleLbl="node1" presStyleIdx="13" presStyleCnt="19"/>
      <dgm:spPr/>
    </dgm:pt>
    <dgm:pt modelId="{2D960FD5-343D-4D77-983F-B20292249461}" type="pres">
      <dgm:prSet presAssocID="{3A52CB25-E461-4946-B3A0-C44D3EC7D575}" presName="c15" presStyleLbl="node1" presStyleIdx="14" presStyleCnt="19"/>
      <dgm:spPr/>
    </dgm:pt>
    <dgm:pt modelId="{6AFE38F0-FA72-4146-AEE5-BA7AEA6C4083}" type="pres">
      <dgm:prSet presAssocID="{3A52CB25-E461-4946-B3A0-C44D3EC7D575}" presName="c16" presStyleLbl="node1" presStyleIdx="15" presStyleCnt="19"/>
      <dgm:spPr/>
    </dgm:pt>
    <dgm:pt modelId="{8972281A-68FD-4DF8-A507-F510DD635CFD}" type="pres">
      <dgm:prSet presAssocID="{3A52CB25-E461-4946-B3A0-C44D3EC7D575}" presName="c17" presStyleLbl="node1" presStyleIdx="16" presStyleCnt="19"/>
      <dgm:spPr/>
    </dgm:pt>
    <dgm:pt modelId="{994B2464-3752-4AC8-A8B3-E64687C27E28}" type="pres">
      <dgm:prSet presAssocID="{3A52CB25-E461-4946-B3A0-C44D3EC7D575}" presName="c18" presStyleLbl="node1" presStyleIdx="17" presStyleCnt="19"/>
      <dgm:spPr/>
    </dgm:pt>
    <dgm:pt modelId="{D9BED7C9-6ABF-4939-B0F7-7D275B1D4C09}" type="pres">
      <dgm:prSet presAssocID="{13003108-3A0F-4D23-95DB-4ABC20A7E4EA}" presName="chevronComposite1" presStyleCnt="0"/>
      <dgm:spPr/>
    </dgm:pt>
    <dgm:pt modelId="{906F889F-BB6D-4F42-9C12-BE3C4A25556E}" type="pres">
      <dgm:prSet presAssocID="{13003108-3A0F-4D23-95DB-4ABC20A7E4EA}" presName="chevron1" presStyleLbl="sibTrans2D1" presStyleIdx="0" presStyleCnt="2"/>
      <dgm:spPr/>
    </dgm:pt>
    <dgm:pt modelId="{BAC1A75A-AAFC-44F2-B60B-492F31C55150}" type="pres">
      <dgm:prSet presAssocID="{13003108-3A0F-4D23-95DB-4ABC20A7E4EA}" presName="spChevron1" presStyleCnt="0"/>
      <dgm:spPr/>
    </dgm:pt>
    <dgm:pt modelId="{9527BAD1-1BDC-497E-ABBA-6C17B687A803}" type="pres">
      <dgm:prSet presAssocID="{0E4F961C-432D-4067-8281-297923A55E30}" presName="middle" presStyleCnt="0"/>
      <dgm:spPr/>
    </dgm:pt>
    <dgm:pt modelId="{877C070F-54A4-441D-8D57-30E014614CD3}" type="pres">
      <dgm:prSet presAssocID="{0E4F961C-432D-4067-8281-297923A55E30}" presName="parTxMid" presStyleLbl="revTx" presStyleIdx="2" presStyleCnt="5"/>
      <dgm:spPr/>
    </dgm:pt>
    <dgm:pt modelId="{DF8433FA-558C-4FF7-8211-E8496E4AD6B7}" type="pres">
      <dgm:prSet presAssocID="{0E4F961C-432D-4067-8281-297923A55E30}" presName="desTxMid" presStyleLbl="revTx" presStyleIdx="3" presStyleCnt="5">
        <dgm:presLayoutVars>
          <dgm:bulletEnabled val="1"/>
        </dgm:presLayoutVars>
      </dgm:prSet>
      <dgm:spPr/>
    </dgm:pt>
    <dgm:pt modelId="{AC67D310-AEF0-4A76-83EC-7330F85D6ADC}" type="pres">
      <dgm:prSet presAssocID="{0E4F961C-432D-4067-8281-297923A55E30}" presName="spMid" presStyleCnt="0"/>
      <dgm:spPr/>
    </dgm:pt>
    <dgm:pt modelId="{3461668F-A435-4C9A-9707-0221AAAC3966}" type="pres">
      <dgm:prSet presAssocID="{32367661-593C-4295-A268-8AC13D7BFB23}" presName="chevronComposite1" presStyleCnt="0"/>
      <dgm:spPr/>
    </dgm:pt>
    <dgm:pt modelId="{2A6F73E8-7674-4D5F-A2D6-FB6EAD7551B6}" type="pres">
      <dgm:prSet presAssocID="{32367661-593C-4295-A268-8AC13D7BFB23}" presName="chevron1" presStyleLbl="sibTrans2D1" presStyleIdx="1" presStyleCnt="2"/>
      <dgm:spPr/>
    </dgm:pt>
    <dgm:pt modelId="{DEDE3479-2074-4389-95FC-5F574374ACF4}" type="pres">
      <dgm:prSet presAssocID="{32367661-593C-4295-A268-8AC13D7BFB23}" presName="spChevron1" presStyleCnt="0"/>
      <dgm:spPr/>
    </dgm:pt>
    <dgm:pt modelId="{DBB396A5-3698-469F-9AC6-215926E28C59}" type="pres">
      <dgm:prSet presAssocID="{C8A2378E-ADC9-44C6-99BB-9D22ED6BBA05}" presName="last" presStyleCnt="0"/>
      <dgm:spPr/>
    </dgm:pt>
    <dgm:pt modelId="{C6D620E6-0C12-4A0B-BC3C-2ABDF4038948}" type="pres">
      <dgm:prSet presAssocID="{C8A2378E-ADC9-44C6-99BB-9D22ED6BBA05}" presName="circleTx" presStyleLbl="node1" presStyleIdx="18" presStyleCnt="19"/>
      <dgm:spPr/>
    </dgm:pt>
    <dgm:pt modelId="{315E98B4-C687-45AD-9861-CBCC28A02913}" type="pres">
      <dgm:prSet presAssocID="{C8A2378E-ADC9-44C6-99BB-9D22ED6BBA05}" presName="desTxN" presStyleLbl="revTx" presStyleIdx="4" presStyleCnt="5">
        <dgm:presLayoutVars>
          <dgm:bulletEnabled val="1"/>
        </dgm:presLayoutVars>
      </dgm:prSet>
      <dgm:spPr/>
    </dgm:pt>
    <dgm:pt modelId="{0BDB649A-B27D-4644-88FD-5BCDBEDF93E6}" type="pres">
      <dgm:prSet presAssocID="{C8A2378E-ADC9-44C6-99BB-9D22ED6BBA05}" presName="spN" presStyleCnt="0"/>
      <dgm:spPr/>
    </dgm:pt>
  </dgm:ptLst>
  <dgm:cxnLst>
    <dgm:cxn modelId="{AA06FE14-C5BC-4C37-9302-DF184FFD64C7}" type="presOf" srcId="{5F618F00-EBF1-4BC9-9999-D7D7A3AE729A}" destId="{DF8433FA-558C-4FF7-8211-E8496E4AD6B7}" srcOrd="0" destOrd="1" presId="urn:microsoft.com/office/officeart/2009/3/layout/RandomtoResultProcess"/>
    <dgm:cxn modelId="{E5E45D15-B135-4A90-88B4-30F4AA35BC73}" srcId="{ECE3D6C6-F038-4E5B-BC4F-043709CE216B}" destId="{C8A2378E-ADC9-44C6-99BB-9D22ED6BBA05}" srcOrd="2" destOrd="0" parTransId="{48354CE2-630C-4208-AD02-B48FC29996E9}" sibTransId="{586E6273-9C2C-42D2-ADC7-CB02D75926C9}"/>
    <dgm:cxn modelId="{55C67C1B-BB9E-48B4-88AD-38F6EC847D20}" type="presOf" srcId="{0E4F961C-432D-4067-8281-297923A55E30}" destId="{877C070F-54A4-441D-8D57-30E014614CD3}" srcOrd="0" destOrd="0" presId="urn:microsoft.com/office/officeart/2009/3/layout/RandomtoResultProcess"/>
    <dgm:cxn modelId="{AEDB7D23-180C-46A0-8198-B3BA8AA9A5A9}" srcId="{ECE3D6C6-F038-4E5B-BC4F-043709CE216B}" destId="{3A52CB25-E461-4946-B3A0-C44D3EC7D575}" srcOrd="0" destOrd="0" parTransId="{0666A9C7-B77D-4C5C-8242-A3528C3B1CFB}" sibTransId="{13003108-3A0F-4D23-95DB-4ABC20A7E4EA}"/>
    <dgm:cxn modelId="{05F8BB26-DD93-482D-85A7-E067B43DAE83}" type="presOf" srcId="{ECE3D6C6-F038-4E5B-BC4F-043709CE216B}" destId="{4E5D3197-4FF2-4559-A47E-2E6D9B3E0E73}" srcOrd="0" destOrd="0" presId="urn:microsoft.com/office/officeart/2009/3/layout/RandomtoResultProcess"/>
    <dgm:cxn modelId="{E798A235-4087-4B5E-A9DC-81F5B51B126D}" type="presOf" srcId="{80A5CC80-8767-4226-8960-5501B5E9F34C}" destId="{416BE183-9474-4E24-8696-F862491807F9}" srcOrd="0" destOrd="1" presId="urn:microsoft.com/office/officeart/2009/3/layout/RandomtoResultProcess"/>
    <dgm:cxn modelId="{F5086441-7B53-425F-B082-CA0D54B15F6F}" type="presOf" srcId="{BF248B7D-3A58-49D5-8C46-DFBC5FC75CD4}" destId="{315E98B4-C687-45AD-9861-CBCC28A02913}" srcOrd="0" destOrd="0" presId="urn:microsoft.com/office/officeart/2009/3/layout/RandomtoResultProcess"/>
    <dgm:cxn modelId="{9D6AC166-40ED-488B-B565-3DB240E0C9E5}" srcId="{C8A2378E-ADC9-44C6-99BB-9D22ED6BBA05}" destId="{6926AB34-A080-4023-A9B1-B88EFDA07FE0}" srcOrd="1" destOrd="0" parTransId="{C15F6F5E-1EBD-4C3D-9526-473383CFFDB4}" sibTransId="{63623A72-942D-49F2-AD78-FC137E613929}"/>
    <dgm:cxn modelId="{58E89978-3650-4056-99F9-CDE3A4133CB0}" srcId="{C8A2378E-ADC9-44C6-99BB-9D22ED6BBA05}" destId="{BF248B7D-3A58-49D5-8C46-DFBC5FC75CD4}" srcOrd="0" destOrd="0" parTransId="{2BA33AFC-7FBE-4806-929C-516E6051B667}" sibTransId="{3F639365-7520-4F66-BC5F-C3E3B958E5A7}"/>
    <dgm:cxn modelId="{80D0E579-B2C4-4296-8577-71D98A8114B1}" type="presOf" srcId="{6926AB34-A080-4023-A9B1-B88EFDA07FE0}" destId="{315E98B4-C687-45AD-9861-CBCC28A02913}" srcOrd="0" destOrd="1" presId="urn:microsoft.com/office/officeart/2009/3/layout/RandomtoResultProcess"/>
    <dgm:cxn modelId="{4E6EE788-9DA5-4B3E-AD8C-9CF186E38929}" srcId="{3A52CB25-E461-4946-B3A0-C44D3EC7D575}" destId="{80A5CC80-8767-4226-8960-5501B5E9F34C}" srcOrd="1" destOrd="0" parTransId="{5351F5B1-F065-4D85-8365-DF6801609443}" sibTransId="{2D3AA483-494C-41F1-9033-BAEE8142A4C9}"/>
    <dgm:cxn modelId="{D8C7E29A-86C2-4E2C-ABD8-B47E0E39F6D7}" type="presOf" srcId="{42BF4D7F-3CBD-406B-AE1F-04F497734564}" destId="{416BE183-9474-4E24-8696-F862491807F9}" srcOrd="0" destOrd="0" presId="urn:microsoft.com/office/officeart/2009/3/layout/RandomtoResultProcess"/>
    <dgm:cxn modelId="{A1871F9F-2A65-46C8-A764-82F23F6749A6}" type="presOf" srcId="{ABF4C3E4-4CE4-4C89-8E55-8A2F61DAF61D}" destId="{DF8433FA-558C-4FF7-8211-E8496E4AD6B7}" srcOrd="0" destOrd="0" presId="urn:microsoft.com/office/officeart/2009/3/layout/RandomtoResultProcess"/>
    <dgm:cxn modelId="{44DA43B2-783B-4F82-B8F7-E63CD53834EA}" type="presOf" srcId="{C8A2378E-ADC9-44C6-99BB-9D22ED6BBA05}" destId="{C6D620E6-0C12-4A0B-BC3C-2ABDF4038948}" srcOrd="0" destOrd="0" presId="urn:microsoft.com/office/officeart/2009/3/layout/RandomtoResultProcess"/>
    <dgm:cxn modelId="{1682BBB8-71F6-4D2B-9E37-DCAF6DE161F2}" type="presOf" srcId="{3A52CB25-E461-4946-B3A0-C44D3EC7D575}" destId="{3B6466B7-3F82-4C8D-844C-FA0B31BB00DA}" srcOrd="0" destOrd="0" presId="urn:microsoft.com/office/officeart/2009/3/layout/RandomtoResultProcess"/>
    <dgm:cxn modelId="{D8A576C1-DFCB-4192-8E4D-2A81C8D704F7}" srcId="{ECE3D6C6-F038-4E5B-BC4F-043709CE216B}" destId="{0E4F961C-432D-4067-8281-297923A55E30}" srcOrd="1" destOrd="0" parTransId="{3F38CA8C-B195-430C-B2B9-0DF4C1E0B0DB}" sibTransId="{32367661-593C-4295-A268-8AC13D7BFB23}"/>
    <dgm:cxn modelId="{D77F0CC4-5E44-4ED5-845F-23F8A2FB26EC}" type="presOf" srcId="{7B1A8C8A-C0A5-4D88-AE79-0195CCF4CDED}" destId="{416BE183-9474-4E24-8696-F862491807F9}" srcOrd="0" destOrd="2" presId="urn:microsoft.com/office/officeart/2009/3/layout/RandomtoResultProcess"/>
    <dgm:cxn modelId="{D1027BCF-5C42-4EA4-BD8D-FF5E9893DBD6}" srcId="{3A52CB25-E461-4946-B3A0-C44D3EC7D575}" destId="{7B1A8C8A-C0A5-4D88-AE79-0195CCF4CDED}" srcOrd="2" destOrd="0" parTransId="{D09C191D-8A05-43BC-AD03-A2AAFB66105D}" sibTransId="{8C02199E-821A-48A0-BA01-ADB9813C1FEA}"/>
    <dgm:cxn modelId="{769E30D7-737D-4DB5-8E82-894F38304A60}" srcId="{0E4F961C-432D-4067-8281-297923A55E30}" destId="{5F618F00-EBF1-4BC9-9999-D7D7A3AE729A}" srcOrd="1" destOrd="0" parTransId="{131E2DAA-ED41-4051-867C-EA63AE9147C0}" sibTransId="{400E1DD8-1475-41A7-825A-037F99D9104D}"/>
    <dgm:cxn modelId="{593B73EA-B3AF-4B9D-8BFE-52CE75A6FFF2}" srcId="{0E4F961C-432D-4067-8281-297923A55E30}" destId="{ABF4C3E4-4CE4-4C89-8E55-8A2F61DAF61D}" srcOrd="0" destOrd="0" parTransId="{4E3D5551-D4E3-4119-B500-5D6CAAB3E029}" sibTransId="{0B974B93-5319-48A5-AE11-95DDD3F63CDD}"/>
    <dgm:cxn modelId="{2E0DD8EB-BE10-4D19-BA44-828255D9B599}" srcId="{3A52CB25-E461-4946-B3A0-C44D3EC7D575}" destId="{42BF4D7F-3CBD-406B-AE1F-04F497734564}" srcOrd="0" destOrd="0" parTransId="{EB095FCF-1E2B-4BD8-82EF-87C3F8F57692}" sibTransId="{93480A60-01B5-4753-99E1-BC2747BC6E10}"/>
    <dgm:cxn modelId="{8C5156F1-E604-4A06-829C-4AB8D0499212}" type="presParOf" srcId="{4E5D3197-4FF2-4559-A47E-2E6D9B3E0E73}" destId="{94B3FB85-A21F-459C-8D54-D6F7574265BD}" srcOrd="0" destOrd="0" presId="urn:microsoft.com/office/officeart/2009/3/layout/RandomtoResultProcess"/>
    <dgm:cxn modelId="{99953392-6271-4D9F-A6B6-7FAC9479F4EF}" type="presParOf" srcId="{94B3FB85-A21F-459C-8D54-D6F7574265BD}" destId="{3B6466B7-3F82-4C8D-844C-FA0B31BB00DA}" srcOrd="0" destOrd="0" presId="urn:microsoft.com/office/officeart/2009/3/layout/RandomtoResultProcess"/>
    <dgm:cxn modelId="{8B8ABBE7-3C5A-453B-B01C-2B13987C3CF3}" type="presParOf" srcId="{94B3FB85-A21F-459C-8D54-D6F7574265BD}" destId="{416BE183-9474-4E24-8696-F862491807F9}" srcOrd="1" destOrd="0" presId="urn:microsoft.com/office/officeart/2009/3/layout/RandomtoResultProcess"/>
    <dgm:cxn modelId="{CDA763CC-8245-4C4F-86D1-FD9C94E9B712}" type="presParOf" srcId="{94B3FB85-A21F-459C-8D54-D6F7574265BD}" destId="{879F173C-AC70-4AD5-B7B3-9234414B04CD}" srcOrd="2" destOrd="0" presId="urn:microsoft.com/office/officeart/2009/3/layout/RandomtoResultProcess"/>
    <dgm:cxn modelId="{4F80136A-B56E-4540-BCBC-79D0920D63A1}" type="presParOf" srcId="{94B3FB85-A21F-459C-8D54-D6F7574265BD}" destId="{C27A96C6-E018-4434-B1BB-13D977630BD5}" srcOrd="3" destOrd="0" presId="urn:microsoft.com/office/officeart/2009/3/layout/RandomtoResultProcess"/>
    <dgm:cxn modelId="{CF45071C-297B-4EDC-97D3-0C00BC57652D}" type="presParOf" srcId="{94B3FB85-A21F-459C-8D54-D6F7574265BD}" destId="{63300FA7-6DDE-4325-AE21-70E521F3E8BC}" srcOrd="4" destOrd="0" presId="urn:microsoft.com/office/officeart/2009/3/layout/RandomtoResultProcess"/>
    <dgm:cxn modelId="{073A9154-E4D2-43AE-8F5B-94CFFAA01929}" type="presParOf" srcId="{94B3FB85-A21F-459C-8D54-D6F7574265BD}" destId="{45F2B721-676D-4FA9-8E2A-1CEFE887CDBF}" srcOrd="5" destOrd="0" presId="urn:microsoft.com/office/officeart/2009/3/layout/RandomtoResultProcess"/>
    <dgm:cxn modelId="{BFF489EE-1B2B-410A-AD33-E0BF4877293B}" type="presParOf" srcId="{94B3FB85-A21F-459C-8D54-D6F7574265BD}" destId="{CCE20074-DB88-4358-877C-5BDCBECF669F}" srcOrd="6" destOrd="0" presId="urn:microsoft.com/office/officeart/2009/3/layout/RandomtoResultProcess"/>
    <dgm:cxn modelId="{92A8DE32-B100-4A7A-8B57-50861883C74C}" type="presParOf" srcId="{94B3FB85-A21F-459C-8D54-D6F7574265BD}" destId="{1F82503F-A996-4EB9-A7F5-6B8411951C6B}" srcOrd="7" destOrd="0" presId="urn:microsoft.com/office/officeart/2009/3/layout/RandomtoResultProcess"/>
    <dgm:cxn modelId="{AE86733B-B65D-4528-808B-511EFF2E37CE}" type="presParOf" srcId="{94B3FB85-A21F-459C-8D54-D6F7574265BD}" destId="{B0933A54-977E-4456-8319-1A3757C6932F}" srcOrd="8" destOrd="0" presId="urn:microsoft.com/office/officeart/2009/3/layout/RandomtoResultProcess"/>
    <dgm:cxn modelId="{3FF04A78-1F40-49FB-B4FB-37C43B858D48}" type="presParOf" srcId="{94B3FB85-A21F-459C-8D54-D6F7574265BD}" destId="{B117F042-6AD1-49DD-B102-C0640987852B}" srcOrd="9" destOrd="0" presId="urn:microsoft.com/office/officeart/2009/3/layout/RandomtoResultProcess"/>
    <dgm:cxn modelId="{56A431F4-E0AE-45D0-AFF7-175066D4364B}" type="presParOf" srcId="{94B3FB85-A21F-459C-8D54-D6F7574265BD}" destId="{EA972305-553A-4591-80B6-6780C7B5E812}" srcOrd="10" destOrd="0" presId="urn:microsoft.com/office/officeart/2009/3/layout/RandomtoResultProcess"/>
    <dgm:cxn modelId="{A14D76D7-6743-4893-9FCB-94746922CB3F}" type="presParOf" srcId="{94B3FB85-A21F-459C-8D54-D6F7574265BD}" destId="{8821C677-46C0-40F9-BA73-31E9ED549804}" srcOrd="11" destOrd="0" presId="urn:microsoft.com/office/officeart/2009/3/layout/RandomtoResultProcess"/>
    <dgm:cxn modelId="{0EFFBDBA-304B-4940-B584-67BD243AB18E}" type="presParOf" srcId="{94B3FB85-A21F-459C-8D54-D6F7574265BD}" destId="{0B48FEEE-0AFB-4219-8C73-693AF8591298}" srcOrd="12" destOrd="0" presId="urn:microsoft.com/office/officeart/2009/3/layout/RandomtoResultProcess"/>
    <dgm:cxn modelId="{DEA4A08F-819C-412D-B978-65BC31655D2D}" type="presParOf" srcId="{94B3FB85-A21F-459C-8D54-D6F7574265BD}" destId="{E097828B-4EE4-4E50-907B-083A3D288F79}" srcOrd="13" destOrd="0" presId="urn:microsoft.com/office/officeart/2009/3/layout/RandomtoResultProcess"/>
    <dgm:cxn modelId="{9B17F81A-889B-4007-A297-DCA6D30509E0}" type="presParOf" srcId="{94B3FB85-A21F-459C-8D54-D6F7574265BD}" destId="{13585BC3-5B69-404F-8C60-6986B8B61C62}" srcOrd="14" destOrd="0" presId="urn:microsoft.com/office/officeart/2009/3/layout/RandomtoResultProcess"/>
    <dgm:cxn modelId="{9E80120F-76C3-4E78-9474-15178A242C9D}" type="presParOf" srcId="{94B3FB85-A21F-459C-8D54-D6F7574265BD}" destId="{BC8880E8-6788-489A-BD26-5A5EF52EEEFA}" srcOrd="15" destOrd="0" presId="urn:microsoft.com/office/officeart/2009/3/layout/RandomtoResultProcess"/>
    <dgm:cxn modelId="{8E745B99-3EA2-47D3-BB6A-243BABE5458F}" type="presParOf" srcId="{94B3FB85-A21F-459C-8D54-D6F7574265BD}" destId="{2D960FD5-343D-4D77-983F-B20292249461}" srcOrd="16" destOrd="0" presId="urn:microsoft.com/office/officeart/2009/3/layout/RandomtoResultProcess"/>
    <dgm:cxn modelId="{79B37A5C-041A-493C-99DA-E1A835B8E739}" type="presParOf" srcId="{94B3FB85-A21F-459C-8D54-D6F7574265BD}" destId="{6AFE38F0-FA72-4146-AEE5-BA7AEA6C4083}" srcOrd="17" destOrd="0" presId="urn:microsoft.com/office/officeart/2009/3/layout/RandomtoResultProcess"/>
    <dgm:cxn modelId="{346F4710-B00A-466F-A574-889F136977D8}" type="presParOf" srcId="{94B3FB85-A21F-459C-8D54-D6F7574265BD}" destId="{8972281A-68FD-4DF8-A507-F510DD635CFD}" srcOrd="18" destOrd="0" presId="urn:microsoft.com/office/officeart/2009/3/layout/RandomtoResultProcess"/>
    <dgm:cxn modelId="{3AD9D72E-EC78-4118-BA60-2AE21A598634}" type="presParOf" srcId="{94B3FB85-A21F-459C-8D54-D6F7574265BD}" destId="{994B2464-3752-4AC8-A8B3-E64687C27E28}" srcOrd="19" destOrd="0" presId="urn:microsoft.com/office/officeart/2009/3/layout/RandomtoResultProcess"/>
    <dgm:cxn modelId="{011D525A-46CC-40EF-BFB9-5C4CD2FD88D0}" type="presParOf" srcId="{4E5D3197-4FF2-4559-A47E-2E6D9B3E0E73}" destId="{D9BED7C9-6ABF-4939-B0F7-7D275B1D4C09}" srcOrd="1" destOrd="0" presId="urn:microsoft.com/office/officeart/2009/3/layout/RandomtoResultProcess"/>
    <dgm:cxn modelId="{1D434D90-5D21-4EF7-830D-171F09190F0F}" type="presParOf" srcId="{D9BED7C9-6ABF-4939-B0F7-7D275B1D4C09}" destId="{906F889F-BB6D-4F42-9C12-BE3C4A25556E}" srcOrd="0" destOrd="0" presId="urn:microsoft.com/office/officeart/2009/3/layout/RandomtoResultProcess"/>
    <dgm:cxn modelId="{130BCBE9-5262-4208-97E2-5CBAF3B79E63}" type="presParOf" srcId="{D9BED7C9-6ABF-4939-B0F7-7D275B1D4C09}" destId="{BAC1A75A-AAFC-44F2-B60B-492F31C55150}" srcOrd="1" destOrd="0" presId="urn:microsoft.com/office/officeart/2009/3/layout/RandomtoResultProcess"/>
    <dgm:cxn modelId="{832F5785-426C-478A-9AA6-4801D97CF2FA}" type="presParOf" srcId="{4E5D3197-4FF2-4559-A47E-2E6D9B3E0E73}" destId="{9527BAD1-1BDC-497E-ABBA-6C17B687A803}" srcOrd="2" destOrd="0" presId="urn:microsoft.com/office/officeart/2009/3/layout/RandomtoResultProcess"/>
    <dgm:cxn modelId="{60D115F3-9DBE-4CE8-9F00-68B684D48AA8}" type="presParOf" srcId="{9527BAD1-1BDC-497E-ABBA-6C17B687A803}" destId="{877C070F-54A4-441D-8D57-30E014614CD3}" srcOrd="0" destOrd="0" presId="urn:microsoft.com/office/officeart/2009/3/layout/RandomtoResultProcess"/>
    <dgm:cxn modelId="{D59571B6-EC2F-4B15-B30A-B9D259F352E1}" type="presParOf" srcId="{9527BAD1-1BDC-497E-ABBA-6C17B687A803}" destId="{DF8433FA-558C-4FF7-8211-E8496E4AD6B7}" srcOrd="1" destOrd="0" presId="urn:microsoft.com/office/officeart/2009/3/layout/RandomtoResultProcess"/>
    <dgm:cxn modelId="{42557E65-15EF-42E6-8154-5D0E611C8F32}" type="presParOf" srcId="{9527BAD1-1BDC-497E-ABBA-6C17B687A803}" destId="{AC67D310-AEF0-4A76-83EC-7330F85D6ADC}" srcOrd="2" destOrd="0" presId="urn:microsoft.com/office/officeart/2009/3/layout/RandomtoResultProcess"/>
    <dgm:cxn modelId="{ACA45710-D8D3-4E44-964D-2A116FACBAC4}" type="presParOf" srcId="{4E5D3197-4FF2-4559-A47E-2E6D9B3E0E73}" destId="{3461668F-A435-4C9A-9707-0221AAAC3966}" srcOrd="3" destOrd="0" presId="urn:microsoft.com/office/officeart/2009/3/layout/RandomtoResultProcess"/>
    <dgm:cxn modelId="{0E2411E2-8772-4BA0-A168-37272C994ADE}" type="presParOf" srcId="{3461668F-A435-4C9A-9707-0221AAAC3966}" destId="{2A6F73E8-7674-4D5F-A2D6-FB6EAD7551B6}" srcOrd="0" destOrd="0" presId="urn:microsoft.com/office/officeart/2009/3/layout/RandomtoResultProcess"/>
    <dgm:cxn modelId="{C852A5D5-8ADB-4E35-A327-AA3EE47B7F23}" type="presParOf" srcId="{3461668F-A435-4C9A-9707-0221AAAC3966}" destId="{DEDE3479-2074-4389-95FC-5F574374ACF4}" srcOrd="1" destOrd="0" presId="urn:microsoft.com/office/officeart/2009/3/layout/RandomtoResultProcess"/>
    <dgm:cxn modelId="{843E381F-B287-4E60-9EE5-5D69B8F60321}" type="presParOf" srcId="{4E5D3197-4FF2-4559-A47E-2E6D9B3E0E73}" destId="{DBB396A5-3698-469F-9AC6-215926E28C59}" srcOrd="4" destOrd="0" presId="urn:microsoft.com/office/officeart/2009/3/layout/RandomtoResultProcess"/>
    <dgm:cxn modelId="{E4348E16-9361-4F13-9CF6-8A4FF720A4E4}" type="presParOf" srcId="{DBB396A5-3698-469F-9AC6-215926E28C59}" destId="{C6D620E6-0C12-4A0B-BC3C-2ABDF4038948}" srcOrd="0" destOrd="0" presId="urn:microsoft.com/office/officeart/2009/3/layout/RandomtoResultProcess"/>
    <dgm:cxn modelId="{4F07A854-9C73-4E20-9E08-BDECFC3537DB}" type="presParOf" srcId="{DBB396A5-3698-469F-9AC6-215926E28C59}" destId="{315E98B4-C687-45AD-9861-CBCC28A02913}" srcOrd="1" destOrd="0" presId="urn:microsoft.com/office/officeart/2009/3/layout/RandomtoResultProcess"/>
    <dgm:cxn modelId="{1BE8D020-212B-4D7C-8376-9C0E9DA421EB}" type="presParOf" srcId="{DBB396A5-3698-469F-9AC6-215926E28C59}" destId="{0BDB649A-B27D-4644-88FD-5BCDBEDF93E6}" srcOrd="2" destOrd="0" presId="urn:microsoft.com/office/officeart/2009/3/layout/RandomtoResultProcess"/>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0E38E3-0BC0-439F-AE90-2B93683C430A}">
      <dsp:nvSpPr>
        <dsp:cNvPr id="0" name=""/>
        <dsp:cNvSpPr/>
      </dsp:nvSpPr>
      <dsp:spPr>
        <a:xfrm>
          <a:off x="7527" y="0"/>
          <a:ext cx="2250009" cy="35432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pt-BR" sz="1500" kern="1200"/>
            <a:t>PAST</a:t>
          </a:r>
        </a:p>
      </dsp:txBody>
      <dsp:txXfrm>
        <a:off x="17905" y="10378"/>
        <a:ext cx="2229253" cy="333570"/>
      </dsp:txXfrm>
    </dsp:sp>
    <dsp:sp modelId="{319A12E1-F742-486F-A9FE-5FC4C80A0816}">
      <dsp:nvSpPr>
        <dsp:cNvPr id="0" name=""/>
        <dsp:cNvSpPr/>
      </dsp:nvSpPr>
      <dsp:spPr>
        <a:xfrm>
          <a:off x="2489677" y="0"/>
          <a:ext cx="492137" cy="35432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pt-BR" sz="1200" kern="1200"/>
        </a:p>
      </dsp:txBody>
      <dsp:txXfrm>
        <a:off x="2489677" y="70865"/>
        <a:ext cx="385839" cy="212596"/>
      </dsp:txXfrm>
    </dsp:sp>
    <dsp:sp modelId="{0290C029-FAAB-4A50-A1B7-CC85CD70D1C7}">
      <dsp:nvSpPr>
        <dsp:cNvPr id="0" name=""/>
        <dsp:cNvSpPr/>
      </dsp:nvSpPr>
      <dsp:spPr>
        <a:xfrm>
          <a:off x="3186098" y="0"/>
          <a:ext cx="2250009" cy="35432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pt-BR" sz="1500" kern="1200"/>
            <a:t>PRESENT</a:t>
          </a:r>
        </a:p>
      </dsp:txBody>
      <dsp:txXfrm>
        <a:off x="3196476" y="10378"/>
        <a:ext cx="2229253" cy="333570"/>
      </dsp:txXfrm>
    </dsp:sp>
    <dsp:sp modelId="{DADBFF56-8464-4A8B-A801-A73A10E0B1BB}">
      <dsp:nvSpPr>
        <dsp:cNvPr id="0" name=""/>
        <dsp:cNvSpPr/>
      </dsp:nvSpPr>
      <dsp:spPr>
        <a:xfrm>
          <a:off x="5653970" y="0"/>
          <a:ext cx="461866" cy="35432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pt-BR" sz="1200" kern="1200"/>
        </a:p>
      </dsp:txBody>
      <dsp:txXfrm>
        <a:off x="5653970" y="70865"/>
        <a:ext cx="355568" cy="212596"/>
      </dsp:txXfrm>
    </dsp:sp>
    <dsp:sp modelId="{5F292430-885B-49DC-81A1-3662FA222CBA}">
      <dsp:nvSpPr>
        <dsp:cNvPr id="0" name=""/>
        <dsp:cNvSpPr/>
      </dsp:nvSpPr>
      <dsp:spPr>
        <a:xfrm>
          <a:off x="6307555" y="0"/>
          <a:ext cx="2250009" cy="35432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pt-BR" sz="1500" kern="1200"/>
            <a:t>FUTURE</a:t>
          </a:r>
        </a:p>
      </dsp:txBody>
      <dsp:txXfrm>
        <a:off x="6317933" y="10378"/>
        <a:ext cx="2229253" cy="33357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CA19BB-C145-4B57-92D0-209289D164DA}">
      <dsp:nvSpPr>
        <dsp:cNvPr id="0" name=""/>
        <dsp:cNvSpPr/>
      </dsp:nvSpPr>
      <dsp:spPr>
        <a:xfrm>
          <a:off x="1693" y="1154944"/>
          <a:ext cx="1707956" cy="168109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14300" lvl="1" indent="-114300" algn="l" defTabSz="533400">
            <a:lnSpc>
              <a:spcPct val="90000"/>
            </a:lnSpc>
            <a:spcBef>
              <a:spcPct val="0"/>
            </a:spcBef>
            <a:spcAft>
              <a:spcPct val="15000"/>
            </a:spcAft>
            <a:buFont typeface="Arial" panose="020B0604020202020204" pitchFamily="34" charset="0"/>
            <a:buChar char="•"/>
          </a:pPr>
          <a:r>
            <a:rPr lang="en-US" sz="1200" kern="1200">
              <a:solidFill>
                <a:srgbClr val="404040"/>
              </a:solidFill>
              <a:latin typeface="Calibri" panose="020F0502020204030204" pitchFamily="34" charset="0"/>
              <a:ea typeface="Calibri" panose="020F0502020204030204" pitchFamily="34" charset="0"/>
              <a:cs typeface="Calibri" panose="020F0502020204030204" pitchFamily="34" charset="0"/>
            </a:rPr>
            <a:t>More variable renewable sources in generation mix, such as wind and solar PV</a:t>
          </a:r>
          <a:endParaRPr lang="pt-BR" sz="1200" kern="120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114300" lvl="1" indent="-114300" algn="l" defTabSz="533400">
            <a:lnSpc>
              <a:spcPct val="90000"/>
            </a:lnSpc>
            <a:spcBef>
              <a:spcPct val="0"/>
            </a:spcBef>
            <a:spcAft>
              <a:spcPct val="15000"/>
            </a:spcAft>
            <a:buChar char="•"/>
          </a:pPr>
          <a:r>
            <a:rPr lang="en-US" sz="1200" kern="1200">
              <a:solidFill>
                <a:srgbClr val="404040"/>
              </a:solidFill>
              <a:latin typeface="Calibri" panose="020F0502020204030204" pitchFamily="34" charset="0"/>
              <a:ea typeface="Calibri" panose="020F0502020204030204" pitchFamily="34" charset="0"/>
              <a:cs typeface="Calibri" panose="020F0502020204030204" pitchFamily="34" charset="0"/>
            </a:rPr>
            <a:t>Significant expansion of distributed generation, especially solar PV</a:t>
          </a:r>
          <a:endParaRPr lang="pt-BR" sz="1200" kern="120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114300" lvl="1" indent="-114300" algn="l" defTabSz="533400">
            <a:lnSpc>
              <a:spcPct val="90000"/>
            </a:lnSpc>
            <a:spcBef>
              <a:spcPct val="0"/>
            </a:spcBef>
            <a:spcAft>
              <a:spcPct val="15000"/>
            </a:spcAft>
            <a:buChar char="•"/>
          </a:pPr>
          <a:r>
            <a:rPr lang="en-US" sz="1200" kern="1200">
              <a:solidFill>
                <a:srgbClr val="404040"/>
              </a:solidFill>
              <a:latin typeface="Calibri" panose="020F0502020204030204" pitchFamily="34" charset="0"/>
              <a:ea typeface="Calibri" panose="020F0502020204030204" pitchFamily="34" charset="0"/>
              <a:cs typeface="Calibri" panose="020F0502020204030204" pitchFamily="34" charset="0"/>
            </a:rPr>
            <a:t>Technological development and cost reduction tends to intensify this scenario</a:t>
          </a:r>
          <a:r>
            <a:rPr lang="pt-BR" sz="1200" kern="1200">
              <a:solidFill>
                <a:srgbClr val="404040"/>
              </a:solidFill>
              <a:latin typeface="Calibri" panose="020F0502020204030204" pitchFamily="34" charset="0"/>
              <a:ea typeface="Calibri" panose="020F0502020204030204" pitchFamily="34" charset="0"/>
              <a:cs typeface="Calibri" panose="020F0502020204030204" pitchFamily="34" charset="0"/>
            </a:rPr>
            <a:t>.</a:t>
          </a:r>
        </a:p>
      </dsp:txBody>
      <dsp:txXfrm>
        <a:off x="40380" y="1193631"/>
        <a:ext cx="1630582" cy="1243486"/>
      </dsp:txXfrm>
    </dsp:sp>
    <dsp:sp modelId="{E44D730F-B975-4887-9521-5E55A2FF173B}">
      <dsp:nvSpPr>
        <dsp:cNvPr id="0" name=""/>
        <dsp:cNvSpPr/>
      </dsp:nvSpPr>
      <dsp:spPr>
        <a:xfrm>
          <a:off x="881999" y="1829972"/>
          <a:ext cx="1814694" cy="1814694"/>
        </a:xfrm>
        <a:prstGeom prst="leftCircularArrow">
          <a:avLst>
            <a:gd name="adj1" fmla="val 2560"/>
            <a:gd name="adj2" fmla="val 310688"/>
            <a:gd name="adj3" fmla="val 1388824"/>
            <a:gd name="adj4" fmla="val 8327115"/>
            <a:gd name="adj5" fmla="val 298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108030A-CCA9-41E1-93A3-C8F194AA4E15}">
      <dsp:nvSpPr>
        <dsp:cNvPr id="0" name=""/>
        <dsp:cNvSpPr/>
      </dsp:nvSpPr>
      <dsp:spPr>
        <a:xfrm>
          <a:off x="385565" y="2698264"/>
          <a:ext cx="1518183" cy="603731"/>
        </a:xfrm>
        <a:prstGeom prst="roundRect">
          <a:avLst>
            <a:gd name="adj" fmla="val 10000"/>
          </a:avLst>
        </a:prstGeom>
        <a:solidFill>
          <a:schemeClr val="accent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pt-BR" sz="1400" b="1" kern="1200" err="1"/>
            <a:t>Diversifying</a:t>
          </a:r>
          <a:r>
            <a:rPr lang="pt-BR" sz="1400" b="1" kern="1200"/>
            <a:t> Power Generation Mix</a:t>
          </a:r>
          <a:endParaRPr lang="pt-BR" sz="1400" kern="1200"/>
        </a:p>
      </dsp:txBody>
      <dsp:txXfrm>
        <a:off x="403248" y="2715947"/>
        <a:ext cx="1482817" cy="568365"/>
      </dsp:txXfrm>
    </dsp:sp>
    <dsp:sp modelId="{C2B905B9-0FE2-4B63-B5B7-50DB4AAA8480}">
      <dsp:nvSpPr>
        <dsp:cNvPr id="0" name=""/>
        <dsp:cNvSpPr/>
      </dsp:nvSpPr>
      <dsp:spPr>
        <a:xfrm>
          <a:off x="2120643" y="1152999"/>
          <a:ext cx="1707956" cy="168109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14300" lvl="1" indent="-114300" algn="l" defTabSz="533400">
            <a:lnSpc>
              <a:spcPct val="90000"/>
            </a:lnSpc>
            <a:spcBef>
              <a:spcPct val="0"/>
            </a:spcBef>
            <a:spcAft>
              <a:spcPct val="15000"/>
            </a:spcAft>
            <a:buChar char="•"/>
          </a:pPr>
          <a:r>
            <a:rPr lang="en-US" sz="1200" kern="1200">
              <a:solidFill>
                <a:srgbClr val="404040"/>
              </a:solidFill>
              <a:latin typeface="Calibri" panose="020F0502020204030204" pitchFamily="34" charset="0"/>
              <a:ea typeface="Calibri" panose="020F0502020204030204" pitchFamily="34" charset="0"/>
              <a:cs typeface="Calibri" panose="020F0502020204030204" pitchFamily="34" charset="0"/>
            </a:rPr>
            <a:t>Needs coordinated actions between power sector and other water users, such as the </a:t>
          </a:r>
          <a:r>
            <a:rPr lang="en-US" sz="1200" b="1" kern="1200">
              <a:solidFill>
                <a:srgbClr val="404040"/>
              </a:solidFill>
              <a:latin typeface="Calibri" panose="020F0502020204030204" pitchFamily="34" charset="0"/>
              <a:ea typeface="Calibri" panose="020F0502020204030204" pitchFamily="34" charset="0"/>
              <a:cs typeface="Calibri" panose="020F0502020204030204" pitchFamily="34" charset="0"/>
            </a:rPr>
            <a:t>Reservoir Recovery Plan</a:t>
          </a:r>
          <a:r>
            <a:rPr lang="en-US" sz="1200" kern="1200">
              <a:solidFill>
                <a:srgbClr val="404040"/>
              </a:solidFill>
              <a:latin typeface="Calibri" panose="020F0502020204030204" pitchFamily="34" charset="0"/>
              <a:ea typeface="Calibri" panose="020F0502020204030204" pitchFamily="34" charset="0"/>
              <a:cs typeface="Calibri" panose="020F0502020204030204" pitchFamily="34" charset="0"/>
            </a:rPr>
            <a:t>, lead by Ministry of Mines and Energy</a:t>
          </a:r>
          <a:endParaRPr lang="pt-BR" sz="1200" kern="120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114300" lvl="1" indent="-114300" algn="l" defTabSz="533400">
            <a:lnSpc>
              <a:spcPct val="90000"/>
            </a:lnSpc>
            <a:spcBef>
              <a:spcPct val="0"/>
            </a:spcBef>
            <a:spcAft>
              <a:spcPct val="15000"/>
            </a:spcAft>
            <a:buChar char="•"/>
          </a:pPr>
          <a:r>
            <a:rPr lang="en-US" sz="1200" kern="1200">
              <a:solidFill>
                <a:srgbClr val="404040"/>
              </a:solidFill>
              <a:latin typeface="Calibri" panose="020F0502020204030204" pitchFamily="34" charset="0"/>
              <a:ea typeface="Calibri" panose="020F0502020204030204" pitchFamily="34" charset="0"/>
              <a:cs typeface="Calibri" panose="020F0502020204030204" pitchFamily="34" charset="0"/>
            </a:rPr>
            <a:t>Operational constraints related to multiple uses of water.</a:t>
          </a:r>
          <a:endParaRPr lang="pt-BR" sz="1200" kern="1200">
            <a:solidFill>
              <a:srgbClr val="404040"/>
            </a:solidFill>
            <a:latin typeface="Calibri" panose="020F0502020204030204" pitchFamily="34" charset="0"/>
            <a:ea typeface="Calibri" panose="020F0502020204030204" pitchFamily="34" charset="0"/>
            <a:cs typeface="Calibri" panose="020F0502020204030204" pitchFamily="34" charset="0"/>
          </a:endParaRPr>
        </a:p>
      </dsp:txBody>
      <dsp:txXfrm>
        <a:off x="2159330" y="1551920"/>
        <a:ext cx="1630582" cy="1243486"/>
      </dsp:txXfrm>
    </dsp:sp>
    <dsp:sp modelId="{5914B961-7D3C-4F45-80E1-74B26417E53A}">
      <dsp:nvSpPr>
        <dsp:cNvPr id="0" name=""/>
        <dsp:cNvSpPr/>
      </dsp:nvSpPr>
      <dsp:spPr>
        <a:xfrm>
          <a:off x="3036544" y="419640"/>
          <a:ext cx="2038786" cy="2038786"/>
        </a:xfrm>
        <a:prstGeom prst="circularArrow">
          <a:avLst>
            <a:gd name="adj1" fmla="val 2279"/>
            <a:gd name="adj2" fmla="val 274745"/>
            <a:gd name="adj3" fmla="val 19658269"/>
            <a:gd name="adj4" fmla="val 12684036"/>
            <a:gd name="adj5" fmla="val 265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009B299-1835-4DD8-BDEC-40C16D1132F6}">
      <dsp:nvSpPr>
        <dsp:cNvPr id="0" name=""/>
        <dsp:cNvSpPr/>
      </dsp:nvSpPr>
      <dsp:spPr>
        <a:xfrm>
          <a:off x="2469704" y="934132"/>
          <a:ext cx="1518183" cy="603731"/>
        </a:xfrm>
        <a:prstGeom prst="roundRect">
          <a:avLst>
            <a:gd name="adj" fmla="val 10000"/>
          </a:avLst>
        </a:prstGeom>
        <a:solidFill>
          <a:schemeClr val="accent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pt-BR" sz="1400" b="1" kern="1200" err="1"/>
            <a:t>Institutional</a:t>
          </a:r>
          <a:r>
            <a:rPr lang="pt-BR" sz="1400" b="1" kern="1200"/>
            <a:t> Governance</a:t>
          </a:r>
        </a:p>
      </dsp:txBody>
      <dsp:txXfrm>
        <a:off x="2487387" y="951815"/>
        <a:ext cx="1482817" cy="568365"/>
      </dsp:txXfrm>
    </dsp:sp>
    <dsp:sp modelId="{FBFCC10A-ED30-48CB-956D-764BA528BFC0}">
      <dsp:nvSpPr>
        <dsp:cNvPr id="0" name=""/>
        <dsp:cNvSpPr/>
      </dsp:nvSpPr>
      <dsp:spPr>
        <a:xfrm>
          <a:off x="4239593" y="1154944"/>
          <a:ext cx="1707956" cy="168109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14300" lvl="1" indent="-114300" algn="l" defTabSz="533400">
            <a:lnSpc>
              <a:spcPct val="90000"/>
            </a:lnSpc>
            <a:spcBef>
              <a:spcPct val="0"/>
            </a:spcBef>
            <a:spcAft>
              <a:spcPct val="15000"/>
            </a:spcAft>
            <a:buChar char="•"/>
          </a:pPr>
          <a:r>
            <a:rPr lang="en-US" sz="1200" kern="1200">
              <a:solidFill>
                <a:srgbClr val="404040"/>
              </a:solidFill>
              <a:latin typeface="Calibri" panose="020F0502020204030204" pitchFamily="34" charset="0"/>
              <a:ea typeface="Calibri" panose="020F0502020204030204" pitchFamily="34" charset="0"/>
              <a:cs typeface="Calibri" panose="020F0502020204030204" pitchFamily="34" charset="0"/>
            </a:rPr>
            <a:t>New hydropower plant operation strategies, aiming to preserve reservoir levels</a:t>
          </a:r>
          <a:endParaRPr lang="pt-BR" sz="1200" kern="120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114300" lvl="1" indent="-114300" algn="l" defTabSz="533400">
            <a:lnSpc>
              <a:spcPct val="90000"/>
            </a:lnSpc>
            <a:spcBef>
              <a:spcPct val="0"/>
            </a:spcBef>
            <a:spcAft>
              <a:spcPct val="15000"/>
            </a:spcAft>
            <a:buChar char="•"/>
          </a:pPr>
          <a:r>
            <a:rPr lang="en-US" sz="1200" kern="1200">
              <a:solidFill>
                <a:srgbClr val="404040"/>
              </a:solidFill>
              <a:latin typeface="Calibri" panose="020F0502020204030204" pitchFamily="34" charset="0"/>
              <a:ea typeface="Calibri" panose="020F0502020204030204" pitchFamily="34" charset="0"/>
              <a:cs typeface="Calibri" panose="020F0502020204030204" pitchFamily="34" charset="0"/>
            </a:rPr>
            <a:t>Optimization of hydro reservoirs to meet capacity and flexibility requirements</a:t>
          </a:r>
          <a:endParaRPr lang="pt-BR" sz="1200" kern="120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114300" lvl="1" indent="-114300" algn="l" defTabSz="533400">
            <a:lnSpc>
              <a:spcPct val="90000"/>
            </a:lnSpc>
            <a:spcBef>
              <a:spcPct val="0"/>
            </a:spcBef>
            <a:spcAft>
              <a:spcPct val="15000"/>
            </a:spcAft>
            <a:buChar char="•"/>
          </a:pPr>
          <a:r>
            <a:rPr lang="pt-BR" sz="1200" kern="1200">
              <a:solidFill>
                <a:srgbClr val="404040"/>
              </a:solidFill>
              <a:latin typeface="Calibri" panose="020F0502020204030204" pitchFamily="34" charset="0"/>
              <a:ea typeface="Calibri" panose="020F0502020204030204" pitchFamily="34" charset="0"/>
              <a:cs typeface="Calibri" panose="020F0502020204030204" pitchFamily="34" charset="0"/>
            </a:rPr>
            <a:t>Enhanced security of supply.</a:t>
          </a:r>
          <a:endParaRPr lang="pt-BR" sz="1200" kern="1200"/>
        </a:p>
      </dsp:txBody>
      <dsp:txXfrm>
        <a:off x="4278280" y="1193631"/>
        <a:ext cx="1630582" cy="1243486"/>
      </dsp:txXfrm>
    </dsp:sp>
    <dsp:sp modelId="{234AB964-D45D-4327-AB47-F84770B88EEE}">
      <dsp:nvSpPr>
        <dsp:cNvPr id="0" name=""/>
        <dsp:cNvSpPr/>
      </dsp:nvSpPr>
      <dsp:spPr>
        <a:xfrm>
          <a:off x="4538934" y="2580409"/>
          <a:ext cx="1518183" cy="603731"/>
        </a:xfrm>
        <a:prstGeom prst="roundRect">
          <a:avLst>
            <a:gd name="adj" fmla="val 10000"/>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b="1" kern="1200"/>
            <a:t>New Role of Hydropower Plants</a:t>
          </a:r>
          <a:endParaRPr lang="pt-BR" sz="1400" b="1" kern="1200"/>
        </a:p>
      </dsp:txBody>
      <dsp:txXfrm>
        <a:off x="4556617" y="2598092"/>
        <a:ext cx="1482817" cy="56836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B342CE-3A09-4DE5-A671-48FF9A11A8A6}">
      <dsp:nvSpPr>
        <dsp:cNvPr id="0" name=""/>
        <dsp:cNvSpPr/>
      </dsp:nvSpPr>
      <dsp:spPr>
        <a:xfrm>
          <a:off x="0" y="9865"/>
          <a:ext cx="3821275" cy="433973"/>
        </a:xfrm>
        <a:prstGeom prst="roundRect">
          <a:avLst>
            <a:gd name="adj" fmla="val 10000"/>
          </a:avLst>
        </a:prstGeom>
        <a:solidFill>
          <a:schemeClr val="bg1">
            <a:lumMod val="9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Font typeface="Wingdings"/>
            <a:buNone/>
          </a:pPr>
          <a:r>
            <a:rPr lang="en-US" sz="1600" kern="1200">
              <a:latin typeface="Tahoma"/>
              <a:cs typeface="Tahoma"/>
            </a:rPr>
            <a:t>Characterize vulnerabilities associated with critical scenarios in the analyzed region</a:t>
          </a:r>
          <a:endParaRPr lang="pt-BR" sz="1600" kern="1200"/>
        </a:p>
      </dsp:txBody>
      <dsp:txXfrm>
        <a:off x="820967" y="9865"/>
        <a:ext cx="3000307" cy="433973"/>
      </dsp:txXfrm>
    </dsp:sp>
    <dsp:sp modelId="{0719189E-6D30-43DB-87E0-71F0A8A01D5E}">
      <dsp:nvSpPr>
        <dsp:cNvPr id="0" name=""/>
        <dsp:cNvSpPr/>
      </dsp:nvSpPr>
      <dsp:spPr>
        <a:xfrm>
          <a:off x="56712" y="0"/>
          <a:ext cx="764255" cy="453703"/>
        </a:xfrm>
        <a:prstGeom prst="roundRect">
          <a:avLst>
            <a:gd name="adj" fmla="val 10000"/>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 modelId="{9BD3ED5F-4642-44DA-B4FB-28C9FD829C7D}">
      <dsp:nvSpPr>
        <dsp:cNvPr id="0" name=""/>
        <dsp:cNvSpPr/>
      </dsp:nvSpPr>
      <dsp:spPr>
        <a:xfrm>
          <a:off x="0" y="520281"/>
          <a:ext cx="3821275" cy="433973"/>
        </a:xfrm>
        <a:prstGeom prst="roundRect">
          <a:avLst>
            <a:gd name="adj" fmla="val 10000"/>
          </a:avLst>
        </a:prstGeom>
        <a:solidFill>
          <a:schemeClr val="bg1">
            <a:lumMod val="9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latin typeface="Tahoma"/>
              <a:ea typeface="+mn-ea"/>
              <a:cs typeface="Tahoma"/>
            </a:rPr>
            <a:t>List possibilities for increasing resilience</a:t>
          </a:r>
          <a:endParaRPr lang="pt-BR" sz="1600" kern="1200">
            <a:latin typeface="Tahoma"/>
            <a:cs typeface="Tahoma"/>
          </a:endParaRPr>
        </a:p>
      </dsp:txBody>
      <dsp:txXfrm>
        <a:off x="820967" y="520281"/>
        <a:ext cx="3000307" cy="433973"/>
      </dsp:txXfrm>
    </dsp:sp>
    <dsp:sp modelId="{DA3CFF68-14FA-44B2-8F0B-1B09FC45A897}">
      <dsp:nvSpPr>
        <dsp:cNvPr id="0" name=""/>
        <dsp:cNvSpPr/>
      </dsp:nvSpPr>
      <dsp:spPr>
        <a:xfrm>
          <a:off x="56712" y="510416"/>
          <a:ext cx="764255" cy="453703"/>
        </a:xfrm>
        <a:prstGeom prst="roundRect">
          <a:avLst>
            <a:gd name="adj" fmla="val 10000"/>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 modelId="{E87CEF0B-CAE0-4C46-B2FF-04E1DDD017E3}">
      <dsp:nvSpPr>
        <dsp:cNvPr id="0" name=""/>
        <dsp:cNvSpPr/>
      </dsp:nvSpPr>
      <dsp:spPr>
        <a:xfrm>
          <a:off x="0" y="1029292"/>
          <a:ext cx="3821275" cy="436786"/>
        </a:xfrm>
        <a:prstGeom prst="roundRect">
          <a:avLst>
            <a:gd name="adj" fmla="val 10000"/>
          </a:avLst>
        </a:prstGeom>
        <a:solidFill>
          <a:schemeClr val="bg1">
            <a:lumMod val="9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latin typeface="Tahoma"/>
              <a:cs typeface="Tahoma"/>
            </a:rPr>
            <a:t>Assess benefits and indication of the main impacts and challenges</a:t>
          </a:r>
          <a:endParaRPr lang="pt-BR" sz="1600" b="1" kern="1200">
            <a:latin typeface="Tahoma"/>
            <a:cs typeface="Tahoma"/>
          </a:endParaRPr>
        </a:p>
      </dsp:txBody>
      <dsp:txXfrm>
        <a:off x="820967" y="1029292"/>
        <a:ext cx="3000307" cy="436786"/>
      </dsp:txXfrm>
    </dsp:sp>
    <dsp:sp modelId="{BB5C373E-2337-47CF-81BC-A2181F7D3B3C}">
      <dsp:nvSpPr>
        <dsp:cNvPr id="0" name=""/>
        <dsp:cNvSpPr/>
      </dsp:nvSpPr>
      <dsp:spPr>
        <a:xfrm>
          <a:off x="56712" y="1020833"/>
          <a:ext cx="764255" cy="453703"/>
        </a:xfrm>
        <a:prstGeom prst="roundRect">
          <a:avLst>
            <a:gd name="adj" fmla="val 10000"/>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 modelId="{026A4D05-DC7B-43E9-900C-3B1EF7C9085B}">
      <dsp:nvSpPr>
        <dsp:cNvPr id="0" name=""/>
        <dsp:cNvSpPr/>
      </dsp:nvSpPr>
      <dsp:spPr>
        <a:xfrm>
          <a:off x="0" y="1539708"/>
          <a:ext cx="3821275" cy="436786"/>
        </a:xfrm>
        <a:prstGeom prst="roundRect">
          <a:avLst>
            <a:gd name="adj" fmla="val 10000"/>
          </a:avLst>
        </a:prstGeom>
        <a:solidFill>
          <a:schemeClr val="bg1">
            <a:lumMod val="9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0" kern="1200">
              <a:latin typeface="Tahoma"/>
              <a:cs typeface="Tahoma"/>
            </a:rPr>
            <a:t>Create timelines and sequence solutions</a:t>
          </a:r>
          <a:endParaRPr lang="pt-BR" sz="1600" b="0" kern="1200">
            <a:latin typeface="Tahoma"/>
            <a:cs typeface="Tahoma"/>
          </a:endParaRPr>
        </a:p>
      </dsp:txBody>
      <dsp:txXfrm>
        <a:off x="820967" y="1539708"/>
        <a:ext cx="3000307" cy="436786"/>
      </dsp:txXfrm>
    </dsp:sp>
    <dsp:sp modelId="{23033B9D-5E63-4991-8C70-CA49B2985D06}">
      <dsp:nvSpPr>
        <dsp:cNvPr id="0" name=""/>
        <dsp:cNvSpPr/>
      </dsp:nvSpPr>
      <dsp:spPr>
        <a:xfrm>
          <a:off x="56712" y="1531250"/>
          <a:ext cx="764255" cy="453703"/>
        </a:xfrm>
        <a:prstGeom prst="roundRect">
          <a:avLst>
            <a:gd name="adj" fmla="val 10000"/>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 modelId="{FBF4BC1D-C797-4DB9-9D65-794DA02DD7F0}">
      <dsp:nvSpPr>
        <dsp:cNvPr id="0" name=""/>
        <dsp:cNvSpPr/>
      </dsp:nvSpPr>
      <dsp:spPr>
        <a:xfrm>
          <a:off x="0" y="2050125"/>
          <a:ext cx="3821275" cy="436786"/>
        </a:xfrm>
        <a:prstGeom prst="roundRect">
          <a:avLst>
            <a:gd name="adj" fmla="val 10000"/>
          </a:avLst>
        </a:prstGeom>
        <a:solidFill>
          <a:schemeClr val="bg1">
            <a:lumMod val="9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latin typeface="Tahoma"/>
              <a:cs typeface="Tahoma"/>
            </a:rPr>
            <a:t>Map routes and next steps</a:t>
          </a:r>
          <a:endParaRPr lang="pt-BR" sz="1600" b="1" kern="1200"/>
        </a:p>
      </dsp:txBody>
      <dsp:txXfrm>
        <a:off x="820967" y="2050125"/>
        <a:ext cx="3000307" cy="436786"/>
      </dsp:txXfrm>
    </dsp:sp>
    <dsp:sp modelId="{C8305978-A793-4D0A-8C26-61A4B6B91BF7}">
      <dsp:nvSpPr>
        <dsp:cNvPr id="0" name=""/>
        <dsp:cNvSpPr/>
      </dsp:nvSpPr>
      <dsp:spPr>
        <a:xfrm>
          <a:off x="56712" y="2041666"/>
          <a:ext cx="764255" cy="453703"/>
        </a:xfrm>
        <a:prstGeom prst="roundRect">
          <a:avLst>
            <a:gd name="adj" fmla="val 10000"/>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6466B7-3F82-4C8D-844C-FA0B31BB00DA}">
      <dsp:nvSpPr>
        <dsp:cNvPr id="0" name=""/>
        <dsp:cNvSpPr/>
      </dsp:nvSpPr>
      <dsp:spPr>
        <a:xfrm>
          <a:off x="100717" y="819564"/>
          <a:ext cx="1459423" cy="480946"/>
        </a:xfrm>
        <a:prstGeom prst="rect">
          <a:avLst/>
        </a:prstGeom>
        <a:solidFill>
          <a:schemeClr val="tx2">
            <a:lumMod val="20000"/>
            <a:lumOff val="8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pt-BR" sz="1900" b="1" kern="1200" err="1">
              <a:solidFill>
                <a:schemeClr val="bg1"/>
              </a:solidFill>
              <a:latin typeface="Aptos" panose="020B0004020202020204" pitchFamily="34" charset="0"/>
            </a:rPr>
            <a:t>Pilot</a:t>
          </a:r>
          <a:r>
            <a:rPr lang="pt-BR" sz="1900" b="1" kern="1200">
              <a:solidFill>
                <a:schemeClr val="bg1"/>
              </a:solidFill>
              <a:latin typeface="Aptos" panose="020B0004020202020204" pitchFamily="34" charset="0"/>
            </a:rPr>
            <a:t> Project </a:t>
          </a:r>
          <a:endParaRPr lang="pt-BR" sz="1900" kern="1200">
            <a:solidFill>
              <a:schemeClr val="bg1"/>
            </a:solidFill>
            <a:latin typeface="Aptos" panose="020B0004020202020204" pitchFamily="34" charset="0"/>
          </a:endParaRPr>
        </a:p>
      </dsp:txBody>
      <dsp:txXfrm>
        <a:off x="100717" y="819564"/>
        <a:ext cx="1459423" cy="480946"/>
      </dsp:txXfrm>
    </dsp:sp>
    <dsp:sp modelId="{416BE183-9474-4E24-8696-F862491807F9}">
      <dsp:nvSpPr>
        <dsp:cNvPr id="0" name=""/>
        <dsp:cNvSpPr/>
      </dsp:nvSpPr>
      <dsp:spPr>
        <a:xfrm>
          <a:off x="98601" y="1682701"/>
          <a:ext cx="1459423" cy="17596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t" anchorCtr="0">
          <a:noAutofit/>
        </a:bodyPr>
        <a:lstStyle/>
        <a:p>
          <a:pPr marL="114300" lvl="1" indent="-114300" algn="l" defTabSz="533400">
            <a:lnSpc>
              <a:spcPct val="90000"/>
            </a:lnSpc>
            <a:spcBef>
              <a:spcPct val="0"/>
            </a:spcBef>
            <a:spcAft>
              <a:spcPct val="15000"/>
            </a:spcAft>
            <a:buFont typeface="Arial" panose="020B0604020202020204" pitchFamily="34" charset="0"/>
            <a:buChar char="•"/>
          </a:pPr>
          <a:endParaRPr lang="pt-BR" sz="1200" kern="1200">
            <a:solidFill>
              <a:srgbClr val="404040"/>
            </a:solidFill>
            <a:latin typeface="Aptos" panose="020B0004020202020204" pitchFamily="34" charset="0"/>
            <a:ea typeface="Calibri" panose="020F0502020204030204" pitchFamily="34" charset="0"/>
            <a:cs typeface="Calibri" panose="020F0502020204030204" pitchFamily="34" charset="0"/>
          </a:endParaRPr>
        </a:p>
        <a:p>
          <a:pPr marL="114300" lvl="1" indent="-114300" algn="l" defTabSz="533400">
            <a:lnSpc>
              <a:spcPct val="90000"/>
            </a:lnSpc>
            <a:spcBef>
              <a:spcPct val="0"/>
            </a:spcBef>
            <a:spcAft>
              <a:spcPct val="15000"/>
            </a:spcAft>
            <a:buFont typeface="Arial" panose="020B0604020202020204" pitchFamily="34" charset="0"/>
            <a:buChar char="•"/>
          </a:pPr>
          <a:r>
            <a:rPr lang="en-US" sz="1200" kern="1200">
              <a:solidFill>
                <a:srgbClr val="404040"/>
              </a:solidFill>
              <a:latin typeface="Aptos" panose="020B0004020202020204" pitchFamily="34" charset="0"/>
              <a:cs typeface="Calibri" panose="020F0502020204030204" pitchFamily="34" charset="0"/>
            </a:rPr>
            <a:t>Since 2018, new actions have already been taken to develop the demand response in Brazil, mainly for industrial consumers. A pilot project was created with significant participation of industry stakeholders in 2018, with low consumer participation.</a:t>
          </a:r>
          <a:endParaRPr lang="pt-BR" sz="1200" kern="1200">
            <a:solidFill>
              <a:srgbClr val="404040"/>
            </a:solidFill>
            <a:latin typeface="Aptos" panose="020B0004020202020204" pitchFamily="34" charset="0"/>
            <a:ea typeface="Calibri" panose="020F0502020204030204" pitchFamily="34" charset="0"/>
            <a:cs typeface="Calibri" panose="020F0502020204030204" pitchFamily="34" charset="0"/>
          </a:endParaRPr>
        </a:p>
        <a:p>
          <a:pPr marL="114300" lvl="1" indent="-114300" algn="l" defTabSz="533400">
            <a:lnSpc>
              <a:spcPct val="90000"/>
            </a:lnSpc>
            <a:spcBef>
              <a:spcPct val="0"/>
            </a:spcBef>
            <a:spcAft>
              <a:spcPct val="15000"/>
            </a:spcAft>
            <a:buFont typeface="Arial" panose="020B0604020202020204" pitchFamily="34" charset="0"/>
            <a:buChar char="•"/>
          </a:pPr>
          <a:endParaRPr lang="pt-BR" sz="1200" kern="1200">
            <a:solidFill>
              <a:srgbClr val="404040"/>
            </a:solidFill>
            <a:latin typeface="Aptos" panose="020B0004020202020204" pitchFamily="34" charset="0"/>
            <a:cs typeface="Calibri" panose="020F0502020204030204" pitchFamily="34" charset="0"/>
          </a:endParaRPr>
        </a:p>
      </dsp:txBody>
      <dsp:txXfrm>
        <a:off x="98601" y="1682701"/>
        <a:ext cx="1459423" cy="1759615"/>
      </dsp:txXfrm>
    </dsp:sp>
    <dsp:sp modelId="{879F173C-AC70-4AD5-B7B3-9234414B04CD}">
      <dsp:nvSpPr>
        <dsp:cNvPr id="0" name=""/>
        <dsp:cNvSpPr/>
      </dsp:nvSpPr>
      <dsp:spPr>
        <a:xfrm>
          <a:off x="99058" y="673290"/>
          <a:ext cx="116090" cy="11609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27A96C6-E018-4434-B1BB-13D977630BD5}">
      <dsp:nvSpPr>
        <dsp:cNvPr id="0" name=""/>
        <dsp:cNvSpPr/>
      </dsp:nvSpPr>
      <dsp:spPr>
        <a:xfrm>
          <a:off x="180322" y="510763"/>
          <a:ext cx="116090" cy="11609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3300FA7-6DDE-4325-AE21-70E521F3E8BC}">
      <dsp:nvSpPr>
        <dsp:cNvPr id="0" name=""/>
        <dsp:cNvSpPr/>
      </dsp:nvSpPr>
      <dsp:spPr>
        <a:xfrm>
          <a:off x="375354" y="543268"/>
          <a:ext cx="182427" cy="18242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F2B721-676D-4FA9-8E2A-1CEFE887CDBF}">
      <dsp:nvSpPr>
        <dsp:cNvPr id="0" name=""/>
        <dsp:cNvSpPr/>
      </dsp:nvSpPr>
      <dsp:spPr>
        <a:xfrm>
          <a:off x="537880" y="364489"/>
          <a:ext cx="116090" cy="11609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E20074-DB88-4358-877C-5BDCBECF669F}">
      <dsp:nvSpPr>
        <dsp:cNvPr id="0" name=""/>
        <dsp:cNvSpPr/>
      </dsp:nvSpPr>
      <dsp:spPr>
        <a:xfrm>
          <a:off x="749165" y="299478"/>
          <a:ext cx="116090" cy="11609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F82503F-A996-4EB9-A7F5-6B8411951C6B}">
      <dsp:nvSpPr>
        <dsp:cNvPr id="0" name=""/>
        <dsp:cNvSpPr/>
      </dsp:nvSpPr>
      <dsp:spPr>
        <a:xfrm>
          <a:off x="1009208" y="413247"/>
          <a:ext cx="116090" cy="11609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0933A54-977E-4456-8319-1A3757C6932F}">
      <dsp:nvSpPr>
        <dsp:cNvPr id="0" name=""/>
        <dsp:cNvSpPr/>
      </dsp:nvSpPr>
      <dsp:spPr>
        <a:xfrm>
          <a:off x="1171734" y="494510"/>
          <a:ext cx="182427" cy="18242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117F042-6AD1-49DD-B102-C0640987852B}">
      <dsp:nvSpPr>
        <dsp:cNvPr id="0" name=""/>
        <dsp:cNvSpPr/>
      </dsp:nvSpPr>
      <dsp:spPr>
        <a:xfrm>
          <a:off x="1399272" y="673290"/>
          <a:ext cx="116090" cy="11609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A972305-553A-4591-80B6-6780C7B5E812}">
      <dsp:nvSpPr>
        <dsp:cNvPr id="0" name=""/>
        <dsp:cNvSpPr/>
      </dsp:nvSpPr>
      <dsp:spPr>
        <a:xfrm>
          <a:off x="1496788" y="852069"/>
          <a:ext cx="116090" cy="11609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821C677-46C0-40F9-BA73-31E9ED549804}">
      <dsp:nvSpPr>
        <dsp:cNvPr id="0" name=""/>
        <dsp:cNvSpPr/>
      </dsp:nvSpPr>
      <dsp:spPr>
        <a:xfrm>
          <a:off x="651649" y="510763"/>
          <a:ext cx="298518" cy="29851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B48FEEE-0AFB-4219-8C73-693AF8591298}">
      <dsp:nvSpPr>
        <dsp:cNvPr id="0" name=""/>
        <dsp:cNvSpPr/>
      </dsp:nvSpPr>
      <dsp:spPr>
        <a:xfrm>
          <a:off x="17795" y="1128364"/>
          <a:ext cx="116090" cy="11609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097828B-4EE4-4E50-907B-083A3D288F79}">
      <dsp:nvSpPr>
        <dsp:cNvPr id="0" name=""/>
        <dsp:cNvSpPr/>
      </dsp:nvSpPr>
      <dsp:spPr>
        <a:xfrm>
          <a:off x="115311" y="1274638"/>
          <a:ext cx="182427" cy="18242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3585BC3-5B69-404F-8C60-6986B8B61C62}">
      <dsp:nvSpPr>
        <dsp:cNvPr id="0" name=""/>
        <dsp:cNvSpPr/>
      </dsp:nvSpPr>
      <dsp:spPr>
        <a:xfrm>
          <a:off x="359101" y="1404660"/>
          <a:ext cx="265349" cy="26534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8880E8-6788-489A-BD26-5A5EF52EEEFA}">
      <dsp:nvSpPr>
        <dsp:cNvPr id="0" name=""/>
        <dsp:cNvSpPr/>
      </dsp:nvSpPr>
      <dsp:spPr>
        <a:xfrm>
          <a:off x="700407" y="1615944"/>
          <a:ext cx="116090" cy="11609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D960FD5-343D-4D77-983F-B20292249461}">
      <dsp:nvSpPr>
        <dsp:cNvPr id="0" name=""/>
        <dsp:cNvSpPr/>
      </dsp:nvSpPr>
      <dsp:spPr>
        <a:xfrm>
          <a:off x="765418" y="1404660"/>
          <a:ext cx="182427" cy="18242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AFE38F0-FA72-4146-AEE5-BA7AEA6C4083}">
      <dsp:nvSpPr>
        <dsp:cNvPr id="0" name=""/>
        <dsp:cNvSpPr/>
      </dsp:nvSpPr>
      <dsp:spPr>
        <a:xfrm>
          <a:off x="927944" y="1632197"/>
          <a:ext cx="116090" cy="11609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972281A-68FD-4DF8-A507-F510DD635CFD}">
      <dsp:nvSpPr>
        <dsp:cNvPr id="0" name=""/>
        <dsp:cNvSpPr/>
      </dsp:nvSpPr>
      <dsp:spPr>
        <a:xfrm>
          <a:off x="1074218" y="1372154"/>
          <a:ext cx="265349" cy="26534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94B2464-3752-4AC8-A8B3-E64687C27E28}">
      <dsp:nvSpPr>
        <dsp:cNvPr id="0" name=""/>
        <dsp:cNvSpPr/>
      </dsp:nvSpPr>
      <dsp:spPr>
        <a:xfrm>
          <a:off x="1431777" y="1307144"/>
          <a:ext cx="182427" cy="18242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06F889F-BB6D-4F42-9C12-BE3C4A25556E}">
      <dsp:nvSpPr>
        <dsp:cNvPr id="0" name=""/>
        <dsp:cNvSpPr/>
      </dsp:nvSpPr>
      <dsp:spPr>
        <a:xfrm>
          <a:off x="1614205" y="542998"/>
          <a:ext cx="535764" cy="1022833"/>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77C070F-54A4-441D-8D57-30E014614CD3}">
      <dsp:nvSpPr>
        <dsp:cNvPr id="0" name=""/>
        <dsp:cNvSpPr/>
      </dsp:nvSpPr>
      <dsp:spPr>
        <a:xfrm>
          <a:off x="2149970" y="543495"/>
          <a:ext cx="1461176" cy="1022823"/>
        </a:xfrm>
        <a:prstGeom prst="rect">
          <a:avLst/>
        </a:prstGeom>
        <a:solidFill>
          <a:schemeClr val="accent1">
            <a:lumMod val="60000"/>
            <a:lumOff val="4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pt-BR" sz="1900" b="1" kern="1200" err="1">
              <a:solidFill>
                <a:schemeClr val="bg1"/>
              </a:solidFill>
              <a:latin typeface="Aptos" panose="020B0004020202020204" pitchFamily="34" charset="0"/>
            </a:rPr>
            <a:t>Voluntary</a:t>
          </a:r>
          <a:r>
            <a:rPr lang="pt-BR" sz="1900" b="1" kern="1200">
              <a:solidFill>
                <a:schemeClr val="bg1"/>
              </a:solidFill>
              <a:latin typeface="Aptos" panose="020B0004020202020204" pitchFamily="34" charset="0"/>
            </a:rPr>
            <a:t> </a:t>
          </a:r>
          <a:r>
            <a:rPr lang="pt-BR" sz="1900" b="1" kern="1200" err="1">
              <a:solidFill>
                <a:schemeClr val="bg1"/>
              </a:solidFill>
              <a:latin typeface="Aptos" panose="020B0004020202020204" pitchFamily="34" charset="0"/>
            </a:rPr>
            <a:t>Demand</a:t>
          </a:r>
          <a:r>
            <a:rPr lang="pt-BR" sz="1900" b="1" kern="1200">
              <a:solidFill>
                <a:schemeClr val="bg1"/>
              </a:solidFill>
              <a:latin typeface="Aptos" panose="020B0004020202020204" pitchFamily="34" charset="0"/>
            </a:rPr>
            <a:t> </a:t>
          </a:r>
          <a:r>
            <a:rPr lang="pt-BR" sz="1900" b="1" kern="1200" err="1">
              <a:solidFill>
                <a:schemeClr val="bg1"/>
              </a:solidFill>
              <a:latin typeface="Aptos" panose="020B0004020202020204" pitchFamily="34" charset="0"/>
            </a:rPr>
            <a:t>Reduction</a:t>
          </a:r>
          <a:endParaRPr lang="pt-BR" sz="1900" b="1" kern="1200">
            <a:solidFill>
              <a:schemeClr val="bg1"/>
            </a:solidFill>
            <a:latin typeface="Aptos" panose="020B0004020202020204" pitchFamily="34" charset="0"/>
          </a:endParaRPr>
        </a:p>
      </dsp:txBody>
      <dsp:txXfrm>
        <a:off x="2149970" y="543495"/>
        <a:ext cx="1461176" cy="1022823"/>
      </dsp:txXfrm>
    </dsp:sp>
    <dsp:sp modelId="{DF8433FA-558C-4FF7-8211-E8496E4AD6B7}">
      <dsp:nvSpPr>
        <dsp:cNvPr id="0" name=""/>
        <dsp:cNvSpPr/>
      </dsp:nvSpPr>
      <dsp:spPr>
        <a:xfrm>
          <a:off x="2149970" y="1833714"/>
          <a:ext cx="1461176" cy="9010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t" anchorCtr="0">
          <a:noAutofit/>
        </a:bodyPr>
        <a:lstStyle/>
        <a:p>
          <a:pPr marL="57150" lvl="1" indent="-57150" algn="l" defTabSz="488950">
            <a:lnSpc>
              <a:spcPct val="90000"/>
            </a:lnSpc>
            <a:spcBef>
              <a:spcPct val="0"/>
            </a:spcBef>
            <a:spcAft>
              <a:spcPct val="15000"/>
            </a:spcAft>
            <a:buChar char="•"/>
          </a:pPr>
          <a:r>
            <a:rPr lang="en-US" sz="1100" kern="1200">
              <a:solidFill>
                <a:srgbClr val="404040"/>
              </a:solidFill>
              <a:latin typeface="Aptos" panose="020B0004020202020204" pitchFamily="34" charset="0"/>
              <a:cs typeface="Calibri" panose="020F0502020204030204" pitchFamily="34" charset="0"/>
            </a:rPr>
            <a:t>In 2021, during the water scarcity in Brazil, the Voluntary Demand Reduction program for industrial consumers had important results, which contributed to improving the situation of the national energy system. Several industrial sectors participated, which translates to significant cost savings for both energy providers and consumers.</a:t>
          </a:r>
          <a:endParaRPr lang="pt-BR" sz="1100" kern="1200">
            <a:solidFill>
              <a:srgbClr val="404040"/>
            </a:solidFill>
            <a:latin typeface="Aptos" panose="020B0004020202020204" pitchFamily="34" charset="0"/>
            <a:ea typeface="Calibri" panose="020F0502020204030204" pitchFamily="34" charset="0"/>
            <a:cs typeface="Calibri" panose="020F0502020204030204" pitchFamily="34" charset="0"/>
          </a:endParaRPr>
        </a:p>
        <a:p>
          <a:pPr marL="57150" lvl="1" indent="-57150" algn="l" defTabSz="488950">
            <a:lnSpc>
              <a:spcPct val="90000"/>
            </a:lnSpc>
            <a:spcBef>
              <a:spcPct val="0"/>
            </a:spcBef>
            <a:spcAft>
              <a:spcPct val="15000"/>
            </a:spcAft>
            <a:buChar char="•"/>
          </a:pPr>
          <a:endParaRPr lang="pt-BR" sz="1100" kern="1200">
            <a:solidFill>
              <a:srgbClr val="404040"/>
            </a:solidFill>
            <a:latin typeface="Aptos" panose="020B0004020202020204" pitchFamily="34" charset="0"/>
            <a:cs typeface="Calibri" panose="020F0502020204030204" pitchFamily="34" charset="0"/>
          </a:endParaRPr>
        </a:p>
      </dsp:txBody>
      <dsp:txXfrm>
        <a:off x="2149970" y="1833714"/>
        <a:ext cx="1461176" cy="901058"/>
      </dsp:txXfrm>
    </dsp:sp>
    <dsp:sp modelId="{2A6F73E8-7674-4D5F-A2D6-FB6EAD7551B6}">
      <dsp:nvSpPr>
        <dsp:cNvPr id="0" name=""/>
        <dsp:cNvSpPr/>
      </dsp:nvSpPr>
      <dsp:spPr>
        <a:xfrm>
          <a:off x="3611147" y="542998"/>
          <a:ext cx="535764" cy="1022833"/>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6D620E6-0C12-4A0B-BC3C-2ABDF4038948}">
      <dsp:nvSpPr>
        <dsp:cNvPr id="0" name=""/>
        <dsp:cNvSpPr/>
      </dsp:nvSpPr>
      <dsp:spPr>
        <a:xfrm>
          <a:off x="4256500" y="470436"/>
          <a:ext cx="1242000" cy="1242000"/>
        </a:xfrm>
        <a:prstGeom prst="ellipse">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r>
            <a:rPr lang="pt-BR" sz="1900" b="1" kern="1200" err="1">
              <a:latin typeface="Aptos" panose="020B0004020202020204" pitchFamily="34" charset="0"/>
            </a:rPr>
            <a:t>First</a:t>
          </a:r>
          <a:r>
            <a:rPr lang="pt-BR" sz="1900" b="1" kern="1200">
              <a:latin typeface="Aptos" panose="020B0004020202020204" pitchFamily="34" charset="0"/>
            </a:rPr>
            <a:t> </a:t>
          </a:r>
          <a:r>
            <a:rPr lang="pt-BR" sz="1900" b="1" kern="1200" err="1">
              <a:latin typeface="Aptos" panose="020B0004020202020204" pitchFamily="34" charset="0"/>
            </a:rPr>
            <a:t>Auction</a:t>
          </a:r>
          <a:endParaRPr lang="pt-BR" sz="1900" b="1" kern="1200">
            <a:latin typeface="Aptos" panose="020B0004020202020204" pitchFamily="34" charset="0"/>
          </a:endParaRPr>
        </a:p>
      </dsp:txBody>
      <dsp:txXfrm>
        <a:off x="4438387" y="652323"/>
        <a:ext cx="878226" cy="878226"/>
      </dsp:txXfrm>
    </dsp:sp>
    <dsp:sp modelId="{315E98B4-C687-45AD-9861-CBCC28A02913}">
      <dsp:nvSpPr>
        <dsp:cNvPr id="0" name=""/>
        <dsp:cNvSpPr/>
      </dsp:nvSpPr>
      <dsp:spPr>
        <a:xfrm>
          <a:off x="4146911" y="1833714"/>
          <a:ext cx="1461176" cy="9010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t" anchorCtr="0">
          <a:noAutofit/>
        </a:bodyPr>
        <a:lstStyle/>
        <a:p>
          <a:pPr marL="171450" lvl="1" indent="-171450" algn="l" defTabSz="711200">
            <a:lnSpc>
              <a:spcPct val="90000"/>
            </a:lnSpc>
            <a:spcBef>
              <a:spcPct val="0"/>
            </a:spcBef>
            <a:spcAft>
              <a:spcPct val="15000"/>
            </a:spcAft>
            <a:buChar char="•"/>
          </a:pPr>
          <a:r>
            <a:rPr lang="en-US" sz="1600" b="1" kern="1200">
              <a:solidFill>
                <a:srgbClr val="404040"/>
              </a:solidFill>
              <a:latin typeface="Aptos" panose="020B0004020202020204" pitchFamily="34" charset="0"/>
              <a:cs typeface="Calibri" panose="020F0502020204030204" pitchFamily="34" charset="0"/>
            </a:rPr>
            <a:t>In 2024, the first specific auction for demand response will take place, which will be prepared by system operator  and regulatory agency.</a:t>
          </a:r>
          <a:endParaRPr lang="pt-BR" sz="1600" b="1" kern="1200">
            <a:solidFill>
              <a:srgbClr val="404040"/>
            </a:solidFill>
            <a:latin typeface="Aptos" panose="020B0004020202020204" pitchFamily="34" charset="0"/>
            <a:ea typeface="Calibri" panose="020F0502020204030204" pitchFamily="34" charset="0"/>
            <a:cs typeface="Calibri" panose="020F0502020204030204" pitchFamily="34" charset="0"/>
          </a:endParaRPr>
        </a:p>
        <a:p>
          <a:pPr marL="171450" lvl="1" indent="-171450" algn="l" defTabSz="711200">
            <a:lnSpc>
              <a:spcPct val="90000"/>
            </a:lnSpc>
            <a:spcBef>
              <a:spcPct val="0"/>
            </a:spcBef>
            <a:spcAft>
              <a:spcPct val="15000"/>
            </a:spcAft>
            <a:buChar char="•"/>
          </a:pPr>
          <a:endParaRPr lang="pt-BR" sz="1600" b="1" kern="1200">
            <a:solidFill>
              <a:srgbClr val="404040"/>
            </a:solidFill>
            <a:latin typeface="Aptos" panose="020B0004020202020204" pitchFamily="34" charset="0"/>
            <a:cs typeface="Calibri" panose="020F0502020204030204" pitchFamily="34" charset="0"/>
          </a:endParaRPr>
        </a:p>
      </dsp:txBody>
      <dsp:txXfrm>
        <a:off x="4146911" y="1833714"/>
        <a:ext cx="1461176" cy="901058"/>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0.01875</cdr:x>
      <cdr:y>0.85777</cdr:y>
    </cdr:from>
    <cdr:to>
      <cdr:x>0.97083</cdr:x>
      <cdr:y>1</cdr:y>
    </cdr:to>
    <cdr:sp macro="" textlink="">
      <cdr:nvSpPr>
        <cdr:cNvPr id="2" name="CaixaDeTexto 1"/>
        <cdr:cNvSpPr txBox="1"/>
      </cdr:nvSpPr>
      <cdr:spPr>
        <a:xfrm xmlns:a="http://schemas.openxmlformats.org/drawingml/2006/main">
          <a:off x="105496" y="4206742"/>
          <a:ext cx="5356837" cy="69753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800" dirty="0">
              <a:solidFill>
                <a:schemeClr val="bg1">
                  <a:lumMod val="50000"/>
                </a:schemeClr>
              </a:solidFill>
            </a:rPr>
            <a:t>Data from</a:t>
          </a:r>
          <a:r>
            <a:rPr lang="en-US" sz="800" baseline="0" dirty="0">
              <a:solidFill>
                <a:schemeClr val="bg1">
                  <a:lumMod val="50000"/>
                </a:schemeClr>
              </a:solidFill>
            </a:rPr>
            <a:t> ANEEL</a:t>
          </a:r>
          <a:endParaRPr lang="en-US" sz="800" dirty="0">
            <a:solidFill>
              <a:schemeClr val="bg1">
                <a:lumMod val="50000"/>
              </a:schemeClr>
            </a:solidFil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FD1C0D6-B8D1-784E-A20C-BE89FCE9378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9936779-0422-1B47-A2D9-6E212156865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92037CC-2926-7A4E-9043-285EDE7AF347}" type="datetimeFigureOut">
              <a:rPr lang="en-US" smtClean="0"/>
              <a:t>11/22/2024</a:t>
            </a:fld>
            <a:endParaRPr lang="en-US"/>
          </a:p>
        </p:txBody>
      </p:sp>
      <p:sp>
        <p:nvSpPr>
          <p:cNvPr id="4" name="Footer Placeholder 3">
            <a:extLst>
              <a:ext uri="{FF2B5EF4-FFF2-40B4-BE49-F238E27FC236}">
                <a16:creationId xmlns:a16="http://schemas.microsoft.com/office/drawing/2014/main" id="{719C5F1C-1A44-CA4B-BF4B-3D9DD0ACA36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ACD85F5-BF1A-9A40-822E-27B5F0DAE3B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DBB7190-9AF7-7642-A751-D3ED1BD0CA6B}" type="slidenum">
              <a:rPr lang="en-US" smtClean="0"/>
              <a:t>‹#›</a:t>
            </a:fld>
            <a:endParaRPr lang="en-US"/>
          </a:p>
        </p:txBody>
      </p:sp>
    </p:spTree>
    <p:extLst>
      <p:ext uri="{BB962C8B-B14F-4D97-AF65-F5344CB8AC3E}">
        <p14:creationId xmlns:p14="http://schemas.microsoft.com/office/powerpoint/2010/main" val="2748536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D67FED6-1CE0-9E49-8E28-4BC1AFD39CD7}" type="datetimeFigureOut">
              <a:t>11/22/2024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F285793-58F2-5D45-93FF-B0076DA99FD1}" type="slidenum">
              <a:t>‹#›</a:t>
            </a:fld>
            <a:endParaRPr lang="en-US"/>
          </a:p>
        </p:txBody>
      </p:sp>
    </p:spTree>
    <p:extLst>
      <p:ext uri="{BB962C8B-B14F-4D97-AF65-F5344CB8AC3E}">
        <p14:creationId xmlns:p14="http://schemas.microsoft.com/office/powerpoint/2010/main" val="372903385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4E815D-0BAA-0940-ACF9-51BE49FDA57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98973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Source: https://www.whitehouse.gov/briefing-room/presidential-actions/2021/01/27/executive-order-on-tackling-the-climate-crisis-at-home-and-abroad/; https://www.sustainability.gov/progress.html</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A65D87-0916-904D-B2B9-303535E7E46B}"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810365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Source: https://www.whitehouse.gov/briefing-room/presidential-actions/2021/01/27/executive-order-on-tackling-the-climate-crisis-at-home-and-abroad/; https://www.sustainability.gov/progress.html</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A65D87-0916-904D-B2B9-303535E7E46B}"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30114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Source: https://www.whitehouse.gov/briefing-room/presidential-actions/2021/01/27/executive-order-on-tackling-the-climate-crisis-at-home-and-abroad/; https://www.sustainability.gov/progress.html</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A65D87-0916-904D-B2B9-303535E7E46B}"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912298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Source: https://www.whitehouse.gov/briefing-room/presidential-actions/2021/01/27/executive-order-on-tackling-the-climate-crisis-at-home-and-abroad/; https://www.sustainability.gov/progress.html</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A65D87-0916-904D-B2B9-303535E7E46B}"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672328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Source: https://www.whitehouse.gov/briefing-room/presidential-actions/2021/01/27/executive-order-on-tackling-the-climate-crisis-at-home-and-abroad/; https://www.sustainability.gov/progress.html</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A65D87-0916-904D-B2B9-303535E7E46B}"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42035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Source: https://www.whitehouse.gov/briefing-room/presidential-actions/2021/01/27/executive-order-on-tackling-the-climate-crisis-at-home-and-abroad/; https://www.sustainability.gov/progress.html</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A65D87-0916-904D-B2B9-303535E7E46B}"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768480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Source: https://www.whitehouse.gov/briefing-room/presidential-actions/2021/01/27/executive-order-on-tackling-the-climate-crisis-at-home-and-abroad/; https://www.sustainability.gov/progress.html</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A65D87-0916-904D-B2B9-303535E7E46B}"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080300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Source: https://www.whitehouse.gov/briefing-room/presidential-actions/2021/01/27/executive-order-on-tackling-the-climate-crisis-at-home-and-abroad/; https://www.sustainability.gov/progress.html</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A65D87-0916-904D-B2B9-303535E7E46B}"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357184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Source: https://www.whitehouse.gov/briefing-room/presidential-actions/2021/01/27/executive-order-on-tackling-the-climate-crisis-at-home-and-abroad/; https://www.sustainability.gov/progress.html</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A65D87-0916-904D-B2B9-303535E7E46B}"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319110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Source: https://www.whitehouse.gov/briefing-room/presidential-actions/2021/01/27/executive-order-on-tackling-the-climate-crisis-at-home-and-abroad/; https://www.sustainability.gov/progress.html</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A65D87-0916-904D-B2B9-303535E7E46B}"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320052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fr-FR"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285793-58F2-5D45-93FF-B0076DA99F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067700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Source: https://www.whitehouse.gov/briefing-room/presidential-actions/2021/01/27/executive-order-on-tackling-the-climate-crisis-at-home-and-abroad/; https://www.sustainability.gov/progress.html</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A65D87-0916-904D-B2B9-303535E7E46B}"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119966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Source: https://www.whitehouse.gov/briefing-room/presidential-actions/2021/01/27/executive-order-on-tackling-the-climate-crisis-at-home-and-abroad/; https://www.sustainability.gov/progress.html</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A65D87-0916-904D-B2B9-303535E7E46B}"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063960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Source: https://www.whitehouse.gov/briefing-room/presidential-actions/2021/01/27/executive-order-on-tackling-the-climate-crisis-at-home-and-abroad/; https://www.sustainability.gov/progress.html</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A65D87-0916-904D-B2B9-303535E7E46B}"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212308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Source: https://www.wri.org/insights/implementing-clean-energy-investments-us-bipartisan-infrastructure-law</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A65D87-0916-904D-B2B9-303535E7E46B}"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181796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Source: https://www.wri.org/insights/implementing-clean-energy-investments-us-bipartisan-infrastructure-law</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A65D87-0916-904D-B2B9-303535E7E46B}"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40874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Source: https://www.wri.org/insights/implementing-clean-energy-investments-us-bipartisan-infrastructure-law</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A65D87-0916-904D-B2B9-303535E7E46B}"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068036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Source: https://www.wri.org/insights/implementing-clean-energy-investments-us-bipartisan-infrastructure-law</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A65D87-0916-904D-B2B9-303535E7E46B}"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221995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Source: https://www.ferc.gov/news-events/news/ferc-proposes-interconnection-reforms-address-queue-backlogs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A65D87-0916-904D-B2B9-303535E7E46B}"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45409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Source: https://www.ferc.gov/news-events/news/ferc-proposes-interconnection-reforms-address-queue-backlogs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A65D87-0916-904D-B2B9-303535E7E46B}"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105839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Source: https://www.ferc.gov/news-events/news/ferc-proposes-interconnection-reforms-address-queue-backlogs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A65D87-0916-904D-B2B9-303535E7E46B}"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701536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 will now pass the mic to Jal Desai</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285793-58F2-5D45-93FF-B0076DA99F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073285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Source: https://www.whitehouse.gov/briefing-room/presidential-actions/2021/01/27/executive-order-on-tackling-the-climate-crisis-at-home-and-abroad/; https://www.sustainability.gov/progress.html</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A65D87-0916-904D-B2B9-303535E7E46B}"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78586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Source: https://www.wri.org/insights/implementing-clean-energy-investments-us-bipartisan-infrastructure-law</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A65D87-0916-904D-B2B9-303535E7E46B}"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92127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Source: https://www.wri.org/insights/implementing-clean-energy-investments-us-bipartisan-infrastructure-law</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A65D87-0916-904D-B2B9-303535E7E46B}"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965891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Source: https://www.wri.org/insights/implementing-clean-energy-investments-us-bipartisan-infrastructure-law</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A65D87-0916-904D-B2B9-303535E7E46B}"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047029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Source: https://www.wri.org/insights/implementing-clean-energy-investments-us-bipartisan-infrastructure-law</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A65D87-0916-904D-B2B9-303535E7E46B}"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891825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Source: https://www.wri.org/insights/implementing-clean-energy-investments-us-bipartisan-infrastructure-law</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A65D87-0916-904D-B2B9-303535E7E46B}"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196528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Source: https://www.ferc.gov/news-events/news/ferc-proposes-interconnection-reforms-address-queue-backlogs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A65D87-0916-904D-B2B9-303535E7E46B}"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269858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Source: https://www.ferc.gov/news-events/news/ferc-proposes-interconnection-reforms-address-queue-backlogs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A65D87-0916-904D-B2B9-303535E7E46B}"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170580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Source: https://www.energy.gov/diversity/justice40-initiative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A65D87-0916-904D-B2B9-303535E7E46B}"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17250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Source: https://www.whitehouse.gov/briefing-room/presidential-actions/2021/01/27/executive-order-on-tackling-the-climate-crisis-at-home-and-abroad/; https://www.sustainability.gov/progress.html</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A65D87-0916-904D-B2B9-303535E7E46B}"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491818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Ø"/>
            </a:pPr>
            <a:endParaRPr lang="en-GB" baseline="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2D11A6-E35C-41B0-A1FF-F838FA7BFBD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488751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A65D87-0916-904D-B2B9-303535E7E46B}"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645257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Ø"/>
            </a:pPr>
            <a:endParaRPr lang="en-GB" baseline="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2D11A6-E35C-41B0-A1FF-F838FA7BFBD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97762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0"/>
              <a:t>Link to share: 21CPP Website (https://www.21stcenturypower.org/)</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4E815D-0BAA-0940-ACF9-51BE49FDA57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98973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 name="Google Shape;204;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5" name="Google Shape;205;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7" name="Google Shape;21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8987CA-3544-D112-87BB-C0BE963687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FEB453-0754-28EC-4416-24919CC676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937E61-984D-BEB3-6A89-F5B2DD1E06D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D21DF17-DFEB-A3A8-66E0-D1E5341738C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210CFC-C29A-8245-B606-739FA76F5FE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2947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4.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23.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22.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2.png"/><Relationship Id="rId11" Type="http://schemas.openxmlformats.org/officeDocument/2006/relationships/image" Target="../media/image21.tiff"/><Relationship Id="rId5" Type="http://schemas.openxmlformats.org/officeDocument/2006/relationships/image" Target="../media/image11.png"/><Relationship Id="rId15" Type="http://schemas.openxmlformats.org/officeDocument/2006/relationships/image" Target="../media/image4.png"/><Relationship Id="rId10" Type="http://schemas.openxmlformats.org/officeDocument/2006/relationships/image" Target="../media/image20.tiff"/><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23.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22.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2.png"/><Relationship Id="rId11" Type="http://schemas.openxmlformats.org/officeDocument/2006/relationships/image" Target="../media/image21.tiff"/><Relationship Id="rId5" Type="http://schemas.openxmlformats.org/officeDocument/2006/relationships/image" Target="../media/image11.png"/><Relationship Id="rId15" Type="http://schemas.openxmlformats.org/officeDocument/2006/relationships/image" Target="../media/image4.png"/><Relationship Id="rId10" Type="http://schemas.openxmlformats.org/officeDocument/2006/relationships/image" Target="../media/image20.tiff"/><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24.jpeg"/><Relationship Id="rId1" Type="http://schemas.openxmlformats.org/officeDocument/2006/relationships/slideMaster" Target="../slideMasters/slideMaster3.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png"/></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5.tiff"/><Relationship Id="rId1" Type="http://schemas.openxmlformats.org/officeDocument/2006/relationships/slideMaster" Target="../slideMasters/slideMaster3.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5.tiff"/><Relationship Id="rId7" Type="http://schemas.openxmlformats.org/officeDocument/2006/relationships/image" Target="../media/image28.jpeg"/><Relationship Id="rId2" Type="http://schemas.openxmlformats.org/officeDocument/2006/relationships/image" Target="../media/image24.jpeg"/><Relationship Id="rId1" Type="http://schemas.openxmlformats.org/officeDocument/2006/relationships/slideMaster" Target="../slideMasters/slideMaster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30.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24.jpeg"/><Relationship Id="rId1" Type="http://schemas.openxmlformats.org/officeDocument/2006/relationships/slideMaster" Target="../slideMasters/slideMaster4.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png"/></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5.tiff"/><Relationship Id="rId1" Type="http://schemas.openxmlformats.org/officeDocument/2006/relationships/slideMaster" Target="../slideMasters/slideMaster4.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5.tiff"/><Relationship Id="rId7" Type="http://schemas.openxmlformats.org/officeDocument/2006/relationships/image" Target="../media/image28.jpeg"/><Relationship Id="rId2" Type="http://schemas.openxmlformats.org/officeDocument/2006/relationships/image" Target="../media/image24.jpeg"/><Relationship Id="rId1" Type="http://schemas.openxmlformats.org/officeDocument/2006/relationships/slideMaster" Target="../slideMasters/slideMaster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30.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t="6887" r="626" b="10781"/>
          <a:stretch/>
        </p:blipFill>
        <p:spPr>
          <a:xfrm>
            <a:off x="1" y="952501"/>
            <a:ext cx="9144000" cy="1518227"/>
          </a:xfrm>
          <a:prstGeom prst="rect">
            <a:avLst/>
          </a:prstGeom>
        </p:spPr>
      </p:pic>
      <p:sp>
        <p:nvSpPr>
          <p:cNvPr id="2" name="Title 1"/>
          <p:cNvSpPr>
            <a:spLocks noGrp="1"/>
          </p:cNvSpPr>
          <p:nvPr>
            <p:ph type="ctrTitle" hasCustomPrompt="1"/>
          </p:nvPr>
        </p:nvSpPr>
        <p:spPr>
          <a:xfrm>
            <a:off x="3213203" y="2645244"/>
            <a:ext cx="5668526" cy="1086437"/>
          </a:xfrm>
        </p:spPr>
        <p:txBody>
          <a:bodyPr lIns="0" tIns="0" rIns="0" bIns="0" anchor="t">
            <a:noAutofit/>
          </a:bodyPr>
          <a:lstStyle>
            <a:lvl1pPr algn="l">
              <a:defRPr sz="2700" b="1">
                <a:solidFill>
                  <a:srgbClr val="00345C"/>
                </a:solidFill>
              </a:defRPr>
            </a:lvl1pPr>
          </a:lstStyle>
          <a:p>
            <a:r>
              <a:rPr lang="en-US"/>
              <a:t>Title</a:t>
            </a:r>
          </a:p>
        </p:txBody>
      </p:sp>
      <p:sp>
        <p:nvSpPr>
          <p:cNvPr id="3" name="Subtitle 2"/>
          <p:cNvSpPr>
            <a:spLocks noGrp="1"/>
          </p:cNvSpPr>
          <p:nvPr>
            <p:ph type="subTitle" idx="1" hasCustomPrompt="1"/>
          </p:nvPr>
        </p:nvSpPr>
        <p:spPr>
          <a:xfrm>
            <a:off x="3213203" y="4003632"/>
            <a:ext cx="5660638" cy="256118"/>
          </a:xfrm>
        </p:spPr>
        <p:txBody>
          <a:bodyPr lIns="0" tIns="0" rIns="0" bIns="0">
            <a:noAutofit/>
          </a:bodyPr>
          <a:lstStyle>
            <a:lvl1pPr marL="0" indent="0" algn="l">
              <a:spcBef>
                <a:spcPts val="1260"/>
              </a:spcBef>
              <a:buNone/>
              <a:defRPr sz="1200">
                <a:solidFill>
                  <a:srgbClr val="00345C"/>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Presented by</a:t>
            </a:r>
          </a:p>
        </p:txBody>
      </p:sp>
      <p:sp>
        <p:nvSpPr>
          <p:cNvPr id="12" name="Rectangle 11"/>
          <p:cNvSpPr/>
          <p:nvPr userDrawn="1"/>
        </p:nvSpPr>
        <p:spPr>
          <a:xfrm flipV="1">
            <a:off x="0" y="925628"/>
            <a:ext cx="9144000" cy="39473"/>
          </a:xfrm>
          <a:prstGeom prst="rect">
            <a:avLst/>
          </a:prstGeom>
          <a:solidFill>
            <a:srgbClr val="2072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3" name="Rectangle 12"/>
          <p:cNvSpPr/>
          <p:nvPr userDrawn="1"/>
        </p:nvSpPr>
        <p:spPr>
          <a:xfrm>
            <a:off x="-23091" y="4791365"/>
            <a:ext cx="9167092" cy="357908"/>
          </a:xfrm>
          <a:prstGeom prst="rect">
            <a:avLst/>
          </a:prstGeom>
          <a:solidFill>
            <a:srgbClr val="00345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8" name="Text Placeholder 17"/>
          <p:cNvSpPr>
            <a:spLocks noGrp="1"/>
          </p:cNvSpPr>
          <p:nvPr>
            <p:ph type="body" sz="quarter" idx="10" hasCustomPrompt="1"/>
          </p:nvPr>
        </p:nvSpPr>
        <p:spPr>
          <a:xfrm>
            <a:off x="3213204" y="4395788"/>
            <a:ext cx="5684301" cy="242607"/>
          </a:xfrm>
        </p:spPr>
        <p:txBody>
          <a:bodyPr tIns="0" rIns="0"/>
          <a:lstStyle>
            <a:lvl1pPr marL="0" indent="0">
              <a:spcBef>
                <a:spcPts val="0"/>
              </a:spcBef>
              <a:buFontTx/>
              <a:buNone/>
              <a:defRPr sz="1200">
                <a:solidFill>
                  <a:srgbClr val="00345C"/>
                </a:solidFill>
              </a:defRPr>
            </a:lvl1pPr>
            <a:lvl2pPr marL="0" indent="0">
              <a:spcBef>
                <a:spcPts val="0"/>
              </a:spcBef>
              <a:buFontTx/>
              <a:buNone/>
              <a:defRPr sz="1200">
                <a:solidFill>
                  <a:srgbClr val="13345F"/>
                </a:solidFill>
              </a:defRPr>
            </a:lvl2pPr>
            <a:lvl3pPr marL="0" indent="0">
              <a:spcBef>
                <a:spcPts val="0"/>
              </a:spcBef>
              <a:buFontTx/>
              <a:buNone/>
              <a:defRPr sz="1200">
                <a:solidFill>
                  <a:srgbClr val="13345F"/>
                </a:solidFill>
              </a:defRPr>
            </a:lvl3pPr>
            <a:lvl4pPr marL="0" indent="0">
              <a:spcBef>
                <a:spcPts val="0"/>
              </a:spcBef>
              <a:buFontTx/>
              <a:buNone/>
              <a:defRPr sz="1200">
                <a:solidFill>
                  <a:srgbClr val="13345F"/>
                </a:solidFill>
              </a:defRPr>
            </a:lvl4pPr>
            <a:lvl5pPr marL="0" indent="0">
              <a:spcBef>
                <a:spcPts val="0"/>
              </a:spcBef>
              <a:buFontTx/>
              <a:buNone/>
              <a:defRPr sz="1200">
                <a:solidFill>
                  <a:srgbClr val="13345F"/>
                </a:solidFill>
              </a:defRPr>
            </a:lvl5pPr>
          </a:lstStyle>
          <a:p>
            <a:pPr lvl="0"/>
            <a:r>
              <a:rPr lang="en-US"/>
              <a:t>Date</a:t>
            </a:r>
          </a:p>
        </p:txBody>
      </p:sp>
      <p:pic>
        <p:nvPicPr>
          <p:cNvPr id="14" name="Picture 13">
            <a:extLst>
              <a:ext uri="{FF2B5EF4-FFF2-40B4-BE49-F238E27FC236}">
                <a16:creationId xmlns:a16="http://schemas.microsoft.com/office/drawing/2014/main" id="{BAABB9D0-D5DD-E849-8FB1-89813308FDC6}"/>
              </a:ext>
            </a:extLst>
          </p:cNvPr>
          <p:cNvPicPr>
            <a:picLocks noChangeAspect="1"/>
          </p:cNvPicPr>
          <p:nvPr userDrawn="1"/>
        </p:nvPicPr>
        <p:blipFill>
          <a:blip r:embed="rId3"/>
          <a:stretch>
            <a:fillRect/>
          </a:stretch>
        </p:blipFill>
        <p:spPr>
          <a:xfrm>
            <a:off x="71718" y="79471"/>
            <a:ext cx="2438400" cy="812800"/>
          </a:xfrm>
          <a:prstGeom prst="rect">
            <a:avLst/>
          </a:prstGeom>
        </p:spPr>
      </p:pic>
      <p:pic>
        <p:nvPicPr>
          <p:cNvPr id="4" name="Picture 3" descr="Press Release : CEM12 Ministerial Statement | Clean Energy Ministerial">
            <a:extLst>
              <a:ext uri="{FF2B5EF4-FFF2-40B4-BE49-F238E27FC236}">
                <a16:creationId xmlns:a16="http://schemas.microsoft.com/office/drawing/2014/main" id="{570B1C6F-B09B-20F6-0D5A-7853D5C62D04}"/>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682683" y="199084"/>
            <a:ext cx="2191158" cy="573574"/>
          </a:xfrm>
          <a:prstGeom prst="rect">
            <a:avLst/>
          </a:prstGeom>
          <a:noFill/>
          <a:ln>
            <a:noFill/>
          </a:ln>
        </p:spPr>
      </p:pic>
    </p:spTree>
    <p:extLst>
      <p:ext uri="{BB962C8B-B14F-4D97-AF65-F5344CB8AC3E}">
        <p14:creationId xmlns:p14="http://schemas.microsoft.com/office/powerpoint/2010/main" val="3760209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69310" y="810280"/>
            <a:ext cx="7950538" cy="1021556"/>
          </a:xfrm>
        </p:spPr>
        <p:txBody>
          <a:bodyPr anchor="t">
            <a:noAutofit/>
          </a:bodyPr>
          <a:lstStyle>
            <a:lvl1pPr algn="l">
              <a:defRPr sz="2850" b="1" cap="all">
                <a:solidFill>
                  <a:srgbClr val="00345C"/>
                </a:solidFill>
              </a:defRPr>
            </a:lvl1pPr>
          </a:lstStyle>
          <a:p>
            <a:r>
              <a:rPr lang="en-US"/>
              <a:t>Click to edit Master title style</a:t>
            </a:r>
          </a:p>
        </p:txBody>
      </p:sp>
      <p:sp>
        <p:nvSpPr>
          <p:cNvPr id="3" name="Text Placeholder 2"/>
          <p:cNvSpPr>
            <a:spLocks noGrp="1"/>
          </p:cNvSpPr>
          <p:nvPr>
            <p:ph type="body" idx="1"/>
          </p:nvPr>
        </p:nvSpPr>
        <p:spPr>
          <a:xfrm>
            <a:off x="269310" y="1952581"/>
            <a:ext cx="7950538" cy="1125140"/>
          </a:xfrm>
        </p:spPr>
        <p:txBody>
          <a:bodyPr anchor="b">
            <a:noAutofit/>
          </a:bodyPr>
          <a:lstStyle>
            <a:lvl1pPr marL="0" indent="0">
              <a:buNone/>
              <a:defRPr sz="1500">
                <a:solidFill>
                  <a:srgbClr val="6C8998"/>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14" name="Rectangle 13">
            <a:extLst>
              <a:ext uri="{FF2B5EF4-FFF2-40B4-BE49-F238E27FC236}">
                <a16:creationId xmlns:a16="http://schemas.microsoft.com/office/drawing/2014/main" id="{64D2F52E-DB8B-4D42-A5EC-3B4856E2D3F1}"/>
              </a:ext>
            </a:extLst>
          </p:cNvPr>
          <p:cNvSpPr/>
          <p:nvPr userDrawn="1"/>
        </p:nvSpPr>
        <p:spPr>
          <a:xfrm>
            <a:off x="-23092" y="4791365"/>
            <a:ext cx="9197879" cy="357908"/>
          </a:xfrm>
          <a:prstGeom prst="rect">
            <a:avLst/>
          </a:prstGeom>
          <a:solidFill>
            <a:srgbClr val="00345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15" name="Picture 14" descr="CESC_hort logo reversed.png">
            <a:extLst>
              <a:ext uri="{FF2B5EF4-FFF2-40B4-BE49-F238E27FC236}">
                <a16:creationId xmlns:a16="http://schemas.microsoft.com/office/drawing/2014/main" id="{061807AD-97A3-7A44-87AA-0FF196EA779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9310" y="4838500"/>
            <a:ext cx="1514723" cy="263638"/>
          </a:xfrm>
          <a:prstGeom prst="rect">
            <a:avLst/>
          </a:prstGeom>
        </p:spPr>
      </p:pic>
      <p:sp>
        <p:nvSpPr>
          <p:cNvPr id="16" name="TextBox 15">
            <a:extLst>
              <a:ext uri="{FF2B5EF4-FFF2-40B4-BE49-F238E27FC236}">
                <a16:creationId xmlns:a16="http://schemas.microsoft.com/office/drawing/2014/main" id="{9CBFBBEC-CFAD-5443-B2B5-BB670931E72E}"/>
              </a:ext>
            </a:extLst>
          </p:cNvPr>
          <p:cNvSpPr txBox="1"/>
          <p:nvPr userDrawn="1"/>
        </p:nvSpPr>
        <p:spPr>
          <a:xfrm>
            <a:off x="6118964" y="4862597"/>
            <a:ext cx="2856800" cy="215444"/>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800" b="1">
                <a:solidFill>
                  <a:schemeClr val="bg1"/>
                </a:solidFill>
              </a:rPr>
              <a:t>cleanenergysolutions.org</a:t>
            </a:r>
            <a:r>
              <a:rPr lang="en-US" sz="800" baseline="0">
                <a:solidFill>
                  <a:schemeClr val="bg1"/>
                </a:solidFill>
              </a:rPr>
              <a:t>    </a:t>
            </a:r>
            <a:r>
              <a:rPr lang="en-US" sz="800">
                <a:solidFill>
                  <a:schemeClr val="bg1"/>
                </a:solidFill>
              </a:rPr>
              <a:t>|    </a:t>
            </a:r>
            <a:fld id="{BFD71CF8-5198-8441-A7C0-DC22FD64CBE4}" type="slidenum">
              <a:rPr lang="en-US" sz="800">
                <a:solidFill>
                  <a:schemeClr val="bg1"/>
                </a:solidFill>
              </a:rPr>
              <a:pPr marL="0" marR="0" lvl="0" indent="0" algn="r" defTabSz="457200" rtl="0" eaLnBrk="1" fontAlgn="auto" latinLnBrk="0" hangingPunct="1">
                <a:lnSpc>
                  <a:spcPct val="100000"/>
                </a:lnSpc>
                <a:spcBef>
                  <a:spcPts val="0"/>
                </a:spcBef>
                <a:spcAft>
                  <a:spcPts val="0"/>
                </a:spcAft>
                <a:buClrTx/>
                <a:buSzTx/>
                <a:buFontTx/>
                <a:buNone/>
                <a:tabLst/>
                <a:defRPr/>
              </a:pPr>
              <a:t>‹#›</a:t>
            </a:fld>
            <a:endParaRPr lang="en-US" sz="800">
              <a:solidFill>
                <a:schemeClr val="bg1"/>
              </a:solidFill>
            </a:endParaRPr>
          </a:p>
        </p:txBody>
      </p:sp>
    </p:spTree>
    <p:extLst>
      <p:ext uri="{BB962C8B-B14F-4D97-AF65-F5344CB8AC3E}">
        <p14:creationId xmlns:p14="http://schemas.microsoft.com/office/powerpoint/2010/main" val="26400817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69310" y="154781"/>
            <a:ext cx="8408012" cy="444104"/>
          </a:xfrm>
        </p:spPr>
        <p:txBody>
          <a:bodyPr>
            <a:noAutofit/>
          </a:bodyPr>
          <a:lstStyle>
            <a:lvl1pPr algn="l">
              <a:defRPr sz="2400" b="1">
                <a:solidFill>
                  <a:srgbClr val="00345C"/>
                </a:solidFill>
              </a:defRPr>
            </a:lvl1pPr>
          </a:lstStyle>
          <a:p>
            <a:r>
              <a:rPr lang="en-US"/>
              <a:t>Click to edit Master title style</a:t>
            </a:r>
          </a:p>
        </p:txBody>
      </p:sp>
      <p:sp>
        <p:nvSpPr>
          <p:cNvPr id="3" name="Content Placeholder 2"/>
          <p:cNvSpPr>
            <a:spLocks noGrp="1"/>
          </p:cNvSpPr>
          <p:nvPr>
            <p:ph sz="half" idx="1"/>
          </p:nvPr>
        </p:nvSpPr>
        <p:spPr>
          <a:xfrm>
            <a:off x="269310" y="1200151"/>
            <a:ext cx="4217012" cy="3394472"/>
          </a:xfrm>
        </p:spPr>
        <p:txBody>
          <a:bodyPr>
            <a:noAutofit/>
          </a:bodyPr>
          <a:lstStyle>
            <a:lvl1pPr>
              <a:defRPr sz="2100">
                <a:solidFill>
                  <a:srgbClr val="00345C"/>
                </a:solidFill>
              </a:defRPr>
            </a:lvl1pPr>
            <a:lvl2pPr>
              <a:defRPr sz="1800">
                <a:solidFill>
                  <a:srgbClr val="00345C"/>
                </a:solidFill>
              </a:defRPr>
            </a:lvl2pPr>
            <a:lvl3pPr>
              <a:defRPr sz="1500">
                <a:solidFill>
                  <a:srgbClr val="00345C"/>
                </a:solidFill>
              </a:defRPr>
            </a:lvl3pPr>
            <a:lvl4pPr>
              <a:defRPr sz="1350">
                <a:solidFill>
                  <a:srgbClr val="00345C"/>
                </a:solidFill>
              </a:defRPr>
            </a:lvl4pPr>
            <a:lvl5pPr>
              <a:defRPr sz="1350">
                <a:solidFill>
                  <a:srgbClr val="00345C"/>
                </a:solidFil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8722" y="1200151"/>
            <a:ext cx="4038600" cy="3394472"/>
          </a:xfrm>
        </p:spPr>
        <p:txBody>
          <a:bodyPr>
            <a:noAutofit/>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p:cNvSpPr/>
          <p:nvPr userDrawn="1"/>
        </p:nvSpPr>
        <p:spPr>
          <a:xfrm flipV="1">
            <a:off x="9478" y="804793"/>
            <a:ext cx="9144000" cy="39473"/>
          </a:xfrm>
          <a:prstGeom prst="rect">
            <a:avLst/>
          </a:prstGeom>
          <a:solidFill>
            <a:srgbClr val="00345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6" name="Rectangle 15">
            <a:extLst>
              <a:ext uri="{FF2B5EF4-FFF2-40B4-BE49-F238E27FC236}">
                <a16:creationId xmlns:a16="http://schemas.microsoft.com/office/drawing/2014/main" id="{70DC05ED-4E39-D34A-8303-D2C4BF7702BC}"/>
              </a:ext>
            </a:extLst>
          </p:cNvPr>
          <p:cNvSpPr/>
          <p:nvPr userDrawn="1"/>
        </p:nvSpPr>
        <p:spPr>
          <a:xfrm>
            <a:off x="-23092" y="4791365"/>
            <a:ext cx="9197879" cy="357908"/>
          </a:xfrm>
          <a:prstGeom prst="rect">
            <a:avLst/>
          </a:prstGeom>
          <a:solidFill>
            <a:srgbClr val="00345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nvGrpSpPr>
          <p:cNvPr id="5" name="Group 4">
            <a:extLst>
              <a:ext uri="{FF2B5EF4-FFF2-40B4-BE49-F238E27FC236}">
                <a16:creationId xmlns:a16="http://schemas.microsoft.com/office/drawing/2014/main" id="{1E15B183-FFF3-00F6-BF5A-CDCB39EFA523}"/>
              </a:ext>
            </a:extLst>
          </p:cNvPr>
          <p:cNvGrpSpPr/>
          <p:nvPr userDrawn="1"/>
        </p:nvGrpSpPr>
        <p:grpSpPr>
          <a:xfrm>
            <a:off x="4974546" y="123332"/>
            <a:ext cx="4059164" cy="651396"/>
            <a:chOff x="4920584" y="52082"/>
            <a:chExt cx="4059164" cy="651396"/>
          </a:xfrm>
        </p:grpSpPr>
        <p:pic>
          <p:nvPicPr>
            <p:cNvPr id="6" name="Picture 5">
              <a:extLst>
                <a:ext uri="{FF2B5EF4-FFF2-40B4-BE49-F238E27FC236}">
                  <a16:creationId xmlns:a16="http://schemas.microsoft.com/office/drawing/2014/main" id="{D8CD290C-95BE-8AF9-354F-A4E6D436C4C7}"/>
                </a:ext>
              </a:extLst>
            </p:cNvPr>
            <p:cNvPicPr>
              <a:picLocks noChangeAspect="1"/>
            </p:cNvPicPr>
            <p:nvPr/>
          </p:nvPicPr>
          <p:blipFill>
            <a:blip r:embed="rId2"/>
            <a:stretch>
              <a:fillRect/>
            </a:stretch>
          </p:blipFill>
          <p:spPr>
            <a:xfrm>
              <a:off x="4920584" y="56647"/>
              <a:ext cx="1940493" cy="646831"/>
            </a:xfrm>
            <a:prstGeom prst="rect">
              <a:avLst/>
            </a:prstGeom>
          </p:spPr>
        </p:pic>
        <p:pic>
          <p:nvPicPr>
            <p:cNvPr id="7" name="Picture 6" descr="A black background with blue and green text&#10;&#10;Description automatically generated with low confidence">
              <a:extLst>
                <a:ext uri="{FF2B5EF4-FFF2-40B4-BE49-F238E27FC236}">
                  <a16:creationId xmlns:a16="http://schemas.microsoft.com/office/drawing/2014/main" id="{BF2428DE-19D1-D5A9-9D7D-951B32773279}"/>
                </a:ext>
              </a:extLst>
            </p:cNvPr>
            <p:cNvPicPr>
              <a:picLocks noChangeAspect="1"/>
            </p:cNvPicPr>
            <p:nvPr/>
          </p:nvPicPr>
          <p:blipFill>
            <a:blip r:embed="rId3"/>
            <a:stretch>
              <a:fillRect/>
            </a:stretch>
          </p:blipFill>
          <p:spPr>
            <a:xfrm>
              <a:off x="6807015" y="52082"/>
              <a:ext cx="2172733" cy="651396"/>
            </a:xfrm>
            <a:prstGeom prst="rect">
              <a:avLst/>
            </a:prstGeom>
          </p:spPr>
        </p:pic>
      </p:grpSp>
    </p:spTree>
    <p:extLst>
      <p:ext uri="{BB962C8B-B14F-4D97-AF65-F5344CB8AC3E}">
        <p14:creationId xmlns:p14="http://schemas.microsoft.com/office/powerpoint/2010/main" val="21877236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2B3A056-1AC5-9F40-AF7F-F83B9505A7EF}"/>
              </a:ext>
            </a:extLst>
          </p:cNvPr>
          <p:cNvSpPr/>
          <p:nvPr userDrawn="1"/>
        </p:nvSpPr>
        <p:spPr>
          <a:xfrm>
            <a:off x="-23092" y="4791365"/>
            <a:ext cx="9197879" cy="357908"/>
          </a:xfrm>
          <a:prstGeom prst="rect">
            <a:avLst/>
          </a:prstGeom>
          <a:solidFill>
            <a:srgbClr val="00345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269310" y="157558"/>
            <a:ext cx="8417490" cy="440846"/>
          </a:xfrm>
        </p:spPr>
        <p:txBody>
          <a:bodyPr>
            <a:noAutofit/>
          </a:bodyPr>
          <a:lstStyle>
            <a:lvl1pPr algn="l">
              <a:defRPr sz="2400" b="1">
                <a:solidFill>
                  <a:srgbClr val="00345C"/>
                </a:solidFill>
              </a:defRPr>
            </a:lvl1pPr>
          </a:lstStyle>
          <a:p>
            <a:r>
              <a:rPr lang="en-US"/>
              <a:t>Click to edit Master title style</a:t>
            </a:r>
          </a:p>
        </p:txBody>
      </p:sp>
      <p:sp>
        <p:nvSpPr>
          <p:cNvPr id="3" name="Text Placeholder 2"/>
          <p:cNvSpPr>
            <a:spLocks noGrp="1"/>
          </p:cNvSpPr>
          <p:nvPr>
            <p:ph type="body" idx="1"/>
          </p:nvPr>
        </p:nvSpPr>
        <p:spPr>
          <a:xfrm>
            <a:off x="269310" y="1151335"/>
            <a:ext cx="4228078" cy="479822"/>
          </a:xfrm>
        </p:spPr>
        <p:txBody>
          <a:bodyPr anchor="t" anchorCtr="0">
            <a:noAutofit/>
          </a:bodyPr>
          <a:lstStyle>
            <a:lvl1pPr marL="0" indent="0">
              <a:buNone/>
              <a:defRPr sz="1500" b="1">
                <a:solidFill>
                  <a:srgbClr val="00345C"/>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269310" y="1631156"/>
            <a:ext cx="4228078" cy="2963466"/>
          </a:xfrm>
        </p:spPr>
        <p:txBody>
          <a:bodyPr>
            <a:noAutofit/>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t" anchorCtr="0">
            <a:noAutofit/>
          </a:bodyPr>
          <a:lstStyle>
            <a:lvl1pPr marL="0" indent="0">
              <a:buNone/>
              <a:defRPr sz="1500" b="1">
                <a:solidFill>
                  <a:srgbClr val="00345C"/>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noAutofit/>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p:cNvSpPr/>
          <p:nvPr userDrawn="1"/>
        </p:nvSpPr>
        <p:spPr>
          <a:xfrm flipV="1">
            <a:off x="0" y="804793"/>
            <a:ext cx="9144000" cy="39473"/>
          </a:xfrm>
          <a:prstGeom prst="rect">
            <a:avLst/>
          </a:prstGeom>
          <a:solidFill>
            <a:srgbClr val="00345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17" name="Picture 16" descr="CESC_hort logo reversed.png">
            <a:extLst>
              <a:ext uri="{FF2B5EF4-FFF2-40B4-BE49-F238E27FC236}">
                <a16:creationId xmlns:a16="http://schemas.microsoft.com/office/drawing/2014/main" id="{8DF84FDA-C95B-6441-B7E7-0460A38162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9310" y="4838500"/>
            <a:ext cx="1514723" cy="263638"/>
          </a:xfrm>
          <a:prstGeom prst="rect">
            <a:avLst/>
          </a:prstGeom>
        </p:spPr>
      </p:pic>
      <p:sp>
        <p:nvSpPr>
          <p:cNvPr id="18" name="TextBox 17">
            <a:extLst>
              <a:ext uri="{FF2B5EF4-FFF2-40B4-BE49-F238E27FC236}">
                <a16:creationId xmlns:a16="http://schemas.microsoft.com/office/drawing/2014/main" id="{EA374833-906E-C441-9175-467F2CB7A0EB}"/>
              </a:ext>
            </a:extLst>
          </p:cNvPr>
          <p:cNvSpPr txBox="1"/>
          <p:nvPr userDrawn="1"/>
        </p:nvSpPr>
        <p:spPr>
          <a:xfrm>
            <a:off x="6118964" y="4862597"/>
            <a:ext cx="2856800" cy="215444"/>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800" b="1">
                <a:solidFill>
                  <a:schemeClr val="bg1"/>
                </a:solidFill>
              </a:rPr>
              <a:t>cleanenergysolutions.org</a:t>
            </a:r>
            <a:r>
              <a:rPr lang="en-US" sz="800" baseline="0">
                <a:solidFill>
                  <a:schemeClr val="bg1"/>
                </a:solidFill>
              </a:rPr>
              <a:t>    </a:t>
            </a:r>
            <a:r>
              <a:rPr lang="en-US" sz="800">
                <a:solidFill>
                  <a:schemeClr val="bg1"/>
                </a:solidFill>
              </a:rPr>
              <a:t>|    </a:t>
            </a:r>
            <a:fld id="{BFD71CF8-5198-8441-A7C0-DC22FD64CBE4}" type="slidenum">
              <a:rPr lang="en-US" sz="800">
                <a:solidFill>
                  <a:schemeClr val="bg1"/>
                </a:solidFill>
              </a:rPr>
              <a:pPr marL="0" marR="0" lvl="0" indent="0" algn="r" defTabSz="457200" rtl="0" eaLnBrk="1" fontAlgn="auto" latinLnBrk="0" hangingPunct="1">
                <a:lnSpc>
                  <a:spcPct val="100000"/>
                </a:lnSpc>
                <a:spcBef>
                  <a:spcPts val="0"/>
                </a:spcBef>
                <a:spcAft>
                  <a:spcPts val="0"/>
                </a:spcAft>
                <a:buClrTx/>
                <a:buSzTx/>
                <a:buFontTx/>
                <a:buNone/>
                <a:tabLst/>
                <a:defRPr/>
              </a:pPr>
              <a:t>‹#›</a:t>
            </a:fld>
            <a:endParaRPr lang="en-US" sz="800">
              <a:solidFill>
                <a:schemeClr val="bg1"/>
              </a:solidFill>
            </a:endParaRPr>
          </a:p>
        </p:txBody>
      </p:sp>
    </p:spTree>
    <p:extLst>
      <p:ext uri="{BB962C8B-B14F-4D97-AF65-F5344CB8AC3E}">
        <p14:creationId xmlns:p14="http://schemas.microsoft.com/office/powerpoint/2010/main" val="31431492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9C9E46B-362A-3A4C-B67B-084E6999E053}"/>
              </a:ext>
            </a:extLst>
          </p:cNvPr>
          <p:cNvSpPr/>
          <p:nvPr userDrawn="1"/>
        </p:nvSpPr>
        <p:spPr>
          <a:xfrm>
            <a:off x="-23092" y="4791365"/>
            <a:ext cx="9197879" cy="357908"/>
          </a:xfrm>
          <a:prstGeom prst="rect">
            <a:avLst/>
          </a:prstGeom>
          <a:solidFill>
            <a:srgbClr val="00345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269310" y="163332"/>
            <a:ext cx="8417490" cy="433739"/>
          </a:xfrm>
        </p:spPr>
        <p:txBody>
          <a:bodyPr>
            <a:noAutofit/>
          </a:bodyPr>
          <a:lstStyle>
            <a:lvl1pPr>
              <a:defRPr sz="2400" b="1">
                <a:solidFill>
                  <a:srgbClr val="00345C"/>
                </a:solidFill>
              </a:defRPr>
            </a:lvl1pPr>
          </a:lstStyle>
          <a:p>
            <a:r>
              <a:rPr lang="en-US"/>
              <a:t>Click to edit Master title style</a:t>
            </a:r>
          </a:p>
        </p:txBody>
      </p:sp>
      <p:sp>
        <p:nvSpPr>
          <p:cNvPr id="9" name="Rectangle 8"/>
          <p:cNvSpPr/>
          <p:nvPr userDrawn="1"/>
        </p:nvSpPr>
        <p:spPr>
          <a:xfrm flipV="1">
            <a:off x="0" y="804793"/>
            <a:ext cx="9144000" cy="39473"/>
          </a:xfrm>
          <a:prstGeom prst="rect">
            <a:avLst/>
          </a:prstGeom>
          <a:solidFill>
            <a:srgbClr val="00345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7" name="Picture 6" descr="CESC_hort logo reversed.png">
            <a:extLst>
              <a:ext uri="{FF2B5EF4-FFF2-40B4-BE49-F238E27FC236}">
                <a16:creationId xmlns:a16="http://schemas.microsoft.com/office/drawing/2014/main" id="{28ADD201-F942-D443-9526-96379F46E6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9310" y="4838500"/>
            <a:ext cx="1514723" cy="263638"/>
          </a:xfrm>
          <a:prstGeom prst="rect">
            <a:avLst/>
          </a:prstGeom>
        </p:spPr>
      </p:pic>
      <p:sp>
        <p:nvSpPr>
          <p:cNvPr id="12" name="Content Placeholder 2">
            <a:extLst>
              <a:ext uri="{FF2B5EF4-FFF2-40B4-BE49-F238E27FC236}">
                <a16:creationId xmlns:a16="http://schemas.microsoft.com/office/drawing/2014/main" id="{4DD4E0CC-D40B-D34B-8B0F-8F51C11189B1}"/>
              </a:ext>
            </a:extLst>
          </p:cNvPr>
          <p:cNvSpPr>
            <a:spLocks noGrp="1"/>
          </p:cNvSpPr>
          <p:nvPr>
            <p:ph idx="1"/>
          </p:nvPr>
        </p:nvSpPr>
        <p:spPr>
          <a:xfrm>
            <a:off x="269310" y="1051988"/>
            <a:ext cx="8417490" cy="3696593"/>
          </a:xfrm>
        </p:spPr>
        <p:txBody>
          <a:bodyPr>
            <a:noAutofit/>
          </a:bodyPr>
          <a:lstStyle>
            <a:lvl1pPr>
              <a:defRPr>
                <a:solidFill>
                  <a:srgbClr val="00345C"/>
                </a:solidFill>
              </a:defRPr>
            </a:lvl1pPr>
            <a:lvl2pPr>
              <a:defRPr>
                <a:solidFill>
                  <a:srgbClr val="00345C"/>
                </a:solidFill>
              </a:defRPr>
            </a:lvl2pPr>
            <a:lvl3pPr>
              <a:defRPr>
                <a:solidFill>
                  <a:srgbClr val="00345C"/>
                </a:solidFill>
              </a:defRPr>
            </a:lvl3pPr>
            <a:lvl4pPr>
              <a:defRPr>
                <a:solidFill>
                  <a:srgbClr val="00345C"/>
                </a:solidFill>
              </a:defRPr>
            </a:lvl4pPr>
            <a:lvl5pPr>
              <a:defRPr>
                <a:solidFill>
                  <a:srgbClr val="00345C"/>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Box 12">
            <a:extLst>
              <a:ext uri="{FF2B5EF4-FFF2-40B4-BE49-F238E27FC236}">
                <a16:creationId xmlns:a16="http://schemas.microsoft.com/office/drawing/2014/main" id="{33E5C524-EA8C-8B45-A4F9-EDECA3FE6B06}"/>
              </a:ext>
            </a:extLst>
          </p:cNvPr>
          <p:cNvSpPr txBox="1"/>
          <p:nvPr userDrawn="1"/>
        </p:nvSpPr>
        <p:spPr>
          <a:xfrm>
            <a:off x="6118964" y="4862597"/>
            <a:ext cx="2856800" cy="215444"/>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800" b="1">
                <a:solidFill>
                  <a:schemeClr val="bg1"/>
                </a:solidFill>
              </a:rPr>
              <a:t>cleanenergysolutions.org</a:t>
            </a:r>
            <a:r>
              <a:rPr lang="en-US" sz="800" baseline="0">
                <a:solidFill>
                  <a:schemeClr val="bg1"/>
                </a:solidFill>
              </a:rPr>
              <a:t>    </a:t>
            </a:r>
            <a:r>
              <a:rPr lang="en-US" sz="800">
                <a:solidFill>
                  <a:schemeClr val="bg1"/>
                </a:solidFill>
              </a:rPr>
              <a:t>|    </a:t>
            </a:r>
            <a:fld id="{BFD71CF8-5198-8441-A7C0-DC22FD64CBE4}" type="slidenum">
              <a:rPr lang="en-US" sz="800">
                <a:solidFill>
                  <a:schemeClr val="bg1"/>
                </a:solidFill>
              </a:rPr>
              <a:pPr marL="0" marR="0" lvl="0" indent="0" algn="r" defTabSz="457200" rtl="0" eaLnBrk="1" fontAlgn="auto" latinLnBrk="0" hangingPunct="1">
                <a:lnSpc>
                  <a:spcPct val="100000"/>
                </a:lnSpc>
                <a:spcBef>
                  <a:spcPts val="0"/>
                </a:spcBef>
                <a:spcAft>
                  <a:spcPts val="0"/>
                </a:spcAft>
                <a:buClrTx/>
                <a:buSzTx/>
                <a:buFontTx/>
                <a:buNone/>
                <a:tabLst/>
                <a:defRPr/>
              </a:pPr>
              <a:t>‹#›</a:t>
            </a:fld>
            <a:endParaRPr lang="en-US" sz="800">
              <a:solidFill>
                <a:schemeClr val="bg1"/>
              </a:solidFill>
            </a:endParaRPr>
          </a:p>
        </p:txBody>
      </p:sp>
    </p:spTree>
    <p:extLst>
      <p:ext uri="{BB962C8B-B14F-4D97-AF65-F5344CB8AC3E}">
        <p14:creationId xmlns:p14="http://schemas.microsoft.com/office/powerpoint/2010/main" val="14260989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23092" y="4791365"/>
            <a:ext cx="9197879" cy="357908"/>
          </a:xfrm>
          <a:prstGeom prst="rect">
            <a:avLst/>
          </a:prstGeom>
          <a:solidFill>
            <a:srgbClr val="00345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7" name="Picture 6" descr="CESC_hort logo reversed.png">
            <a:extLst>
              <a:ext uri="{FF2B5EF4-FFF2-40B4-BE49-F238E27FC236}">
                <a16:creationId xmlns:a16="http://schemas.microsoft.com/office/drawing/2014/main" id="{5583503A-E2EC-DC44-B25A-3D6095612E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9310" y="4838500"/>
            <a:ext cx="1514723" cy="263638"/>
          </a:xfrm>
          <a:prstGeom prst="rect">
            <a:avLst/>
          </a:prstGeom>
        </p:spPr>
      </p:pic>
      <p:sp>
        <p:nvSpPr>
          <p:cNvPr id="10" name="TextBox 9">
            <a:extLst>
              <a:ext uri="{FF2B5EF4-FFF2-40B4-BE49-F238E27FC236}">
                <a16:creationId xmlns:a16="http://schemas.microsoft.com/office/drawing/2014/main" id="{A5EDF46E-21E0-D741-9E15-AEB712E5D49F}"/>
              </a:ext>
            </a:extLst>
          </p:cNvPr>
          <p:cNvSpPr txBox="1"/>
          <p:nvPr userDrawn="1"/>
        </p:nvSpPr>
        <p:spPr>
          <a:xfrm>
            <a:off x="6118964" y="4862597"/>
            <a:ext cx="2856800" cy="215444"/>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800" b="1">
                <a:solidFill>
                  <a:schemeClr val="bg1"/>
                </a:solidFill>
              </a:rPr>
              <a:t>cleanenergysolutions.org</a:t>
            </a:r>
            <a:r>
              <a:rPr lang="en-US" sz="800" baseline="0">
                <a:solidFill>
                  <a:schemeClr val="bg1"/>
                </a:solidFill>
              </a:rPr>
              <a:t>    </a:t>
            </a:r>
            <a:r>
              <a:rPr lang="en-US" sz="800">
                <a:solidFill>
                  <a:schemeClr val="bg1"/>
                </a:solidFill>
              </a:rPr>
              <a:t>|    </a:t>
            </a:r>
            <a:fld id="{BFD71CF8-5198-8441-A7C0-DC22FD64CBE4}" type="slidenum">
              <a:rPr lang="en-US" sz="800">
                <a:solidFill>
                  <a:schemeClr val="bg1"/>
                </a:solidFill>
              </a:rPr>
              <a:pPr marL="0" marR="0" lvl="0" indent="0" algn="r" defTabSz="457200" rtl="0" eaLnBrk="1" fontAlgn="auto" latinLnBrk="0" hangingPunct="1">
                <a:lnSpc>
                  <a:spcPct val="100000"/>
                </a:lnSpc>
                <a:spcBef>
                  <a:spcPts val="0"/>
                </a:spcBef>
                <a:spcAft>
                  <a:spcPts val="0"/>
                </a:spcAft>
                <a:buClrTx/>
                <a:buSzTx/>
                <a:buFontTx/>
                <a:buNone/>
                <a:tabLst/>
                <a:defRPr/>
              </a:pPr>
              <a:t>‹#›</a:t>
            </a:fld>
            <a:endParaRPr lang="en-US" sz="800">
              <a:solidFill>
                <a:schemeClr val="bg1"/>
              </a:solidFill>
            </a:endParaRPr>
          </a:p>
        </p:txBody>
      </p:sp>
    </p:spTree>
    <p:extLst>
      <p:ext uri="{BB962C8B-B14F-4D97-AF65-F5344CB8AC3E}">
        <p14:creationId xmlns:p14="http://schemas.microsoft.com/office/powerpoint/2010/main" val="16712402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4" name="Footer Placeholder 4">
            <a:extLst>
              <a:ext uri="{FF2B5EF4-FFF2-40B4-BE49-F238E27FC236}">
                <a16:creationId xmlns:a16="http://schemas.microsoft.com/office/drawing/2014/main" id="{4216BF4A-7071-E74A-B2BD-91654FD0056B}"/>
              </a:ext>
            </a:extLst>
          </p:cNvPr>
          <p:cNvSpPr>
            <a:spLocks noGrp="1"/>
          </p:cNvSpPr>
          <p:nvPr>
            <p:ph type="ftr" sz="quarter" idx="11"/>
          </p:nvPr>
        </p:nvSpPr>
        <p:spPr>
          <a:xfrm>
            <a:off x="3071813" y="4767266"/>
            <a:ext cx="3086100" cy="153351"/>
          </a:xfrm>
          <a:prstGeom prst="rect">
            <a:avLst/>
          </a:prstGeom>
        </p:spPr>
        <p:txBody>
          <a:bodyPr anchor="ctr"/>
          <a:lstStyle>
            <a:lvl1pPr algn="ctr">
              <a:defRPr sz="600">
                <a:solidFill>
                  <a:srgbClr val="0C5F99"/>
                </a:solidFill>
                <a:latin typeface="+mn-lt"/>
              </a:defRPr>
            </a:lvl1pPr>
          </a:lstStyle>
          <a:p>
            <a:endParaRPr lang="en-US"/>
          </a:p>
        </p:txBody>
      </p:sp>
      <p:sp>
        <p:nvSpPr>
          <p:cNvPr id="7" name="Title 1">
            <a:extLst>
              <a:ext uri="{FF2B5EF4-FFF2-40B4-BE49-F238E27FC236}">
                <a16:creationId xmlns:a16="http://schemas.microsoft.com/office/drawing/2014/main" id="{A1854D2E-48DC-2F4F-8698-72A40F9D17A6}"/>
              </a:ext>
            </a:extLst>
          </p:cNvPr>
          <p:cNvSpPr>
            <a:spLocks noGrp="1"/>
          </p:cNvSpPr>
          <p:nvPr>
            <p:ph type="title" hasCustomPrompt="1"/>
          </p:nvPr>
        </p:nvSpPr>
        <p:spPr>
          <a:xfrm>
            <a:off x="629841" y="403625"/>
            <a:ext cx="7886700" cy="367901"/>
          </a:xfrm>
          <a:prstGeom prst="rect">
            <a:avLst/>
          </a:prstGeom>
        </p:spPr>
        <p:txBody>
          <a:bodyPr>
            <a:noAutofit/>
          </a:bodyPr>
          <a:lstStyle>
            <a:lvl1pPr algn="l">
              <a:defRPr sz="2400" b="1">
                <a:solidFill>
                  <a:srgbClr val="97C02F"/>
                </a:solidFill>
                <a:latin typeface="+mn-lt"/>
                <a:cs typeface="Microsoft Sans Serif" panose="020B0604020202020204" pitchFamily="34" charset="0"/>
              </a:defRPr>
            </a:lvl1pPr>
          </a:lstStyle>
          <a:p>
            <a:r>
              <a:rPr lang="en-US"/>
              <a:t>CLICK TO EDIT MASTER TITLE STYLE</a:t>
            </a:r>
          </a:p>
        </p:txBody>
      </p:sp>
      <p:sp>
        <p:nvSpPr>
          <p:cNvPr id="8" name="Content Placeholder 2">
            <a:extLst>
              <a:ext uri="{FF2B5EF4-FFF2-40B4-BE49-F238E27FC236}">
                <a16:creationId xmlns:a16="http://schemas.microsoft.com/office/drawing/2014/main" id="{B667B9FA-3601-A048-925B-8B15A1E814DE}"/>
              </a:ext>
            </a:extLst>
          </p:cNvPr>
          <p:cNvSpPr>
            <a:spLocks noGrp="1"/>
          </p:cNvSpPr>
          <p:nvPr>
            <p:ph idx="1" hasCustomPrompt="1"/>
          </p:nvPr>
        </p:nvSpPr>
        <p:spPr>
          <a:xfrm>
            <a:off x="628650" y="1085850"/>
            <a:ext cx="7886700" cy="3600450"/>
          </a:xfrm>
          <a:prstGeom prst="rect">
            <a:avLst/>
          </a:prstGeom>
        </p:spPr>
        <p:txBody>
          <a:bodyPr/>
          <a:lstStyle>
            <a:lvl1pPr marL="0" indent="0">
              <a:lnSpc>
                <a:spcPct val="114000"/>
              </a:lnSpc>
              <a:spcBef>
                <a:spcPts val="0"/>
              </a:spcBef>
              <a:buNone/>
              <a:defRPr sz="900">
                <a:solidFill>
                  <a:schemeClr val="bg1"/>
                </a:solidFill>
                <a:latin typeface="+mn-lt"/>
                <a:cs typeface="Microsoft Sans Serif" panose="020B0604020202020204" pitchFamily="34" charset="0"/>
              </a:defRPr>
            </a:lvl1pPr>
            <a:lvl2pPr marL="342883" indent="0">
              <a:lnSpc>
                <a:spcPct val="114000"/>
              </a:lnSpc>
              <a:spcBef>
                <a:spcPts val="0"/>
              </a:spcBef>
              <a:buNone/>
              <a:defRPr sz="900">
                <a:solidFill>
                  <a:schemeClr val="bg1"/>
                </a:solidFill>
                <a:latin typeface="+mn-lt"/>
                <a:cs typeface="Microsoft Sans Serif" panose="020B0604020202020204" pitchFamily="34" charset="0"/>
              </a:defRPr>
            </a:lvl2pPr>
            <a:lvl3pPr marL="685766" indent="0">
              <a:lnSpc>
                <a:spcPct val="114000"/>
              </a:lnSpc>
              <a:spcBef>
                <a:spcPts val="0"/>
              </a:spcBef>
              <a:buNone/>
              <a:defRPr sz="900">
                <a:solidFill>
                  <a:schemeClr val="bg1"/>
                </a:solidFill>
                <a:latin typeface="+mn-lt"/>
                <a:cs typeface="Microsoft Sans Serif" panose="020B0604020202020204" pitchFamily="34" charset="0"/>
              </a:defRPr>
            </a:lvl3pPr>
            <a:lvl4pPr marL="1028649" indent="0">
              <a:lnSpc>
                <a:spcPct val="114000"/>
              </a:lnSpc>
              <a:spcBef>
                <a:spcPts val="0"/>
              </a:spcBef>
              <a:buNone/>
              <a:defRPr sz="900">
                <a:solidFill>
                  <a:schemeClr val="bg1"/>
                </a:solidFill>
                <a:latin typeface="+mn-lt"/>
                <a:cs typeface="Microsoft Sans Serif" panose="020B0604020202020204" pitchFamily="34" charset="0"/>
              </a:defRPr>
            </a:lvl4pPr>
            <a:lvl5pPr marL="1371532" indent="0">
              <a:lnSpc>
                <a:spcPct val="114000"/>
              </a:lnSpc>
              <a:spcBef>
                <a:spcPts val="0"/>
              </a:spcBef>
              <a:buNone/>
              <a:defRPr sz="900">
                <a:solidFill>
                  <a:schemeClr val="bg1"/>
                </a:solidFill>
                <a:latin typeface="+mn-lt"/>
                <a:cs typeface="Microsoft Sans Serif"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D4989B3D-9185-2143-8FE1-99F3A0DA6E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52465" y="187981"/>
            <a:ext cx="2047085" cy="532884"/>
          </a:xfrm>
          <a:prstGeom prst="rect">
            <a:avLst/>
          </a:prstGeom>
        </p:spPr>
      </p:pic>
    </p:spTree>
    <p:extLst>
      <p:ext uri="{BB962C8B-B14F-4D97-AF65-F5344CB8AC3E}">
        <p14:creationId xmlns:p14="http://schemas.microsoft.com/office/powerpoint/2010/main" val="89620408"/>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extLst>
    <p:ext uri="{DCECCB84-F9BA-43D5-87BE-67443E8EF086}">
      <p15:sldGuideLst xmlns:p15="http://schemas.microsoft.com/office/powerpoint/2012/main">
        <p15:guide id="1" orient="horz" pos="3929">
          <p15:clr>
            <a:srgbClr val="FBAE40"/>
          </p15:clr>
        </p15:guide>
        <p15:guide id="2" pos="528">
          <p15:clr>
            <a:srgbClr val="FBAE40"/>
          </p15:clr>
        </p15:guide>
        <p15:guide id="3" orient="horz" pos="912">
          <p15:clr>
            <a:srgbClr val="FBAE40"/>
          </p15:clr>
        </p15:guide>
        <p15:guide id="4" orient="horz" pos="346">
          <p15:clr>
            <a:srgbClr val="FBAE40"/>
          </p15:clr>
        </p15:guide>
        <p15:guide id="5" orient="horz" pos="73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48"/>
        <p:cNvGrpSpPr/>
        <p:nvPr/>
      </p:nvGrpSpPr>
      <p:grpSpPr>
        <a:xfrm>
          <a:off x="0" y="0"/>
          <a:ext cx="0" cy="0"/>
          <a:chOff x="0" y="0"/>
          <a:chExt cx="0" cy="0"/>
        </a:xfrm>
      </p:grpSpPr>
      <p:sp>
        <p:nvSpPr>
          <p:cNvPr id="50" name="Google Shape;50;p58"/>
          <p:cNvSpPr txBox="1"/>
          <p:nvPr/>
        </p:nvSpPr>
        <p:spPr>
          <a:xfrm>
            <a:off x="0" y="876317"/>
            <a:ext cx="6421438" cy="54864"/>
          </a:xfrm>
          <a:prstGeom prst="rect">
            <a:avLst/>
          </a:prstGeom>
          <a:solidFill>
            <a:srgbClr val="3F3F3F"/>
          </a:solidFill>
          <a:ln>
            <a:noFill/>
          </a:ln>
        </p:spPr>
        <p:txBody>
          <a:bodyPr spcFirstLastPara="1" wrap="square" lIns="34275" tIns="68569" rIns="68569" bIns="68569" anchor="ctr" anchorCtr="0">
            <a:normAutofit fontScale="25000" lnSpcReduction="20000"/>
          </a:bodyPr>
          <a:lstStyle/>
          <a:p>
            <a:pPr marL="0" marR="0" lvl="0" indent="0" algn="l" rtl="0">
              <a:lnSpc>
                <a:spcPct val="100000"/>
              </a:lnSpc>
              <a:spcBef>
                <a:spcPts val="0"/>
              </a:spcBef>
              <a:spcAft>
                <a:spcPts val="0"/>
              </a:spcAft>
              <a:buClr>
                <a:srgbClr val="000000"/>
              </a:buClr>
              <a:buSzPct val="100000"/>
              <a:buFont typeface="Arial"/>
              <a:buNone/>
            </a:pPr>
            <a:r>
              <a:rPr lang="en-US" sz="2700" b="0" i="0" u="none" strike="noStrike" cap="small">
                <a:solidFill>
                  <a:schemeClr val="lt1"/>
                </a:solidFill>
                <a:latin typeface="Verdana"/>
                <a:ea typeface="Verdana"/>
                <a:cs typeface="Verdana"/>
                <a:sym typeface="Verdana"/>
              </a:rPr>
              <a:t>	</a:t>
            </a:r>
            <a:endParaRPr sz="2100" b="0" i="0" u="none" strike="noStrike" cap="small">
              <a:solidFill>
                <a:schemeClr val="lt1"/>
              </a:solidFill>
              <a:latin typeface="Verdana"/>
              <a:ea typeface="Verdana"/>
              <a:cs typeface="Verdana"/>
              <a:sym typeface="Verdana"/>
            </a:endParaRPr>
          </a:p>
        </p:txBody>
      </p:sp>
      <p:sp>
        <p:nvSpPr>
          <p:cNvPr id="51" name="Google Shape;51;p58"/>
          <p:cNvSpPr txBox="1"/>
          <p:nvPr/>
        </p:nvSpPr>
        <p:spPr>
          <a:xfrm>
            <a:off x="6421438" y="876317"/>
            <a:ext cx="2722562" cy="54864"/>
          </a:xfrm>
          <a:prstGeom prst="rect">
            <a:avLst/>
          </a:prstGeom>
          <a:solidFill>
            <a:srgbClr val="A5A5A5"/>
          </a:solidFill>
          <a:ln>
            <a:noFill/>
          </a:ln>
        </p:spPr>
        <p:txBody>
          <a:bodyPr spcFirstLastPara="1" wrap="square" lIns="68569" tIns="34275" rIns="68569" bIns="34275" anchor="t" anchorCtr="0">
            <a:normAutofit fontScale="25000" lnSpcReduction="20000"/>
          </a:bodyPr>
          <a:lstStyle/>
          <a:p>
            <a:pPr marL="0" marR="0" lvl="0" indent="0" algn="ctr" rtl="0">
              <a:lnSpc>
                <a:spcPct val="100000"/>
              </a:lnSpc>
              <a:spcBef>
                <a:spcPts val="0"/>
              </a:spcBef>
              <a:spcAft>
                <a:spcPts val="0"/>
              </a:spcAft>
              <a:buClr>
                <a:srgbClr val="000000"/>
              </a:buClr>
              <a:buSzPct val="100000"/>
              <a:buFont typeface="Arial"/>
              <a:buNone/>
            </a:pPr>
            <a:endParaRPr sz="2700" b="0" i="0" u="none" strike="noStrike" cap="small">
              <a:solidFill>
                <a:schemeClr val="lt1"/>
              </a:solidFill>
              <a:latin typeface="Verdana"/>
              <a:ea typeface="Verdana"/>
              <a:cs typeface="Verdana"/>
              <a:sym typeface="Verdana"/>
            </a:endParaRPr>
          </a:p>
        </p:txBody>
      </p:sp>
      <p:sp>
        <p:nvSpPr>
          <p:cNvPr id="52" name="Google Shape;52;p58"/>
          <p:cNvSpPr txBox="1">
            <a:spLocks noGrp="1"/>
          </p:cNvSpPr>
          <p:nvPr>
            <p:ph type="body" idx="1"/>
          </p:nvPr>
        </p:nvSpPr>
        <p:spPr>
          <a:xfrm>
            <a:off x="111685" y="101837"/>
            <a:ext cx="5767532" cy="735576"/>
          </a:xfrm>
          <a:prstGeom prst="rect">
            <a:avLst/>
          </a:prstGeom>
          <a:noFill/>
          <a:ln>
            <a:noFill/>
          </a:ln>
        </p:spPr>
        <p:txBody>
          <a:bodyPr spcFirstLastPara="1" wrap="square" lIns="91425" tIns="45700" rIns="91425" bIns="45700" anchor="t" anchorCtr="0">
            <a:normAutofit/>
          </a:bodyPr>
          <a:lstStyle>
            <a:lvl1pPr marL="342900" marR="0" lvl="0" indent="-171450" algn="l">
              <a:lnSpc>
                <a:spcPct val="100000"/>
              </a:lnSpc>
              <a:spcBef>
                <a:spcPts val="420"/>
              </a:spcBef>
              <a:spcAft>
                <a:spcPts val="0"/>
              </a:spcAft>
              <a:buClr>
                <a:srgbClr val="E36C09"/>
              </a:buClr>
              <a:buSzPts val="2800"/>
              <a:buFont typeface="Arial"/>
              <a:buNone/>
              <a:defRPr sz="2100" cap="small">
                <a:solidFill>
                  <a:srgbClr val="E36C09"/>
                </a:solidFill>
                <a:latin typeface="Avenir"/>
                <a:ea typeface="Avenir"/>
                <a:cs typeface="Avenir"/>
                <a:sym typeface="Aveni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53" name="Google Shape;53;p58"/>
          <p:cNvSpPr txBox="1">
            <a:spLocks noGrp="1"/>
          </p:cNvSpPr>
          <p:nvPr>
            <p:ph type="body" idx="2"/>
          </p:nvPr>
        </p:nvSpPr>
        <p:spPr>
          <a:xfrm>
            <a:off x="368511" y="1084522"/>
            <a:ext cx="8433847" cy="3405077"/>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2600"/>
              <a:buFont typeface="Arial"/>
              <a:buNone/>
              <a:defRPr sz="1950">
                <a:latin typeface="Avenir"/>
                <a:ea typeface="Avenir"/>
                <a:cs typeface="Avenir"/>
                <a:sym typeface="Avenir"/>
              </a:defRPr>
            </a:lvl1pPr>
            <a:lvl2pPr marL="685800" lvl="1" indent="-285750" algn="l">
              <a:lnSpc>
                <a:spcPct val="90000"/>
              </a:lnSpc>
              <a:spcBef>
                <a:spcPts val="375"/>
              </a:spcBef>
              <a:spcAft>
                <a:spcPts val="0"/>
              </a:spcAft>
              <a:buClr>
                <a:schemeClr val="dk1"/>
              </a:buClr>
              <a:buSzPts val="2400"/>
              <a:buFont typeface="Arial"/>
              <a:buChar char="•"/>
              <a:defRPr sz="1800">
                <a:latin typeface="Avenir"/>
                <a:ea typeface="Avenir"/>
                <a:cs typeface="Avenir"/>
                <a:sym typeface="Avenir"/>
              </a:defRPr>
            </a:lvl2pPr>
            <a:lvl3pPr marL="1028700" lvl="2" indent="-266700" algn="l">
              <a:lnSpc>
                <a:spcPct val="90000"/>
              </a:lnSpc>
              <a:spcBef>
                <a:spcPts val="375"/>
              </a:spcBef>
              <a:spcAft>
                <a:spcPts val="0"/>
              </a:spcAft>
              <a:buClr>
                <a:schemeClr val="dk1"/>
              </a:buClr>
              <a:buSzPts val="2000"/>
              <a:buChar char="•"/>
              <a:defRPr sz="1500">
                <a:latin typeface="Avenir"/>
                <a:ea typeface="Avenir"/>
                <a:cs typeface="Avenir"/>
                <a:sym typeface="Avenir"/>
              </a:defRPr>
            </a:lvl3pPr>
            <a:lvl4pPr marL="1371600" lvl="3" indent="-257175" algn="l">
              <a:lnSpc>
                <a:spcPct val="90000"/>
              </a:lnSpc>
              <a:spcBef>
                <a:spcPts val="375"/>
              </a:spcBef>
              <a:spcAft>
                <a:spcPts val="0"/>
              </a:spcAft>
              <a:buClr>
                <a:schemeClr val="dk1"/>
              </a:buClr>
              <a:buSzPts val="1800"/>
              <a:buChar char="•"/>
              <a:defRPr sz="1350">
                <a:latin typeface="Avenir"/>
                <a:ea typeface="Avenir"/>
                <a:cs typeface="Avenir"/>
                <a:sym typeface="Avenir"/>
              </a:defRPr>
            </a:lvl4pPr>
            <a:lvl5pPr marL="1714500" lvl="4" indent="-257175" algn="l">
              <a:lnSpc>
                <a:spcPct val="90000"/>
              </a:lnSpc>
              <a:spcBef>
                <a:spcPts val="375"/>
              </a:spcBef>
              <a:spcAft>
                <a:spcPts val="0"/>
              </a:spcAft>
              <a:buClr>
                <a:schemeClr val="dk1"/>
              </a:buClr>
              <a:buSzPts val="1800"/>
              <a:buChar char="•"/>
              <a:defRPr sz="1350">
                <a:latin typeface="Avenir"/>
                <a:ea typeface="Avenir"/>
                <a:cs typeface="Avenir"/>
                <a:sym typeface="Aveni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54" name="Google Shape;54;p58"/>
          <p:cNvSpPr txBox="1"/>
          <p:nvPr/>
        </p:nvSpPr>
        <p:spPr>
          <a:xfrm>
            <a:off x="0" y="4583985"/>
            <a:ext cx="6421438" cy="41148"/>
          </a:xfrm>
          <a:prstGeom prst="rect">
            <a:avLst/>
          </a:prstGeom>
          <a:solidFill>
            <a:srgbClr val="3F3F3F"/>
          </a:solidFill>
          <a:ln>
            <a:noFill/>
          </a:ln>
        </p:spPr>
        <p:txBody>
          <a:bodyPr spcFirstLastPara="1" wrap="square" lIns="34275" tIns="68569" rIns="68569" bIns="68569" anchor="ctr" anchorCtr="0">
            <a:normAutofit fontScale="25000" lnSpcReduction="20000"/>
          </a:bodyPr>
          <a:lstStyle/>
          <a:p>
            <a:pPr marL="0" marR="0" lvl="0" indent="0" algn="l" rtl="0">
              <a:lnSpc>
                <a:spcPct val="100000"/>
              </a:lnSpc>
              <a:spcBef>
                <a:spcPts val="0"/>
              </a:spcBef>
              <a:spcAft>
                <a:spcPts val="0"/>
              </a:spcAft>
              <a:buClr>
                <a:srgbClr val="000000"/>
              </a:buClr>
              <a:buSzPct val="100000"/>
              <a:buFont typeface="Arial"/>
              <a:buNone/>
            </a:pPr>
            <a:r>
              <a:rPr lang="en-US" sz="2700" b="0" i="0" u="none" strike="noStrike" cap="small">
                <a:solidFill>
                  <a:schemeClr val="lt1"/>
                </a:solidFill>
                <a:latin typeface="Verdana"/>
                <a:ea typeface="Verdana"/>
                <a:cs typeface="Verdana"/>
                <a:sym typeface="Verdana"/>
              </a:rPr>
              <a:t>	</a:t>
            </a:r>
            <a:endParaRPr sz="2100" b="0" i="0" u="none" strike="noStrike" cap="small">
              <a:solidFill>
                <a:schemeClr val="lt1"/>
              </a:solidFill>
              <a:latin typeface="Verdana"/>
              <a:ea typeface="Verdana"/>
              <a:cs typeface="Verdana"/>
              <a:sym typeface="Verdana"/>
            </a:endParaRPr>
          </a:p>
        </p:txBody>
      </p:sp>
      <p:sp>
        <p:nvSpPr>
          <p:cNvPr id="55" name="Google Shape;55;p58"/>
          <p:cNvSpPr txBox="1"/>
          <p:nvPr/>
        </p:nvSpPr>
        <p:spPr>
          <a:xfrm>
            <a:off x="5809858" y="4583985"/>
            <a:ext cx="2722562" cy="41148"/>
          </a:xfrm>
          <a:prstGeom prst="rect">
            <a:avLst/>
          </a:prstGeom>
          <a:solidFill>
            <a:srgbClr val="A5A5A5"/>
          </a:solidFill>
          <a:ln>
            <a:noFill/>
          </a:ln>
        </p:spPr>
        <p:txBody>
          <a:bodyPr spcFirstLastPara="1" wrap="square" lIns="68569" tIns="34275" rIns="68569" bIns="34275" anchor="t" anchorCtr="0">
            <a:normAutofit fontScale="25000" lnSpcReduction="20000"/>
          </a:bodyPr>
          <a:lstStyle/>
          <a:p>
            <a:pPr marL="0" marR="0" lvl="0" indent="0" algn="ctr" rtl="0">
              <a:lnSpc>
                <a:spcPct val="100000"/>
              </a:lnSpc>
              <a:spcBef>
                <a:spcPts val="0"/>
              </a:spcBef>
              <a:spcAft>
                <a:spcPts val="0"/>
              </a:spcAft>
              <a:buClr>
                <a:srgbClr val="000000"/>
              </a:buClr>
              <a:buSzPct val="100000"/>
              <a:buFont typeface="Arial"/>
              <a:buNone/>
            </a:pPr>
            <a:endParaRPr sz="2700" b="0" i="0" u="none" strike="noStrike" cap="small">
              <a:solidFill>
                <a:schemeClr val="lt1"/>
              </a:solidFill>
              <a:latin typeface="Verdana"/>
              <a:ea typeface="Verdana"/>
              <a:cs typeface="Verdana"/>
              <a:sym typeface="Verdana"/>
            </a:endParaRPr>
          </a:p>
        </p:txBody>
      </p:sp>
      <p:sp>
        <p:nvSpPr>
          <p:cNvPr id="56" name="Google Shape;56;p58" descr="Image result for german flag"/>
          <p:cNvSpPr/>
          <p:nvPr/>
        </p:nvSpPr>
        <p:spPr>
          <a:xfrm>
            <a:off x="155575" y="-377427"/>
            <a:ext cx="1752600" cy="785813"/>
          </a:xfrm>
          <a:prstGeom prst="rect">
            <a:avLst/>
          </a:prstGeom>
          <a:noFill/>
          <a:ln>
            <a:noFill/>
          </a:ln>
        </p:spPr>
        <p:txBody>
          <a:bodyPr spcFirstLastPara="1" wrap="square" lIns="68569" tIns="34275" rIns="68569" bIns="342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pic>
        <p:nvPicPr>
          <p:cNvPr id="57" name="Google Shape;57;p58"/>
          <p:cNvPicPr preferRelativeResize="0"/>
          <p:nvPr/>
        </p:nvPicPr>
        <p:blipFill rotWithShape="1">
          <a:blip r:embed="rId2">
            <a:alphaModFix/>
          </a:blip>
          <a:srcRect/>
          <a:stretch/>
        </p:blipFill>
        <p:spPr>
          <a:xfrm>
            <a:off x="3097093" y="4695878"/>
            <a:ext cx="391669" cy="205740"/>
          </a:xfrm>
          <a:prstGeom prst="rect">
            <a:avLst/>
          </a:prstGeom>
          <a:noFill/>
          <a:ln w="9525" cap="flat" cmpd="sng">
            <a:solidFill>
              <a:schemeClr val="dk1"/>
            </a:solidFill>
            <a:prstDash val="solid"/>
            <a:round/>
            <a:headEnd type="none" w="sm" len="sm"/>
            <a:tailEnd type="none" w="sm" len="sm"/>
          </a:ln>
        </p:spPr>
      </p:pic>
      <p:sp>
        <p:nvSpPr>
          <p:cNvPr id="58" name="Google Shape;58;p58"/>
          <p:cNvSpPr txBox="1"/>
          <p:nvPr/>
        </p:nvSpPr>
        <p:spPr>
          <a:xfrm>
            <a:off x="3083639" y="4897116"/>
            <a:ext cx="416219" cy="276969"/>
          </a:xfrm>
          <a:prstGeom prst="rect">
            <a:avLst/>
          </a:prstGeom>
          <a:noFill/>
          <a:ln>
            <a:noFill/>
          </a:ln>
        </p:spPr>
        <p:txBody>
          <a:bodyPr spcFirstLastPara="1" wrap="square" lIns="68569" tIns="34275" rIns="68569" bIns="3427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750" b="1" i="0" u="none" strike="noStrike" cap="none">
                <a:solidFill>
                  <a:schemeClr val="dk1"/>
                </a:solidFill>
                <a:latin typeface="Calibri"/>
                <a:ea typeface="Calibri"/>
                <a:cs typeface="Calibri"/>
                <a:sym typeface="Calibri"/>
              </a:rPr>
              <a:t>India </a:t>
            </a:r>
            <a:endParaRPr sz="105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800"/>
              <a:buFont typeface="Arial"/>
              <a:buNone/>
            </a:pPr>
            <a:r>
              <a:rPr lang="en-US" sz="600" b="0" i="0" u="none" strike="noStrike" cap="none">
                <a:solidFill>
                  <a:schemeClr val="dk1"/>
                </a:solidFill>
                <a:latin typeface="Calibri"/>
                <a:ea typeface="Calibri"/>
                <a:cs typeface="Calibri"/>
                <a:sym typeface="Calibri"/>
              </a:rPr>
              <a:t>(co-lead)</a:t>
            </a:r>
            <a:endParaRPr sz="1050" b="0" i="0" u="none" strike="noStrike" cap="none">
              <a:solidFill>
                <a:srgbClr val="000000"/>
              </a:solidFill>
              <a:latin typeface="Arial"/>
              <a:ea typeface="Arial"/>
              <a:cs typeface="Arial"/>
              <a:sym typeface="Arial"/>
            </a:endParaRPr>
          </a:p>
        </p:txBody>
      </p:sp>
      <p:pic>
        <p:nvPicPr>
          <p:cNvPr id="59" name="Google Shape;59;p58"/>
          <p:cNvPicPr preferRelativeResize="0"/>
          <p:nvPr/>
        </p:nvPicPr>
        <p:blipFill rotWithShape="1">
          <a:blip r:embed="rId3">
            <a:alphaModFix/>
          </a:blip>
          <a:srcRect/>
          <a:stretch/>
        </p:blipFill>
        <p:spPr>
          <a:xfrm>
            <a:off x="3856778" y="4695878"/>
            <a:ext cx="387551" cy="205740"/>
          </a:xfrm>
          <a:prstGeom prst="rect">
            <a:avLst/>
          </a:prstGeom>
          <a:noFill/>
          <a:ln w="9525" cap="flat" cmpd="sng">
            <a:solidFill>
              <a:schemeClr val="dk1"/>
            </a:solidFill>
            <a:prstDash val="solid"/>
            <a:round/>
            <a:headEnd type="none" w="sm" len="sm"/>
            <a:tailEnd type="none" w="sm" len="sm"/>
          </a:ln>
        </p:spPr>
      </p:pic>
      <p:sp>
        <p:nvSpPr>
          <p:cNvPr id="60" name="Google Shape;60;p58"/>
          <p:cNvSpPr txBox="1"/>
          <p:nvPr/>
        </p:nvSpPr>
        <p:spPr>
          <a:xfrm>
            <a:off x="3799162" y="4901618"/>
            <a:ext cx="502782" cy="184636"/>
          </a:xfrm>
          <a:prstGeom prst="rect">
            <a:avLst/>
          </a:prstGeom>
          <a:noFill/>
          <a:ln>
            <a:noFill/>
          </a:ln>
        </p:spPr>
        <p:txBody>
          <a:bodyPr spcFirstLastPara="1" wrap="square" lIns="68569" tIns="34275" rIns="68569" bIns="3427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750" b="1" i="0" u="none" strike="noStrike" cap="none">
                <a:solidFill>
                  <a:schemeClr val="dk1"/>
                </a:solidFill>
                <a:latin typeface="Calibri"/>
                <a:ea typeface="Calibri"/>
                <a:cs typeface="Calibri"/>
                <a:sym typeface="Calibri"/>
              </a:rPr>
              <a:t>Denmark</a:t>
            </a:r>
            <a:endParaRPr sz="1050" b="0" i="0" u="none" strike="noStrike" cap="none">
              <a:solidFill>
                <a:srgbClr val="000000"/>
              </a:solidFill>
              <a:latin typeface="Arial"/>
              <a:ea typeface="Arial"/>
              <a:cs typeface="Arial"/>
              <a:sym typeface="Arial"/>
            </a:endParaRPr>
          </a:p>
        </p:txBody>
      </p:sp>
      <p:pic>
        <p:nvPicPr>
          <p:cNvPr id="61" name="Google Shape;61;p58"/>
          <p:cNvPicPr preferRelativeResize="0"/>
          <p:nvPr/>
        </p:nvPicPr>
        <p:blipFill rotWithShape="1">
          <a:blip r:embed="rId4">
            <a:alphaModFix/>
          </a:blip>
          <a:srcRect/>
          <a:stretch/>
        </p:blipFill>
        <p:spPr>
          <a:xfrm>
            <a:off x="4661796" y="4706873"/>
            <a:ext cx="387551" cy="205740"/>
          </a:xfrm>
          <a:prstGeom prst="rect">
            <a:avLst/>
          </a:prstGeom>
          <a:noFill/>
          <a:ln w="9525" cap="flat" cmpd="sng">
            <a:solidFill>
              <a:schemeClr val="dk1"/>
            </a:solidFill>
            <a:prstDash val="solid"/>
            <a:round/>
            <a:headEnd type="none" w="sm" len="sm"/>
            <a:tailEnd type="none" w="sm" len="sm"/>
          </a:ln>
        </p:spPr>
      </p:pic>
      <p:sp>
        <p:nvSpPr>
          <p:cNvPr id="62" name="Google Shape;62;p58"/>
          <p:cNvSpPr txBox="1"/>
          <p:nvPr/>
        </p:nvSpPr>
        <p:spPr>
          <a:xfrm>
            <a:off x="4637418" y="4897116"/>
            <a:ext cx="433052" cy="184636"/>
          </a:xfrm>
          <a:prstGeom prst="rect">
            <a:avLst/>
          </a:prstGeom>
          <a:noFill/>
          <a:ln>
            <a:noFill/>
          </a:ln>
        </p:spPr>
        <p:txBody>
          <a:bodyPr spcFirstLastPara="1" wrap="square" lIns="68569" tIns="34275" rIns="68569" bIns="3427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750" b="1" i="0" u="none" strike="noStrike" cap="none">
                <a:solidFill>
                  <a:schemeClr val="dk1"/>
                </a:solidFill>
                <a:latin typeface="Calibri"/>
                <a:ea typeface="Calibri"/>
                <a:cs typeface="Calibri"/>
                <a:sym typeface="Calibri"/>
              </a:rPr>
              <a:t>Finland</a:t>
            </a:r>
            <a:endParaRPr sz="1050" b="0" i="0" u="none" strike="noStrike" cap="none">
              <a:solidFill>
                <a:srgbClr val="000000"/>
              </a:solidFill>
              <a:latin typeface="Arial"/>
              <a:ea typeface="Arial"/>
              <a:cs typeface="Arial"/>
              <a:sym typeface="Arial"/>
            </a:endParaRPr>
          </a:p>
        </p:txBody>
      </p:sp>
      <p:pic>
        <p:nvPicPr>
          <p:cNvPr id="63" name="Google Shape;63;p58"/>
          <p:cNvPicPr preferRelativeResize="0"/>
          <p:nvPr/>
        </p:nvPicPr>
        <p:blipFill rotWithShape="1">
          <a:blip r:embed="rId5">
            <a:alphaModFix/>
          </a:blip>
          <a:srcRect/>
          <a:stretch/>
        </p:blipFill>
        <p:spPr>
          <a:xfrm>
            <a:off x="5414654" y="4706873"/>
            <a:ext cx="387551" cy="205740"/>
          </a:xfrm>
          <a:prstGeom prst="rect">
            <a:avLst/>
          </a:prstGeom>
          <a:noFill/>
          <a:ln w="9525" cap="flat" cmpd="sng">
            <a:solidFill>
              <a:schemeClr val="dk1"/>
            </a:solidFill>
            <a:prstDash val="solid"/>
            <a:round/>
            <a:headEnd type="none" w="sm" len="sm"/>
            <a:tailEnd type="none" w="sm" len="sm"/>
          </a:ln>
        </p:spPr>
      </p:pic>
      <p:sp>
        <p:nvSpPr>
          <p:cNvPr id="64" name="Google Shape;64;p58"/>
          <p:cNvSpPr txBox="1"/>
          <p:nvPr/>
        </p:nvSpPr>
        <p:spPr>
          <a:xfrm>
            <a:off x="5395030" y="4901615"/>
            <a:ext cx="430646" cy="184636"/>
          </a:xfrm>
          <a:prstGeom prst="rect">
            <a:avLst/>
          </a:prstGeom>
          <a:noFill/>
          <a:ln>
            <a:noFill/>
          </a:ln>
        </p:spPr>
        <p:txBody>
          <a:bodyPr spcFirstLastPara="1" wrap="square" lIns="68569" tIns="34275" rIns="68569" bIns="3427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750" b="1" i="0" u="none" strike="noStrike" cap="none">
                <a:solidFill>
                  <a:schemeClr val="dk1"/>
                </a:solidFill>
                <a:latin typeface="Calibri"/>
                <a:ea typeface="Calibri"/>
                <a:cs typeface="Calibri"/>
                <a:sym typeface="Calibri"/>
              </a:rPr>
              <a:t>Mexico</a:t>
            </a:r>
            <a:endParaRPr sz="1050" b="0" i="0" u="none" strike="noStrike" cap="none">
              <a:solidFill>
                <a:srgbClr val="000000"/>
              </a:solidFill>
              <a:latin typeface="Arial"/>
              <a:ea typeface="Arial"/>
              <a:cs typeface="Arial"/>
              <a:sym typeface="Arial"/>
            </a:endParaRPr>
          </a:p>
        </p:txBody>
      </p:sp>
      <p:pic>
        <p:nvPicPr>
          <p:cNvPr id="65" name="Google Shape;65;p58"/>
          <p:cNvPicPr preferRelativeResize="0"/>
          <p:nvPr/>
        </p:nvPicPr>
        <p:blipFill rotWithShape="1">
          <a:blip r:embed="rId6">
            <a:alphaModFix/>
          </a:blip>
          <a:srcRect/>
          <a:stretch/>
        </p:blipFill>
        <p:spPr>
          <a:xfrm>
            <a:off x="6190983" y="4695878"/>
            <a:ext cx="387551" cy="205740"/>
          </a:xfrm>
          <a:prstGeom prst="rect">
            <a:avLst/>
          </a:prstGeom>
          <a:noFill/>
          <a:ln w="9525" cap="flat" cmpd="sng">
            <a:solidFill>
              <a:schemeClr val="dk1"/>
            </a:solidFill>
            <a:prstDash val="solid"/>
            <a:round/>
            <a:headEnd type="none" w="sm" len="sm"/>
            <a:tailEnd type="none" w="sm" len="sm"/>
          </a:ln>
        </p:spPr>
      </p:pic>
      <p:sp>
        <p:nvSpPr>
          <p:cNvPr id="66" name="Google Shape;66;p58"/>
          <p:cNvSpPr txBox="1"/>
          <p:nvPr/>
        </p:nvSpPr>
        <p:spPr>
          <a:xfrm>
            <a:off x="6071451" y="4897116"/>
            <a:ext cx="626614" cy="184636"/>
          </a:xfrm>
          <a:prstGeom prst="rect">
            <a:avLst/>
          </a:prstGeom>
          <a:noFill/>
          <a:ln>
            <a:noFill/>
          </a:ln>
        </p:spPr>
        <p:txBody>
          <a:bodyPr spcFirstLastPara="1" wrap="square" lIns="68569" tIns="34275" rIns="68569" bIns="3427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750" b="1" i="0" u="none" strike="noStrike" cap="none">
                <a:solidFill>
                  <a:schemeClr val="dk1"/>
                </a:solidFill>
                <a:latin typeface="Calibri"/>
                <a:ea typeface="Calibri"/>
                <a:cs typeface="Calibri"/>
                <a:sym typeface="Calibri"/>
              </a:rPr>
              <a:t>South Africa</a:t>
            </a:r>
            <a:endParaRPr sz="1050" b="0" i="0" u="none" strike="noStrike" cap="none">
              <a:solidFill>
                <a:srgbClr val="000000"/>
              </a:solidFill>
              <a:latin typeface="Arial"/>
              <a:ea typeface="Arial"/>
              <a:cs typeface="Arial"/>
              <a:sym typeface="Arial"/>
            </a:endParaRPr>
          </a:p>
        </p:txBody>
      </p:sp>
      <p:pic>
        <p:nvPicPr>
          <p:cNvPr id="67" name="Google Shape;67;p58"/>
          <p:cNvPicPr preferRelativeResize="0"/>
          <p:nvPr/>
        </p:nvPicPr>
        <p:blipFill rotWithShape="1">
          <a:blip r:embed="rId7">
            <a:alphaModFix/>
          </a:blip>
          <a:srcRect/>
          <a:stretch/>
        </p:blipFill>
        <p:spPr>
          <a:xfrm>
            <a:off x="7022848" y="4691376"/>
            <a:ext cx="387552" cy="205740"/>
          </a:xfrm>
          <a:prstGeom prst="rect">
            <a:avLst/>
          </a:prstGeom>
          <a:noFill/>
          <a:ln w="9525" cap="flat" cmpd="sng">
            <a:solidFill>
              <a:schemeClr val="dk1"/>
            </a:solidFill>
            <a:prstDash val="solid"/>
            <a:round/>
            <a:headEnd type="none" w="sm" len="sm"/>
            <a:tailEnd type="none" w="sm" len="sm"/>
          </a:ln>
        </p:spPr>
      </p:pic>
      <p:sp>
        <p:nvSpPr>
          <p:cNvPr id="68" name="Google Shape;68;p58"/>
          <p:cNvSpPr txBox="1"/>
          <p:nvPr/>
        </p:nvSpPr>
        <p:spPr>
          <a:xfrm>
            <a:off x="7035127" y="4901618"/>
            <a:ext cx="358511" cy="184636"/>
          </a:xfrm>
          <a:prstGeom prst="rect">
            <a:avLst/>
          </a:prstGeom>
          <a:noFill/>
          <a:ln>
            <a:noFill/>
          </a:ln>
        </p:spPr>
        <p:txBody>
          <a:bodyPr spcFirstLastPara="1" wrap="square" lIns="68569" tIns="34275" rIns="68569" bIns="3427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750" b="1" i="0" u="none" strike="noStrike" cap="none">
                <a:solidFill>
                  <a:schemeClr val="dk1"/>
                </a:solidFill>
                <a:latin typeface="Calibri"/>
                <a:ea typeface="Calibri"/>
                <a:cs typeface="Calibri"/>
                <a:sym typeface="Calibri"/>
              </a:rPr>
              <a:t>Spain</a:t>
            </a:r>
            <a:endParaRPr sz="1050" b="0" i="0" u="none" strike="noStrike" cap="none">
              <a:solidFill>
                <a:srgbClr val="000000"/>
              </a:solidFill>
              <a:latin typeface="Arial"/>
              <a:ea typeface="Arial"/>
              <a:cs typeface="Arial"/>
              <a:sym typeface="Arial"/>
            </a:endParaRPr>
          </a:p>
        </p:txBody>
      </p:sp>
      <p:sp>
        <p:nvSpPr>
          <p:cNvPr id="69" name="Google Shape;69;p58"/>
          <p:cNvSpPr txBox="1"/>
          <p:nvPr/>
        </p:nvSpPr>
        <p:spPr>
          <a:xfrm>
            <a:off x="5809858" y="4583985"/>
            <a:ext cx="2722562" cy="41148"/>
          </a:xfrm>
          <a:prstGeom prst="rect">
            <a:avLst/>
          </a:prstGeom>
          <a:solidFill>
            <a:srgbClr val="A5A5A5"/>
          </a:solidFill>
          <a:ln>
            <a:noFill/>
          </a:ln>
        </p:spPr>
        <p:txBody>
          <a:bodyPr spcFirstLastPara="1" wrap="square" lIns="68569" tIns="34275" rIns="68569" bIns="34275" anchor="t" anchorCtr="0">
            <a:normAutofit fontScale="25000" lnSpcReduction="20000"/>
          </a:bodyPr>
          <a:lstStyle/>
          <a:p>
            <a:pPr marL="0" marR="0" lvl="0" indent="0" algn="ctr" rtl="0">
              <a:lnSpc>
                <a:spcPct val="100000"/>
              </a:lnSpc>
              <a:spcBef>
                <a:spcPts val="0"/>
              </a:spcBef>
              <a:spcAft>
                <a:spcPts val="0"/>
              </a:spcAft>
              <a:buClr>
                <a:srgbClr val="000000"/>
              </a:buClr>
              <a:buSzPct val="100000"/>
              <a:buFont typeface="Arial"/>
              <a:buNone/>
            </a:pPr>
            <a:endParaRPr sz="2700" b="0" i="0" u="none" strike="noStrike" cap="small">
              <a:solidFill>
                <a:schemeClr val="lt1"/>
              </a:solidFill>
              <a:latin typeface="Verdana"/>
              <a:ea typeface="Verdana"/>
              <a:cs typeface="Verdana"/>
              <a:sym typeface="Verdana"/>
            </a:endParaRPr>
          </a:p>
        </p:txBody>
      </p:sp>
      <p:pic>
        <p:nvPicPr>
          <p:cNvPr id="70" name="Google Shape;70;p58"/>
          <p:cNvPicPr preferRelativeResize="0"/>
          <p:nvPr/>
        </p:nvPicPr>
        <p:blipFill rotWithShape="1">
          <a:blip r:embed="rId8">
            <a:alphaModFix/>
          </a:blip>
          <a:srcRect/>
          <a:stretch/>
        </p:blipFill>
        <p:spPr>
          <a:xfrm>
            <a:off x="7766729" y="4691376"/>
            <a:ext cx="387553" cy="205740"/>
          </a:xfrm>
          <a:prstGeom prst="rect">
            <a:avLst/>
          </a:prstGeom>
          <a:noFill/>
          <a:ln w="9525" cap="flat" cmpd="sng">
            <a:solidFill>
              <a:schemeClr val="dk1"/>
            </a:solidFill>
            <a:prstDash val="solid"/>
            <a:round/>
            <a:headEnd type="none" w="sm" len="sm"/>
            <a:tailEnd type="none" w="sm" len="sm"/>
          </a:ln>
        </p:spPr>
      </p:pic>
      <p:sp>
        <p:nvSpPr>
          <p:cNvPr id="71" name="Google Shape;71;p58"/>
          <p:cNvSpPr txBox="1"/>
          <p:nvPr/>
        </p:nvSpPr>
        <p:spPr>
          <a:xfrm>
            <a:off x="7615338" y="4897115"/>
            <a:ext cx="690334" cy="276969"/>
          </a:xfrm>
          <a:prstGeom prst="rect">
            <a:avLst/>
          </a:prstGeom>
          <a:noFill/>
          <a:ln>
            <a:noFill/>
          </a:ln>
        </p:spPr>
        <p:txBody>
          <a:bodyPr spcFirstLastPara="1" wrap="square" lIns="68569" tIns="34275" rIns="68569" bIns="3427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750" b="1" i="0" u="none" strike="noStrike" cap="none">
                <a:solidFill>
                  <a:schemeClr val="dk1"/>
                </a:solidFill>
                <a:latin typeface="Calibri"/>
                <a:ea typeface="Calibri"/>
                <a:cs typeface="Calibri"/>
                <a:sym typeface="Calibri"/>
              </a:rPr>
              <a:t>United States</a:t>
            </a:r>
            <a:endParaRPr sz="105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800"/>
              <a:buFont typeface="Arial"/>
              <a:buNone/>
            </a:pPr>
            <a:r>
              <a:rPr lang="en-US" sz="600" b="0" i="0" u="none" strike="noStrike" cap="none">
                <a:solidFill>
                  <a:schemeClr val="dk1"/>
                </a:solidFill>
                <a:latin typeface="Calibri"/>
                <a:ea typeface="Calibri"/>
                <a:cs typeface="Calibri"/>
                <a:sym typeface="Calibri"/>
              </a:rPr>
              <a:t>(co-lead)</a:t>
            </a:r>
            <a:endParaRPr sz="1050" b="0" i="0" u="none" strike="noStrike" cap="none">
              <a:solidFill>
                <a:srgbClr val="000000"/>
              </a:solidFill>
              <a:latin typeface="Arial"/>
              <a:ea typeface="Arial"/>
              <a:cs typeface="Arial"/>
              <a:sym typeface="Arial"/>
            </a:endParaRPr>
          </a:p>
        </p:txBody>
      </p:sp>
      <p:sp>
        <p:nvSpPr>
          <p:cNvPr id="72" name="Google Shape;72;p58"/>
          <p:cNvSpPr txBox="1"/>
          <p:nvPr/>
        </p:nvSpPr>
        <p:spPr>
          <a:xfrm>
            <a:off x="1666078" y="4903163"/>
            <a:ext cx="416220" cy="276969"/>
          </a:xfrm>
          <a:prstGeom prst="rect">
            <a:avLst/>
          </a:prstGeom>
          <a:noFill/>
          <a:ln>
            <a:noFill/>
          </a:ln>
        </p:spPr>
        <p:txBody>
          <a:bodyPr spcFirstLastPara="1" wrap="square" lIns="68569" tIns="34275" rIns="68569" bIns="3427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750" b="1" i="0" u="none" strike="noStrike" cap="none">
                <a:solidFill>
                  <a:schemeClr val="dk1"/>
                </a:solidFill>
                <a:latin typeface="Calibri"/>
                <a:ea typeface="Calibri"/>
                <a:cs typeface="Calibri"/>
                <a:sym typeface="Calibri"/>
              </a:rPr>
              <a:t>Brazil</a:t>
            </a:r>
            <a:endParaRPr sz="6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800"/>
              <a:buFont typeface="Arial"/>
              <a:buNone/>
            </a:pPr>
            <a:r>
              <a:rPr lang="en-US" sz="600" b="0" i="0" u="none" strike="noStrike" cap="none">
                <a:solidFill>
                  <a:schemeClr val="dk1"/>
                </a:solidFill>
                <a:latin typeface="Calibri"/>
                <a:ea typeface="Calibri"/>
                <a:cs typeface="Calibri"/>
                <a:sym typeface="Calibri"/>
              </a:rPr>
              <a:t>(co-lead)</a:t>
            </a:r>
            <a:endParaRPr sz="1050" b="0" i="0" u="none" strike="noStrike" cap="none">
              <a:solidFill>
                <a:srgbClr val="000000"/>
              </a:solidFill>
              <a:latin typeface="Arial"/>
              <a:ea typeface="Arial"/>
              <a:cs typeface="Arial"/>
              <a:sym typeface="Arial"/>
            </a:endParaRPr>
          </a:p>
        </p:txBody>
      </p:sp>
      <p:pic>
        <p:nvPicPr>
          <p:cNvPr id="73" name="Google Shape;73;p58" descr="Image result for brazil flag"/>
          <p:cNvPicPr preferRelativeResize="0"/>
          <p:nvPr/>
        </p:nvPicPr>
        <p:blipFill rotWithShape="1">
          <a:blip r:embed="rId9">
            <a:alphaModFix/>
          </a:blip>
          <a:srcRect/>
          <a:stretch/>
        </p:blipFill>
        <p:spPr>
          <a:xfrm>
            <a:off x="1681448" y="4691375"/>
            <a:ext cx="391669" cy="205740"/>
          </a:xfrm>
          <a:prstGeom prst="rect">
            <a:avLst/>
          </a:prstGeom>
          <a:noFill/>
          <a:ln w="9525" cap="flat" cmpd="sng">
            <a:solidFill>
              <a:schemeClr val="dk1"/>
            </a:solidFill>
            <a:prstDash val="solid"/>
            <a:round/>
            <a:headEnd type="none" w="sm" len="sm"/>
            <a:tailEnd type="none" w="sm" len="sm"/>
          </a:ln>
        </p:spPr>
      </p:pic>
      <p:pic>
        <p:nvPicPr>
          <p:cNvPr id="74" name="Google Shape;74;p58"/>
          <p:cNvPicPr preferRelativeResize="0"/>
          <p:nvPr/>
        </p:nvPicPr>
        <p:blipFill rotWithShape="1">
          <a:blip r:embed="rId10">
            <a:alphaModFix/>
          </a:blip>
          <a:srcRect/>
          <a:stretch/>
        </p:blipFill>
        <p:spPr>
          <a:xfrm>
            <a:off x="2353896" y="4691375"/>
            <a:ext cx="396027" cy="205740"/>
          </a:xfrm>
          <a:prstGeom prst="rect">
            <a:avLst/>
          </a:prstGeom>
          <a:noFill/>
          <a:ln w="9525" cap="flat" cmpd="sng">
            <a:solidFill>
              <a:schemeClr val="dk1"/>
            </a:solidFill>
            <a:prstDash val="solid"/>
            <a:round/>
            <a:headEnd type="none" w="sm" len="sm"/>
            <a:tailEnd type="none" w="sm" len="sm"/>
          </a:ln>
        </p:spPr>
      </p:pic>
      <p:sp>
        <p:nvSpPr>
          <p:cNvPr id="75" name="Google Shape;75;p58"/>
          <p:cNvSpPr txBox="1"/>
          <p:nvPr/>
        </p:nvSpPr>
        <p:spPr>
          <a:xfrm>
            <a:off x="2335770" y="4887969"/>
            <a:ext cx="363321" cy="184636"/>
          </a:xfrm>
          <a:prstGeom prst="rect">
            <a:avLst/>
          </a:prstGeom>
          <a:noFill/>
          <a:ln>
            <a:noFill/>
          </a:ln>
        </p:spPr>
        <p:txBody>
          <a:bodyPr spcFirstLastPara="1" wrap="square" lIns="68569" tIns="34275" rIns="68569" bIns="3427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750" b="1" i="0" u="none" strike="noStrike" cap="none">
                <a:solidFill>
                  <a:schemeClr val="dk1"/>
                </a:solidFill>
                <a:latin typeface="Calibri"/>
                <a:ea typeface="Calibri"/>
                <a:cs typeface="Calibri"/>
                <a:sym typeface="Calibri"/>
              </a:rPr>
              <a:t>China</a:t>
            </a:r>
            <a:endParaRPr sz="1050" b="0" i="0" u="none" strike="noStrike" cap="none">
              <a:solidFill>
                <a:srgbClr val="000000"/>
              </a:solidFill>
              <a:latin typeface="Arial"/>
              <a:ea typeface="Arial"/>
              <a:cs typeface="Arial"/>
              <a:sym typeface="Arial"/>
            </a:endParaRPr>
          </a:p>
        </p:txBody>
      </p:sp>
      <p:pic>
        <p:nvPicPr>
          <p:cNvPr id="76" name="Google Shape;76;p58"/>
          <p:cNvPicPr preferRelativeResize="0"/>
          <p:nvPr/>
        </p:nvPicPr>
        <p:blipFill rotWithShape="1">
          <a:blip r:embed="rId11">
            <a:alphaModFix/>
          </a:blip>
          <a:srcRect/>
          <a:stretch/>
        </p:blipFill>
        <p:spPr>
          <a:xfrm>
            <a:off x="17147" y="4728010"/>
            <a:ext cx="871206" cy="221238"/>
          </a:xfrm>
          <a:prstGeom prst="rect">
            <a:avLst/>
          </a:prstGeom>
          <a:noFill/>
          <a:ln>
            <a:noFill/>
          </a:ln>
        </p:spPr>
      </p:pic>
      <p:pic>
        <p:nvPicPr>
          <p:cNvPr id="77" name="Google Shape;77;p58"/>
          <p:cNvPicPr preferRelativeResize="0"/>
          <p:nvPr/>
        </p:nvPicPr>
        <p:blipFill rotWithShape="1">
          <a:blip r:embed="rId12">
            <a:alphaModFix/>
          </a:blip>
          <a:srcRect/>
          <a:stretch/>
        </p:blipFill>
        <p:spPr>
          <a:xfrm>
            <a:off x="8487726" y="4691376"/>
            <a:ext cx="387553" cy="257872"/>
          </a:xfrm>
          <a:prstGeom prst="rect">
            <a:avLst/>
          </a:prstGeom>
          <a:noFill/>
          <a:ln w="9525" cap="flat" cmpd="sng">
            <a:solidFill>
              <a:schemeClr val="dk1"/>
            </a:solidFill>
            <a:prstDash val="solid"/>
            <a:round/>
            <a:headEnd type="none" w="sm" len="sm"/>
            <a:tailEnd type="none" w="sm" len="sm"/>
          </a:ln>
        </p:spPr>
      </p:pic>
      <p:sp>
        <p:nvSpPr>
          <p:cNvPr id="78" name="Google Shape;78;p58"/>
          <p:cNvSpPr txBox="1"/>
          <p:nvPr/>
        </p:nvSpPr>
        <p:spPr>
          <a:xfrm>
            <a:off x="8532079" y="4943282"/>
            <a:ext cx="336872" cy="184636"/>
          </a:xfrm>
          <a:prstGeom prst="rect">
            <a:avLst/>
          </a:prstGeom>
          <a:noFill/>
          <a:ln>
            <a:noFill/>
          </a:ln>
        </p:spPr>
        <p:txBody>
          <a:bodyPr spcFirstLastPara="1" wrap="square" lIns="68569" tIns="34275" rIns="68569" bIns="3427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750" b="1" i="0" u="none" strike="noStrike" cap="none">
                <a:solidFill>
                  <a:schemeClr val="dk1"/>
                </a:solidFill>
                <a:latin typeface="Calibri"/>
                <a:ea typeface="Calibri"/>
                <a:cs typeface="Calibri"/>
                <a:sym typeface="Calibri"/>
              </a:rPr>
              <a:t>Chile</a:t>
            </a:r>
            <a:endParaRPr sz="1050" b="0" i="0" u="none" strike="noStrike" cap="none">
              <a:solidFill>
                <a:srgbClr val="000000"/>
              </a:solidFill>
              <a:latin typeface="Arial"/>
              <a:ea typeface="Arial"/>
              <a:cs typeface="Arial"/>
              <a:sym typeface="Arial"/>
            </a:endParaRPr>
          </a:p>
        </p:txBody>
      </p:sp>
      <p:pic>
        <p:nvPicPr>
          <p:cNvPr id="79" name="Google Shape;79;p58"/>
          <p:cNvPicPr preferRelativeResize="0"/>
          <p:nvPr/>
        </p:nvPicPr>
        <p:blipFill rotWithShape="1">
          <a:blip r:embed="rId13">
            <a:alphaModFix/>
          </a:blip>
          <a:srcRect/>
          <a:stretch/>
        </p:blipFill>
        <p:spPr>
          <a:xfrm>
            <a:off x="1018850" y="4684771"/>
            <a:ext cx="405897" cy="203744"/>
          </a:xfrm>
          <a:prstGeom prst="rect">
            <a:avLst/>
          </a:prstGeom>
          <a:noFill/>
          <a:ln>
            <a:noFill/>
          </a:ln>
        </p:spPr>
      </p:pic>
      <p:sp>
        <p:nvSpPr>
          <p:cNvPr id="80" name="Google Shape;80;p58"/>
          <p:cNvSpPr txBox="1"/>
          <p:nvPr/>
        </p:nvSpPr>
        <p:spPr>
          <a:xfrm>
            <a:off x="950368" y="4887969"/>
            <a:ext cx="495568" cy="184636"/>
          </a:xfrm>
          <a:prstGeom prst="rect">
            <a:avLst/>
          </a:prstGeom>
          <a:noFill/>
          <a:ln>
            <a:noFill/>
          </a:ln>
        </p:spPr>
        <p:txBody>
          <a:bodyPr spcFirstLastPara="1" wrap="square" lIns="68569" tIns="34275" rIns="68569" bIns="3427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750" b="1" i="0" u="none" strike="noStrike" cap="none">
                <a:solidFill>
                  <a:schemeClr val="dk1"/>
                </a:solidFill>
                <a:latin typeface="Calibri"/>
                <a:ea typeface="Calibri"/>
                <a:cs typeface="Calibri"/>
                <a:sym typeface="Calibri"/>
              </a:rPr>
              <a:t>Australia</a:t>
            </a:r>
            <a:endParaRPr sz="1050" b="0" i="0" u="none" strike="noStrike" cap="none">
              <a:solidFill>
                <a:srgbClr val="000000"/>
              </a:solidFill>
              <a:latin typeface="Arial"/>
              <a:ea typeface="Arial"/>
              <a:cs typeface="Arial"/>
              <a:sym typeface="Arial"/>
            </a:endParaRPr>
          </a:p>
        </p:txBody>
      </p:sp>
      <p:grpSp>
        <p:nvGrpSpPr>
          <p:cNvPr id="2" name="Group 1">
            <a:extLst>
              <a:ext uri="{FF2B5EF4-FFF2-40B4-BE49-F238E27FC236}">
                <a16:creationId xmlns:a16="http://schemas.microsoft.com/office/drawing/2014/main" id="{F69EA811-2CAB-B227-1551-BCBC3EF4054B}"/>
              </a:ext>
            </a:extLst>
          </p:cNvPr>
          <p:cNvGrpSpPr/>
          <p:nvPr userDrawn="1"/>
        </p:nvGrpSpPr>
        <p:grpSpPr>
          <a:xfrm>
            <a:off x="4974546" y="123332"/>
            <a:ext cx="4059164" cy="651396"/>
            <a:chOff x="4920584" y="52082"/>
            <a:chExt cx="4059164" cy="651396"/>
          </a:xfrm>
        </p:grpSpPr>
        <p:pic>
          <p:nvPicPr>
            <p:cNvPr id="3" name="Picture 2">
              <a:extLst>
                <a:ext uri="{FF2B5EF4-FFF2-40B4-BE49-F238E27FC236}">
                  <a16:creationId xmlns:a16="http://schemas.microsoft.com/office/drawing/2014/main" id="{0B4457E4-8486-3B73-D851-C0B3FE08CC3F}"/>
                </a:ext>
              </a:extLst>
            </p:cNvPr>
            <p:cNvPicPr>
              <a:picLocks noChangeAspect="1"/>
            </p:cNvPicPr>
            <p:nvPr/>
          </p:nvPicPr>
          <p:blipFill>
            <a:blip r:embed="rId14"/>
            <a:stretch>
              <a:fillRect/>
            </a:stretch>
          </p:blipFill>
          <p:spPr>
            <a:xfrm>
              <a:off x="4920584" y="56647"/>
              <a:ext cx="1940493" cy="646831"/>
            </a:xfrm>
            <a:prstGeom prst="rect">
              <a:avLst/>
            </a:prstGeom>
          </p:spPr>
        </p:pic>
        <p:pic>
          <p:nvPicPr>
            <p:cNvPr id="4" name="Picture 3" descr="A black background with blue and green text&#10;&#10;Description automatically generated with low confidence">
              <a:extLst>
                <a:ext uri="{FF2B5EF4-FFF2-40B4-BE49-F238E27FC236}">
                  <a16:creationId xmlns:a16="http://schemas.microsoft.com/office/drawing/2014/main" id="{FC78E95C-D71D-B605-8081-9D9B69294E11}"/>
                </a:ext>
              </a:extLst>
            </p:cNvPr>
            <p:cNvPicPr>
              <a:picLocks noChangeAspect="1"/>
            </p:cNvPicPr>
            <p:nvPr/>
          </p:nvPicPr>
          <p:blipFill>
            <a:blip r:embed="rId15"/>
            <a:stretch>
              <a:fillRect/>
            </a:stretch>
          </p:blipFill>
          <p:spPr>
            <a:xfrm>
              <a:off x="6807015" y="52082"/>
              <a:ext cx="2172733" cy="651396"/>
            </a:xfrm>
            <a:prstGeom prst="rect">
              <a:avLst/>
            </a:prstGeom>
          </p:spPr>
        </p:pic>
      </p:grpSp>
    </p:spTree>
    <p:extLst>
      <p:ext uri="{BB962C8B-B14F-4D97-AF65-F5344CB8AC3E}">
        <p14:creationId xmlns:p14="http://schemas.microsoft.com/office/powerpoint/2010/main" val="245831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9" name="Title 1"/>
          <p:cNvSpPr txBox="1">
            <a:spLocks/>
          </p:cNvSpPr>
          <p:nvPr userDrawn="1"/>
        </p:nvSpPr>
        <p:spPr>
          <a:xfrm>
            <a:off x="0" y="876317"/>
            <a:ext cx="6421438" cy="54864"/>
          </a:xfrm>
          <a:prstGeom prst="rect">
            <a:avLst/>
          </a:prstGeom>
          <a:solidFill>
            <a:schemeClr val="tx1">
              <a:lumMod val="75000"/>
              <a:lumOff val="25000"/>
            </a:schemeClr>
          </a:solidFill>
          <a:ln>
            <a:noFill/>
          </a:ln>
        </p:spPr>
        <p:txBody>
          <a:bodyPr wrap="none" lIns="34290" tIns="68580" bIns="68580" anchor="ctr">
            <a:normAutofit fontScale="25000" lnSpcReduction="20000"/>
          </a:bodyPr>
          <a:lstStyle/>
          <a:p>
            <a:pPr fontAlgn="auto">
              <a:spcBef>
                <a:spcPts val="450"/>
              </a:spcBef>
              <a:spcAft>
                <a:spcPts val="0"/>
              </a:spcAft>
              <a:defRPr/>
            </a:pPr>
            <a:r>
              <a:rPr lang="en-US" sz="2700" cap="small">
                <a:solidFill>
                  <a:schemeClr val="bg1"/>
                </a:solidFill>
                <a:latin typeface="Verdana"/>
                <a:ea typeface="+mj-ea"/>
                <a:cs typeface="+mj-cs"/>
              </a:rPr>
              <a:t>	</a:t>
            </a:r>
            <a:endParaRPr lang="en-US" sz="2100" cap="small">
              <a:solidFill>
                <a:schemeClr val="bg1"/>
              </a:solidFill>
              <a:latin typeface="Verdana"/>
              <a:ea typeface="+mj-ea"/>
              <a:cs typeface="+mj-cs"/>
            </a:endParaRPr>
          </a:p>
        </p:txBody>
      </p:sp>
      <p:sp>
        <p:nvSpPr>
          <p:cNvPr id="10" name="Title 1"/>
          <p:cNvSpPr txBox="1">
            <a:spLocks/>
          </p:cNvSpPr>
          <p:nvPr userDrawn="1"/>
        </p:nvSpPr>
        <p:spPr>
          <a:xfrm>
            <a:off x="6421438" y="876317"/>
            <a:ext cx="2722562" cy="54864"/>
          </a:xfrm>
          <a:prstGeom prst="rect">
            <a:avLst/>
          </a:prstGeom>
          <a:solidFill>
            <a:schemeClr val="bg1">
              <a:lumMod val="65000"/>
            </a:schemeClr>
          </a:solidFill>
          <a:ln>
            <a:noFill/>
          </a:ln>
        </p:spPr>
        <p:txBody>
          <a:bodyPr>
            <a:normAutofit fontScale="25000" lnSpcReduction="20000"/>
          </a:bodyPr>
          <a:lstStyle/>
          <a:p>
            <a:pPr algn="ctr" defTabSz="342892" fontAlgn="auto">
              <a:spcAft>
                <a:spcPts val="0"/>
              </a:spcAft>
              <a:defRPr/>
            </a:pPr>
            <a:endParaRPr lang="en-US" sz="2700" cap="small">
              <a:solidFill>
                <a:schemeClr val="bg1"/>
              </a:solidFill>
              <a:latin typeface="Verdana"/>
              <a:ea typeface="+mj-ea"/>
              <a:cs typeface="+mj-cs"/>
            </a:endParaRPr>
          </a:p>
        </p:txBody>
      </p:sp>
      <p:sp>
        <p:nvSpPr>
          <p:cNvPr id="36" name="Content Placeholder 35"/>
          <p:cNvSpPr>
            <a:spLocks noGrp="1"/>
          </p:cNvSpPr>
          <p:nvPr>
            <p:ph sz="quarter" idx="11"/>
          </p:nvPr>
        </p:nvSpPr>
        <p:spPr>
          <a:xfrm>
            <a:off x="368511" y="1084522"/>
            <a:ext cx="8433847" cy="3405077"/>
          </a:xfrm>
          <a:prstGeom prst="rect">
            <a:avLst/>
          </a:prstGeom>
        </p:spPr>
        <p:txBody>
          <a:bodyPr/>
          <a:lstStyle>
            <a:lvl1pPr marL="0" indent="0">
              <a:buFont typeface="Arial" panose="020B0604020202020204" pitchFamily="34" charset="0"/>
              <a:buNone/>
              <a:defRPr sz="1950" baseline="0">
                <a:latin typeface="Avenir LT Std 35 Light" pitchFamily="34" charset="0"/>
              </a:defRPr>
            </a:lvl1pPr>
            <a:lvl2pPr marL="557199" indent="-214308">
              <a:buFont typeface="Arial" panose="020B0604020202020204" pitchFamily="34" charset="0"/>
              <a:buChar char="•"/>
              <a:defRPr sz="1800">
                <a:latin typeface="Avenir LT Std 35 Light" pitchFamily="34" charset="0"/>
              </a:defRPr>
            </a:lvl2pPr>
            <a:lvl3pPr>
              <a:defRPr sz="1500">
                <a:latin typeface="Avenir LT Std 35 Light" pitchFamily="34" charset="0"/>
              </a:defRPr>
            </a:lvl3pPr>
            <a:lvl4pPr>
              <a:defRPr sz="1350">
                <a:latin typeface="Avenir LT Std 35 Light" pitchFamily="34" charset="0"/>
              </a:defRPr>
            </a:lvl4pPr>
            <a:lvl5pPr>
              <a:defRPr sz="1350">
                <a:latin typeface="Avenir LT Std 35 Light"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 name="Title 1"/>
          <p:cNvSpPr txBox="1">
            <a:spLocks/>
          </p:cNvSpPr>
          <p:nvPr userDrawn="1"/>
        </p:nvSpPr>
        <p:spPr>
          <a:xfrm>
            <a:off x="0" y="4583985"/>
            <a:ext cx="6421438" cy="41148"/>
          </a:xfrm>
          <a:prstGeom prst="rect">
            <a:avLst/>
          </a:prstGeom>
          <a:solidFill>
            <a:schemeClr val="tx1">
              <a:lumMod val="75000"/>
              <a:lumOff val="25000"/>
            </a:schemeClr>
          </a:solidFill>
          <a:ln>
            <a:noFill/>
          </a:ln>
        </p:spPr>
        <p:txBody>
          <a:bodyPr wrap="none" lIns="34290" tIns="68580" bIns="68580" anchor="ctr">
            <a:normAutofit fontScale="25000" lnSpcReduction="20000"/>
          </a:bodyPr>
          <a:lstStyle/>
          <a:p>
            <a:pPr fontAlgn="auto">
              <a:spcBef>
                <a:spcPts val="450"/>
              </a:spcBef>
              <a:spcAft>
                <a:spcPts val="0"/>
              </a:spcAft>
              <a:defRPr/>
            </a:pPr>
            <a:r>
              <a:rPr lang="en-US" sz="2700" cap="small">
                <a:solidFill>
                  <a:schemeClr val="bg1"/>
                </a:solidFill>
                <a:latin typeface="Verdana"/>
                <a:ea typeface="+mj-ea"/>
                <a:cs typeface="+mj-cs"/>
              </a:rPr>
              <a:t>	</a:t>
            </a:r>
            <a:endParaRPr lang="en-US" sz="2100" cap="small">
              <a:solidFill>
                <a:schemeClr val="bg1"/>
              </a:solidFill>
              <a:latin typeface="Verdana"/>
              <a:ea typeface="+mj-ea"/>
              <a:cs typeface="+mj-cs"/>
            </a:endParaRPr>
          </a:p>
        </p:txBody>
      </p:sp>
      <p:sp>
        <p:nvSpPr>
          <p:cNvPr id="38" name="Title 1"/>
          <p:cNvSpPr txBox="1">
            <a:spLocks/>
          </p:cNvSpPr>
          <p:nvPr userDrawn="1"/>
        </p:nvSpPr>
        <p:spPr>
          <a:xfrm>
            <a:off x="5809858" y="4583985"/>
            <a:ext cx="2722562" cy="41148"/>
          </a:xfrm>
          <a:prstGeom prst="rect">
            <a:avLst/>
          </a:prstGeom>
          <a:solidFill>
            <a:schemeClr val="bg1">
              <a:lumMod val="65000"/>
            </a:schemeClr>
          </a:solidFill>
          <a:ln>
            <a:noFill/>
          </a:ln>
        </p:spPr>
        <p:txBody>
          <a:bodyPr>
            <a:normAutofit fontScale="25000" lnSpcReduction="20000"/>
          </a:bodyPr>
          <a:lstStyle/>
          <a:p>
            <a:pPr algn="ctr" defTabSz="342892" fontAlgn="auto">
              <a:spcAft>
                <a:spcPts val="0"/>
              </a:spcAft>
              <a:defRPr/>
            </a:pPr>
            <a:endParaRPr lang="en-US" sz="2700" cap="small">
              <a:solidFill>
                <a:schemeClr val="bg1"/>
              </a:solidFill>
              <a:latin typeface="Verdana"/>
              <a:ea typeface="+mj-ea"/>
              <a:cs typeface="+mj-cs"/>
            </a:endParaRPr>
          </a:p>
        </p:txBody>
      </p:sp>
      <p:sp>
        <p:nvSpPr>
          <p:cNvPr id="2" name="AutoShape 2" descr="Image result for german flag"/>
          <p:cNvSpPr>
            <a:spLocks noChangeAspect="1" noChangeArrowheads="1"/>
          </p:cNvSpPr>
          <p:nvPr userDrawn="1"/>
        </p:nvSpPr>
        <p:spPr bwMode="auto">
          <a:xfrm>
            <a:off x="155575" y="-377427"/>
            <a:ext cx="1752600" cy="78581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pic>
        <p:nvPicPr>
          <p:cNvPr id="31" name="Picture 3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957598" y="4723083"/>
            <a:ext cx="391669" cy="205740"/>
          </a:xfrm>
          <a:prstGeom prst="rect">
            <a:avLst/>
          </a:prstGeom>
          <a:ln>
            <a:solidFill>
              <a:schemeClr val="tx1"/>
            </a:solidFill>
          </a:ln>
        </p:spPr>
      </p:pic>
      <p:sp>
        <p:nvSpPr>
          <p:cNvPr id="35" name="TextBox 34"/>
          <p:cNvSpPr txBox="1"/>
          <p:nvPr userDrawn="1"/>
        </p:nvSpPr>
        <p:spPr>
          <a:xfrm>
            <a:off x="2910449" y="4895718"/>
            <a:ext cx="490840" cy="300082"/>
          </a:xfrm>
          <a:prstGeom prst="rect">
            <a:avLst/>
          </a:prstGeom>
          <a:noFill/>
        </p:spPr>
        <p:txBody>
          <a:bodyPr wrap="none" rtlCol="0">
            <a:spAutoFit/>
          </a:bodyPr>
          <a:lstStyle/>
          <a:p>
            <a:pPr algn="ctr"/>
            <a:r>
              <a:rPr lang="en-US" sz="750" b="1"/>
              <a:t>India </a:t>
            </a:r>
          </a:p>
          <a:p>
            <a:pPr algn="ctr"/>
            <a:r>
              <a:rPr lang="en-US" sz="600"/>
              <a:t>(co-lead)</a:t>
            </a:r>
          </a:p>
        </p:txBody>
      </p:sp>
      <p:pic>
        <p:nvPicPr>
          <p:cNvPr id="28" name="Picture 2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58439" y="4723083"/>
            <a:ext cx="387551" cy="205740"/>
          </a:xfrm>
          <a:prstGeom prst="rect">
            <a:avLst/>
          </a:prstGeom>
          <a:ln>
            <a:solidFill>
              <a:schemeClr val="tx1"/>
            </a:solidFill>
          </a:ln>
        </p:spPr>
      </p:pic>
      <p:sp>
        <p:nvSpPr>
          <p:cNvPr id="39" name="TextBox 38"/>
          <p:cNvSpPr txBox="1"/>
          <p:nvPr userDrawn="1"/>
        </p:nvSpPr>
        <p:spPr>
          <a:xfrm>
            <a:off x="3553894" y="4941885"/>
            <a:ext cx="593432" cy="207749"/>
          </a:xfrm>
          <a:prstGeom prst="rect">
            <a:avLst/>
          </a:prstGeom>
          <a:noFill/>
        </p:spPr>
        <p:txBody>
          <a:bodyPr wrap="none" rtlCol="0">
            <a:spAutoFit/>
          </a:bodyPr>
          <a:lstStyle/>
          <a:p>
            <a:pPr algn="ctr"/>
            <a:r>
              <a:rPr lang="en-US" sz="750" b="1"/>
              <a:t>Denmark</a:t>
            </a:r>
          </a:p>
        </p:txBody>
      </p:sp>
      <p:pic>
        <p:nvPicPr>
          <p:cNvPr id="27" name="Picture 26"/>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355162" y="4723083"/>
            <a:ext cx="387551" cy="205740"/>
          </a:xfrm>
          <a:prstGeom prst="rect">
            <a:avLst/>
          </a:prstGeom>
          <a:ln>
            <a:solidFill>
              <a:schemeClr val="tx1"/>
            </a:solidFill>
          </a:ln>
        </p:spPr>
      </p:pic>
      <p:sp>
        <p:nvSpPr>
          <p:cNvPr id="40" name="TextBox 39"/>
          <p:cNvSpPr txBox="1"/>
          <p:nvPr userDrawn="1"/>
        </p:nvSpPr>
        <p:spPr>
          <a:xfrm>
            <a:off x="4284663" y="4941885"/>
            <a:ext cx="529312" cy="207749"/>
          </a:xfrm>
          <a:prstGeom prst="rect">
            <a:avLst/>
          </a:prstGeom>
          <a:noFill/>
        </p:spPr>
        <p:txBody>
          <a:bodyPr wrap="none" rtlCol="0">
            <a:spAutoFit/>
          </a:bodyPr>
          <a:lstStyle/>
          <a:p>
            <a:pPr algn="ctr"/>
            <a:r>
              <a:rPr lang="en-US" sz="750" b="1"/>
              <a:t>Finland</a:t>
            </a:r>
          </a:p>
        </p:txBody>
      </p:sp>
      <p:pic>
        <p:nvPicPr>
          <p:cNvPr id="33" name="Picture 32"/>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5051885" y="4723083"/>
            <a:ext cx="387551" cy="205740"/>
          </a:xfrm>
          <a:prstGeom prst="rect">
            <a:avLst/>
          </a:prstGeom>
          <a:ln>
            <a:solidFill>
              <a:schemeClr val="tx1"/>
            </a:solidFill>
          </a:ln>
        </p:spPr>
      </p:pic>
      <p:sp>
        <p:nvSpPr>
          <p:cNvPr id="41" name="TextBox 40"/>
          <p:cNvSpPr txBox="1"/>
          <p:nvPr userDrawn="1"/>
        </p:nvSpPr>
        <p:spPr>
          <a:xfrm>
            <a:off x="4986203" y="4941885"/>
            <a:ext cx="510076" cy="207749"/>
          </a:xfrm>
          <a:prstGeom prst="rect">
            <a:avLst/>
          </a:prstGeom>
          <a:noFill/>
        </p:spPr>
        <p:txBody>
          <a:bodyPr wrap="none" rtlCol="0">
            <a:spAutoFit/>
          </a:bodyPr>
          <a:lstStyle/>
          <a:p>
            <a:pPr algn="ctr"/>
            <a:r>
              <a:rPr lang="en-US" sz="750" b="1"/>
              <a:t>Mexico</a:t>
            </a:r>
          </a:p>
        </p:txBody>
      </p:sp>
      <p:pic>
        <p:nvPicPr>
          <p:cNvPr id="34" name="Picture 33"/>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5748608" y="4723083"/>
            <a:ext cx="387551" cy="205740"/>
          </a:xfrm>
          <a:prstGeom prst="rect">
            <a:avLst/>
          </a:prstGeom>
          <a:ln>
            <a:solidFill>
              <a:schemeClr val="tx1"/>
            </a:solidFill>
          </a:ln>
        </p:spPr>
      </p:pic>
      <p:sp>
        <p:nvSpPr>
          <p:cNvPr id="42" name="TextBox 41"/>
          <p:cNvSpPr txBox="1"/>
          <p:nvPr userDrawn="1"/>
        </p:nvSpPr>
        <p:spPr>
          <a:xfrm>
            <a:off x="5560281" y="4941885"/>
            <a:ext cx="756938" cy="207749"/>
          </a:xfrm>
          <a:prstGeom prst="rect">
            <a:avLst/>
          </a:prstGeom>
          <a:noFill/>
        </p:spPr>
        <p:txBody>
          <a:bodyPr wrap="none" rtlCol="0">
            <a:spAutoFit/>
          </a:bodyPr>
          <a:lstStyle/>
          <a:p>
            <a:pPr algn="ctr"/>
            <a:r>
              <a:rPr lang="en-US" sz="750" b="1"/>
              <a:t>South Africa</a:t>
            </a:r>
          </a:p>
        </p:txBody>
      </p:sp>
      <p:pic>
        <p:nvPicPr>
          <p:cNvPr id="29" name="Picture 28"/>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6445331" y="4723083"/>
            <a:ext cx="387552" cy="205740"/>
          </a:xfrm>
          <a:prstGeom prst="rect">
            <a:avLst/>
          </a:prstGeom>
          <a:ln>
            <a:solidFill>
              <a:schemeClr val="tx1"/>
            </a:solidFill>
          </a:ln>
        </p:spPr>
      </p:pic>
      <p:sp>
        <p:nvSpPr>
          <p:cNvPr id="43" name="TextBox 42"/>
          <p:cNvSpPr txBox="1"/>
          <p:nvPr userDrawn="1"/>
        </p:nvSpPr>
        <p:spPr>
          <a:xfrm>
            <a:off x="6415327" y="4941885"/>
            <a:ext cx="447558" cy="207749"/>
          </a:xfrm>
          <a:prstGeom prst="rect">
            <a:avLst/>
          </a:prstGeom>
          <a:noFill/>
        </p:spPr>
        <p:txBody>
          <a:bodyPr wrap="none" rtlCol="0">
            <a:spAutoFit/>
          </a:bodyPr>
          <a:lstStyle/>
          <a:p>
            <a:pPr algn="ctr"/>
            <a:r>
              <a:rPr lang="en-US" sz="750" b="1"/>
              <a:t>Spain</a:t>
            </a:r>
          </a:p>
        </p:txBody>
      </p:sp>
      <p:sp>
        <p:nvSpPr>
          <p:cNvPr id="44" name="Title 1"/>
          <p:cNvSpPr txBox="1">
            <a:spLocks/>
          </p:cNvSpPr>
          <p:nvPr userDrawn="1"/>
        </p:nvSpPr>
        <p:spPr>
          <a:xfrm>
            <a:off x="5809858" y="4583985"/>
            <a:ext cx="2722562" cy="41148"/>
          </a:xfrm>
          <a:prstGeom prst="rect">
            <a:avLst/>
          </a:prstGeom>
          <a:solidFill>
            <a:schemeClr val="bg1">
              <a:lumMod val="65000"/>
            </a:schemeClr>
          </a:solidFill>
          <a:ln>
            <a:noFill/>
          </a:ln>
        </p:spPr>
        <p:txBody>
          <a:bodyPr>
            <a:normAutofit fontScale="25000" lnSpcReduction="20000"/>
          </a:bodyPr>
          <a:lstStyle/>
          <a:p>
            <a:pPr algn="ctr" defTabSz="342892" fontAlgn="auto">
              <a:spcAft>
                <a:spcPts val="0"/>
              </a:spcAft>
              <a:defRPr/>
            </a:pPr>
            <a:endParaRPr lang="en-US" sz="2700" cap="small">
              <a:solidFill>
                <a:schemeClr val="bg1"/>
              </a:solidFill>
              <a:latin typeface="Verdana"/>
              <a:ea typeface="+mj-ea"/>
              <a:cs typeface="+mj-cs"/>
            </a:endParaRPr>
          </a:p>
        </p:txBody>
      </p:sp>
      <p:pic>
        <p:nvPicPr>
          <p:cNvPr id="32" name="Picture 31"/>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7142055" y="4723083"/>
            <a:ext cx="387553" cy="205740"/>
          </a:xfrm>
          <a:prstGeom prst="rect">
            <a:avLst/>
          </a:prstGeom>
          <a:ln>
            <a:solidFill>
              <a:schemeClr val="tx1"/>
            </a:solidFill>
          </a:ln>
        </p:spPr>
      </p:pic>
      <p:sp>
        <p:nvSpPr>
          <p:cNvPr id="47" name="TextBox 46"/>
          <p:cNvSpPr txBox="1"/>
          <p:nvPr userDrawn="1"/>
        </p:nvSpPr>
        <p:spPr>
          <a:xfrm>
            <a:off x="6936523" y="4895718"/>
            <a:ext cx="798617" cy="300082"/>
          </a:xfrm>
          <a:prstGeom prst="rect">
            <a:avLst/>
          </a:prstGeom>
          <a:noFill/>
        </p:spPr>
        <p:txBody>
          <a:bodyPr wrap="none" rtlCol="0">
            <a:spAutoFit/>
          </a:bodyPr>
          <a:lstStyle/>
          <a:p>
            <a:pPr algn="ctr"/>
            <a:r>
              <a:rPr lang="en-US" sz="750" b="1"/>
              <a:t>United States</a:t>
            </a:r>
          </a:p>
          <a:p>
            <a:pPr algn="ctr"/>
            <a:r>
              <a:rPr lang="en-US" sz="600"/>
              <a:t>(co-lead)</a:t>
            </a:r>
          </a:p>
        </p:txBody>
      </p:sp>
      <p:sp>
        <p:nvSpPr>
          <p:cNvPr id="48" name="TextBox 47">
            <a:extLst>
              <a:ext uri="{FF2B5EF4-FFF2-40B4-BE49-F238E27FC236}">
                <a16:creationId xmlns:a16="http://schemas.microsoft.com/office/drawing/2014/main" id="{04C5B74C-B221-4C81-9DB4-F30DCA40477F}"/>
              </a:ext>
            </a:extLst>
          </p:cNvPr>
          <p:cNvSpPr txBox="1"/>
          <p:nvPr userDrawn="1"/>
        </p:nvSpPr>
        <p:spPr>
          <a:xfrm>
            <a:off x="1499566" y="4895718"/>
            <a:ext cx="490840" cy="300082"/>
          </a:xfrm>
          <a:prstGeom prst="rect">
            <a:avLst/>
          </a:prstGeom>
          <a:noFill/>
        </p:spPr>
        <p:txBody>
          <a:bodyPr wrap="none" rtlCol="0">
            <a:spAutoFit/>
          </a:bodyPr>
          <a:lstStyle/>
          <a:p>
            <a:pPr algn="ctr"/>
            <a:r>
              <a:rPr lang="en-US" sz="750" b="1"/>
              <a:t>Brazil</a:t>
            </a:r>
            <a:endParaRPr lang="en-US" sz="600" b="0" baseline="0"/>
          </a:p>
          <a:p>
            <a:pPr algn="ctr"/>
            <a:r>
              <a:rPr lang="en-US" sz="600" b="0" baseline="0"/>
              <a:t>(co-lead)</a:t>
            </a:r>
          </a:p>
        </p:txBody>
      </p:sp>
      <p:pic>
        <p:nvPicPr>
          <p:cNvPr id="49" name="Picture 48" descr="Image result for brazil flag">
            <a:extLst>
              <a:ext uri="{FF2B5EF4-FFF2-40B4-BE49-F238E27FC236}">
                <a16:creationId xmlns:a16="http://schemas.microsoft.com/office/drawing/2014/main" id="{69E6F4D8-0AD9-4302-AFEA-68E86C3C032B}"/>
              </a:ext>
            </a:extLst>
          </p:cNvPr>
          <p:cNvPicPr>
            <a:picLocks noChangeAspect="1"/>
          </p:cNvPicPr>
          <p:nvPr userDrawn="1"/>
        </p:nvPicPr>
        <p:blipFill>
          <a:blip r:embed="rId9" cstate="email">
            <a:extLst>
              <a:ext uri="{28A0092B-C50C-407E-A947-70E740481C1C}">
                <a14:useLocalDpi xmlns:a14="http://schemas.microsoft.com/office/drawing/2010/main"/>
              </a:ext>
            </a:extLst>
          </a:blip>
          <a:srcRect/>
          <a:stretch>
            <a:fillRect/>
          </a:stretch>
        </p:blipFill>
        <p:spPr bwMode="auto">
          <a:xfrm>
            <a:off x="1551559" y="4723083"/>
            <a:ext cx="391669" cy="205740"/>
          </a:xfrm>
          <a:prstGeom prst="rect">
            <a:avLst/>
          </a:prstGeom>
          <a:noFill/>
          <a:ln w="9525">
            <a:solidFill>
              <a:schemeClr val="tx1"/>
            </a:solidFill>
          </a:ln>
        </p:spPr>
      </p:pic>
      <p:pic>
        <p:nvPicPr>
          <p:cNvPr id="4" name="Picture 3"/>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2252399" y="4723083"/>
            <a:ext cx="396027" cy="205740"/>
          </a:xfrm>
          <a:prstGeom prst="rect">
            <a:avLst/>
          </a:prstGeom>
          <a:ln>
            <a:solidFill>
              <a:schemeClr val="tx1"/>
            </a:solidFill>
          </a:ln>
        </p:spPr>
      </p:pic>
      <p:sp>
        <p:nvSpPr>
          <p:cNvPr id="45" name="TextBox 44">
            <a:extLst>
              <a:ext uri="{FF2B5EF4-FFF2-40B4-BE49-F238E27FC236}">
                <a16:creationId xmlns:a16="http://schemas.microsoft.com/office/drawing/2014/main" id="{04C5B74C-B221-4C81-9DB4-F30DCA40477F}"/>
              </a:ext>
            </a:extLst>
          </p:cNvPr>
          <p:cNvSpPr txBox="1"/>
          <p:nvPr userDrawn="1"/>
        </p:nvSpPr>
        <p:spPr>
          <a:xfrm>
            <a:off x="2219672" y="4941885"/>
            <a:ext cx="452368" cy="207749"/>
          </a:xfrm>
          <a:prstGeom prst="rect">
            <a:avLst/>
          </a:prstGeom>
          <a:noFill/>
        </p:spPr>
        <p:txBody>
          <a:bodyPr wrap="none" rtlCol="0">
            <a:spAutoFit/>
          </a:bodyPr>
          <a:lstStyle/>
          <a:p>
            <a:pPr algn="ctr"/>
            <a:r>
              <a:rPr lang="en-US" sz="750" b="1"/>
              <a:t>China</a:t>
            </a:r>
          </a:p>
        </p:txBody>
      </p:sp>
      <p:pic>
        <p:nvPicPr>
          <p:cNvPr id="3" name="Picture 2">
            <a:extLst>
              <a:ext uri="{FF2B5EF4-FFF2-40B4-BE49-F238E27FC236}">
                <a16:creationId xmlns:a16="http://schemas.microsoft.com/office/drawing/2014/main" id="{96672A1A-A6CA-EA41-A86A-7D748073E95E}"/>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61421" y="4691377"/>
            <a:ext cx="1379389" cy="350288"/>
          </a:xfrm>
          <a:prstGeom prst="rect">
            <a:avLst/>
          </a:prstGeom>
        </p:spPr>
      </p:pic>
      <p:pic>
        <p:nvPicPr>
          <p:cNvPr id="1026" name="Picture 2">
            <a:extLst>
              <a:ext uri="{FF2B5EF4-FFF2-40B4-BE49-F238E27FC236}">
                <a16:creationId xmlns:a16="http://schemas.microsoft.com/office/drawing/2014/main" id="{31744042-82D1-1A2C-E9FE-DBD2D9563372}"/>
              </a:ext>
            </a:extLst>
          </p:cNvPr>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7838779" y="4670952"/>
            <a:ext cx="387553" cy="25787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720C9DD-903F-53D6-C0FE-026EB1F1FA56}"/>
              </a:ext>
            </a:extLst>
          </p:cNvPr>
          <p:cNvSpPr txBox="1"/>
          <p:nvPr userDrawn="1"/>
        </p:nvSpPr>
        <p:spPr>
          <a:xfrm>
            <a:off x="7823283" y="4941885"/>
            <a:ext cx="420308" cy="207749"/>
          </a:xfrm>
          <a:prstGeom prst="rect">
            <a:avLst/>
          </a:prstGeom>
          <a:noFill/>
        </p:spPr>
        <p:txBody>
          <a:bodyPr wrap="none" rtlCol="0">
            <a:spAutoFit/>
          </a:bodyPr>
          <a:lstStyle/>
          <a:p>
            <a:pPr algn="ctr"/>
            <a:r>
              <a:rPr lang="en-US" sz="750" b="1"/>
              <a:t>Chile</a:t>
            </a:r>
          </a:p>
        </p:txBody>
      </p:sp>
      <p:pic>
        <p:nvPicPr>
          <p:cNvPr id="1028" name="Picture 4" descr="AU Australia Flag icon">
            <a:extLst>
              <a:ext uri="{FF2B5EF4-FFF2-40B4-BE49-F238E27FC236}">
                <a16:creationId xmlns:a16="http://schemas.microsoft.com/office/drawing/2014/main" id="{3AE37A0E-882B-230F-D548-30CD55098C57}"/>
              </a:ext>
            </a:extLst>
          </p:cNvPr>
          <p:cNvPicPr>
            <a:picLocks noChangeAspect="1" noChangeArrowheads="1"/>
          </p:cNvPicPr>
          <p:nvPr userDrawn="1"/>
        </p:nvPicPr>
        <p:blipFill rotWithShape="1">
          <a:blip r:embed="rId13">
            <a:extLst>
              <a:ext uri="{28A0092B-C50C-407E-A947-70E740481C1C}">
                <a14:useLocalDpi xmlns:a14="http://schemas.microsoft.com/office/drawing/2010/main" val="0"/>
              </a:ext>
            </a:extLst>
          </a:blip>
          <a:srcRect t="25749" b="24343"/>
          <a:stretch/>
        </p:blipFill>
        <p:spPr bwMode="auto">
          <a:xfrm>
            <a:off x="8535506" y="4670952"/>
            <a:ext cx="433434" cy="25787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92AE6A4-A00A-A62E-6AF3-927ED1543518}"/>
              </a:ext>
            </a:extLst>
          </p:cNvPr>
          <p:cNvSpPr txBox="1"/>
          <p:nvPr userDrawn="1"/>
        </p:nvSpPr>
        <p:spPr>
          <a:xfrm>
            <a:off x="8459007" y="4941885"/>
            <a:ext cx="595036" cy="207749"/>
          </a:xfrm>
          <a:prstGeom prst="rect">
            <a:avLst/>
          </a:prstGeom>
          <a:noFill/>
        </p:spPr>
        <p:txBody>
          <a:bodyPr wrap="none" rtlCol="0">
            <a:spAutoFit/>
          </a:bodyPr>
          <a:lstStyle/>
          <a:p>
            <a:pPr algn="ctr"/>
            <a:r>
              <a:rPr lang="en-US" sz="750" b="1"/>
              <a:t>Australia</a:t>
            </a:r>
          </a:p>
        </p:txBody>
      </p:sp>
      <p:grpSp>
        <p:nvGrpSpPr>
          <p:cNvPr id="6" name="Group 5">
            <a:extLst>
              <a:ext uri="{FF2B5EF4-FFF2-40B4-BE49-F238E27FC236}">
                <a16:creationId xmlns:a16="http://schemas.microsoft.com/office/drawing/2014/main" id="{2F6F4A6A-4EED-ECF4-B370-908EF663ACB7}"/>
              </a:ext>
            </a:extLst>
          </p:cNvPr>
          <p:cNvGrpSpPr/>
          <p:nvPr userDrawn="1"/>
        </p:nvGrpSpPr>
        <p:grpSpPr>
          <a:xfrm>
            <a:off x="4974546" y="123332"/>
            <a:ext cx="4059164" cy="651396"/>
            <a:chOff x="4920584" y="52082"/>
            <a:chExt cx="4059164" cy="651396"/>
          </a:xfrm>
        </p:grpSpPr>
        <p:pic>
          <p:nvPicPr>
            <p:cNvPr id="7" name="Picture 6">
              <a:extLst>
                <a:ext uri="{FF2B5EF4-FFF2-40B4-BE49-F238E27FC236}">
                  <a16:creationId xmlns:a16="http://schemas.microsoft.com/office/drawing/2014/main" id="{EC408FC4-A8A2-23C8-4B9C-38F8F8633EC3}"/>
                </a:ext>
              </a:extLst>
            </p:cNvPr>
            <p:cNvPicPr>
              <a:picLocks noChangeAspect="1"/>
            </p:cNvPicPr>
            <p:nvPr/>
          </p:nvPicPr>
          <p:blipFill>
            <a:blip r:embed="rId14"/>
            <a:stretch>
              <a:fillRect/>
            </a:stretch>
          </p:blipFill>
          <p:spPr>
            <a:xfrm>
              <a:off x="4920584" y="56647"/>
              <a:ext cx="1940493" cy="646831"/>
            </a:xfrm>
            <a:prstGeom prst="rect">
              <a:avLst/>
            </a:prstGeom>
          </p:spPr>
        </p:pic>
        <p:pic>
          <p:nvPicPr>
            <p:cNvPr id="11" name="Picture 10" descr="A black background with blue and green text&#10;&#10;Description automatically generated with low confidence">
              <a:extLst>
                <a:ext uri="{FF2B5EF4-FFF2-40B4-BE49-F238E27FC236}">
                  <a16:creationId xmlns:a16="http://schemas.microsoft.com/office/drawing/2014/main" id="{90860499-05C7-3623-CC73-4678306CCDC5}"/>
                </a:ext>
              </a:extLst>
            </p:cNvPr>
            <p:cNvPicPr>
              <a:picLocks noChangeAspect="1"/>
            </p:cNvPicPr>
            <p:nvPr/>
          </p:nvPicPr>
          <p:blipFill>
            <a:blip r:embed="rId15"/>
            <a:stretch>
              <a:fillRect/>
            </a:stretch>
          </p:blipFill>
          <p:spPr>
            <a:xfrm>
              <a:off x="6807015" y="52082"/>
              <a:ext cx="2172733" cy="651396"/>
            </a:xfrm>
            <a:prstGeom prst="rect">
              <a:avLst/>
            </a:prstGeom>
          </p:spPr>
        </p:pic>
      </p:grpSp>
    </p:spTree>
    <p:extLst>
      <p:ext uri="{BB962C8B-B14F-4D97-AF65-F5344CB8AC3E}">
        <p14:creationId xmlns:p14="http://schemas.microsoft.com/office/powerpoint/2010/main" val="17616201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9" name="Title 1"/>
          <p:cNvSpPr txBox="1">
            <a:spLocks/>
          </p:cNvSpPr>
          <p:nvPr userDrawn="1"/>
        </p:nvSpPr>
        <p:spPr>
          <a:xfrm>
            <a:off x="0" y="876317"/>
            <a:ext cx="6421438" cy="54864"/>
          </a:xfrm>
          <a:prstGeom prst="rect">
            <a:avLst/>
          </a:prstGeom>
          <a:solidFill>
            <a:schemeClr val="tx1">
              <a:lumMod val="75000"/>
              <a:lumOff val="25000"/>
            </a:schemeClr>
          </a:solidFill>
          <a:ln>
            <a:noFill/>
          </a:ln>
        </p:spPr>
        <p:txBody>
          <a:bodyPr wrap="none" lIns="34290" tIns="68580" bIns="68580" anchor="ctr">
            <a:normAutofit fontScale="25000" lnSpcReduction="20000"/>
          </a:bodyPr>
          <a:lstStyle/>
          <a:p>
            <a:pPr fontAlgn="auto">
              <a:spcBef>
                <a:spcPts val="450"/>
              </a:spcBef>
              <a:spcAft>
                <a:spcPts val="0"/>
              </a:spcAft>
              <a:defRPr/>
            </a:pPr>
            <a:r>
              <a:rPr lang="en-US" sz="2700" cap="small">
                <a:solidFill>
                  <a:schemeClr val="bg1"/>
                </a:solidFill>
                <a:latin typeface="Verdana"/>
                <a:ea typeface="+mj-ea"/>
                <a:cs typeface="+mj-cs"/>
              </a:rPr>
              <a:t>	</a:t>
            </a:r>
            <a:endParaRPr lang="en-US" sz="2100" cap="small">
              <a:solidFill>
                <a:schemeClr val="bg1"/>
              </a:solidFill>
              <a:latin typeface="Verdana"/>
              <a:ea typeface="+mj-ea"/>
              <a:cs typeface="+mj-cs"/>
            </a:endParaRPr>
          </a:p>
        </p:txBody>
      </p:sp>
      <p:sp>
        <p:nvSpPr>
          <p:cNvPr id="10" name="Title 1"/>
          <p:cNvSpPr txBox="1">
            <a:spLocks/>
          </p:cNvSpPr>
          <p:nvPr userDrawn="1"/>
        </p:nvSpPr>
        <p:spPr>
          <a:xfrm>
            <a:off x="6421438" y="876317"/>
            <a:ext cx="2722562" cy="54864"/>
          </a:xfrm>
          <a:prstGeom prst="rect">
            <a:avLst/>
          </a:prstGeom>
          <a:solidFill>
            <a:schemeClr val="bg1">
              <a:lumMod val="65000"/>
            </a:schemeClr>
          </a:solidFill>
          <a:ln>
            <a:noFill/>
          </a:ln>
        </p:spPr>
        <p:txBody>
          <a:bodyPr>
            <a:normAutofit fontScale="25000" lnSpcReduction="20000"/>
          </a:bodyPr>
          <a:lstStyle/>
          <a:p>
            <a:pPr algn="ctr" defTabSz="342892" fontAlgn="auto">
              <a:spcAft>
                <a:spcPts val="0"/>
              </a:spcAft>
              <a:defRPr/>
            </a:pPr>
            <a:endParaRPr lang="en-US" sz="2700" cap="small">
              <a:solidFill>
                <a:schemeClr val="bg1"/>
              </a:solidFill>
              <a:latin typeface="Verdana"/>
              <a:ea typeface="+mj-ea"/>
              <a:cs typeface="+mj-cs"/>
            </a:endParaRPr>
          </a:p>
        </p:txBody>
      </p:sp>
      <p:sp>
        <p:nvSpPr>
          <p:cNvPr id="30" name="Content Placeholder 29"/>
          <p:cNvSpPr>
            <a:spLocks noGrp="1"/>
          </p:cNvSpPr>
          <p:nvPr>
            <p:ph sz="quarter" idx="10" hasCustomPrompt="1"/>
          </p:nvPr>
        </p:nvSpPr>
        <p:spPr>
          <a:xfrm>
            <a:off x="111685" y="101837"/>
            <a:ext cx="5767532" cy="735576"/>
          </a:xfrm>
          <a:prstGeom prst="rect">
            <a:avLst/>
          </a:prstGeom>
        </p:spPr>
        <p:txBody>
          <a:bodyPr>
            <a:normAutofit/>
          </a:bodyPr>
          <a:lstStyle>
            <a:lvl1pPr marL="0" marR="0" indent="0" algn="l" defTabSz="342892" rtl="0" eaLnBrk="1" fontAlgn="auto" latinLnBrk="0" hangingPunct="1">
              <a:lnSpc>
                <a:spcPct val="100000"/>
              </a:lnSpc>
              <a:spcBef>
                <a:spcPct val="20000"/>
              </a:spcBef>
              <a:spcAft>
                <a:spcPts val="0"/>
              </a:spcAft>
              <a:buClrTx/>
              <a:buSzTx/>
              <a:buFont typeface="Arial"/>
              <a:buNone/>
              <a:tabLst/>
              <a:defRPr lang="en-US" sz="2100" kern="1200" cap="small" baseline="0" dirty="0">
                <a:solidFill>
                  <a:schemeClr val="accent6">
                    <a:lumMod val="75000"/>
                  </a:schemeClr>
                </a:solidFill>
                <a:latin typeface="Avenir LT Std 65 Medium" pitchFamily="34" charset="0"/>
                <a:ea typeface="+mn-ea"/>
                <a:cs typeface="+mn-cs"/>
              </a:defRPr>
            </a:lvl1pPr>
          </a:lstStyle>
          <a:p>
            <a:pPr marL="0" marR="0" lvl="0" indent="0" algn="l" defTabSz="342900" rtl="0" eaLnBrk="1" fontAlgn="auto" latinLnBrk="0" hangingPunct="1">
              <a:lnSpc>
                <a:spcPct val="100000"/>
              </a:lnSpc>
              <a:spcBef>
                <a:spcPct val="20000"/>
              </a:spcBef>
              <a:spcAft>
                <a:spcPts val="0"/>
              </a:spcAft>
              <a:buClrTx/>
              <a:buSzTx/>
              <a:buFont typeface="Arial"/>
              <a:buNone/>
              <a:tabLst/>
            </a:pPr>
            <a:r>
              <a:rPr lang="en-US" sz="2100"/>
              <a:t>Title</a:t>
            </a:r>
          </a:p>
        </p:txBody>
      </p:sp>
      <p:sp>
        <p:nvSpPr>
          <p:cNvPr id="36" name="Content Placeholder 35"/>
          <p:cNvSpPr>
            <a:spLocks noGrp="1"/>
          </p:cNvSpPr>
          <p:nvPr>
            <p:ph sz="quarter" idx="11"/>
          </p:nvPr>
        </p:nvSpPr>
        <p:spPr>
          <a:xfrm>
            <a:off x="368511" y="1084522"/>
            <a:ext cx="8433847" cy="3405077"/>
          </a:xfrm>
          <a:prstGeom prst="rect">
            <a:avLst/>
          </a:prstGeom>
        </p:spPr>
        <p:txBody>
          <a:bodyPr/>
          <a:lstStyle>
            <a:lvl1pPr marL="0" indent="0">
              <a:buFont typeface="Arial" panose="020B0604020202020204" pitchFamily="34" charset="0"/>
              <a:buNone/>
              <a:defRPr sz="1950" baseline="0">
                <a:latin typeface="Avenir LT Std 35 Light" pitchFamily="34" charset="0"/>
              </a:defRPr>
            </a:lvl1pPr>
            <a:lvl2pPr marL="557199" indent="-214308">
              <a:buFont typeface="Arial" panose="020B0604020202020204" pitchFamily="34" charset="0"/>
              <a:buChar char="•"/>
              <a:defRPr sz="1800">
                <a:latin typeface="Avenir LT Std 35 Light" pitchFamily="34" charset="0"/>
              </a:defRPr>
            </a:lvl2pPr>
            <a:lvl3pPr>
              <a:defRPr sz="1500">
                <a:latin typeface="Avenir LT Std 35 Light" pitchFamily="34" charset="0"/>
              </a:defRPr>
            </a:lvl3pPr>
            <a:lvl4pPr>
              <a:defRPr sz="1350">
                <a:latin typeface="Avenir LT Std 35 Light" pitchFamily="34" charset="0"/>
              </a:defRPr>
            </a:lvl4pPr>
            <a:lvl5pPr>
              <a:defRPr sz="1350">
                <a:latin typeface="Avenir LT Std 35 Light"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 name="Title 1"/>
          <p:cNvSpPr txBox="1">
            <a:spLocks/>
          </p:cNvSpPr>
          <p:nvPr userDrawn="1"/>
        </p:nvSpPr>
        <p:spPr>
          <a:xfrm>
            <a:off x="0" y="4583985"/>
            <a:ext cx="6421438" cy="41148"/>
          </a:xfrm>
          <a:prstGeom prst="rect">
            <a:avLst/>
          </a:prstGeom>
          <a:solidFill>
            <a:schemeClr val="tx1">
              <a:lumMod val="75000"/>
              <a:lumOff val="25000"/>
            </a:schemeClr>
          </a:solidFill>
          <a:ln>
            <a:noFill/>
          </a:ln>
        </p:spPr>
        <p:txBody>
          <a:bodyPr wrap="none" lIns="34290" tIns="68580" bIns="68580" anchor="ctr">
            <a:normAutofit fontScale="25000" lnSpcReduction="20000"/>
          </a:bodyPr>
          <a:lstStyle/>
          <a:p>
            <a:pPr fontAlgn="auto">
              <a:spcBef>
                <a:spcPts val="450"/>
              </a:spcBef>
              <a:spcAft>
                <a:spcPts val="0"/>
              </a:spcAft>
              <a:defRPr/>
            </a:pPr>
            <a:r>
              <a:rPr lang="en-US" sz="2700" cap="small">
                <a:solidFill>
                  <a:schemeClr val="bg1"/>
                </a:solidFill>
                <a:latin typeface="Verdana"/>
                <a:ea typeface="+mj-ea"/>
                <a:cs typeface="+mj-cs"/>
              </a:rPr>
              <a:t>	</a:t>
            </a:r>
            <a:endParaRPr lang="en-US" sz="2100" cap="small">
              <a:solidFill>
                <a:schemeClr val="bg1"/>
              </a:solidFill>
              <a:latin typeface="Verdana"/>
              <a:ea typeface="+mj-ea"/>
              <a:cs typeface="+mj-cs"/>
            </a:endParaRPr>
          </a:p>
        </p:txBody>
      </p:sp>
      <p:sp>
        <p:nvSpPr>
          <p:cNvPr id="38" name="Title 1"/>
          <p:cNvSpPr txBox="1">
            <a:spLocks/>
          </p:cNvSpPr>
          <p:nvPr userDrawn="1"/>
        </p:nvSpPr>
        <p:spPr>
          <a:xfrm>
            <a:off x="5809858" y="4583985"/>
            <a:ext cx="2722562" cy="41148"/>
          </a:xfrm>
          <a:prstGeom prst="rect">
            <a:avLst/>
          </a:prstGeom>
          <a:solidFill>
            <a:schemeClr val="bg1">
              <a:lumMod val="65000"/>
            </a:schemeClr>
          </a:solidFill>
          <a:ln>
            <a:noFill/>
          </a:ln>
        </p:spPr>
        <p:txBody>
          <a:bodyPr>
            <a:normAutofit fontScale="25000" lnSpcReduction="20000"/>
          </a:bodyPr>
          <a:lstStyle/>
          <a:p>
            <a:pPr algn="ctr" defTabSz="342892" fontAlgn="auto">
              <a:spcAft>
                <a:spcPts val="0"/>
              </a:spcAft>
              <a:defRPr/>
            </a:pPr>
            <a:endParaRPr lang="en-US" sz="2700" cap="small">
              <a:solidFill>
                <a:schemeClr val="bg1"/>
              </a:solidFill>
              <a:latin typeface="Verdana"/>
              <a:ea typeface="+mj-ea"/>
              <a:cs typeface="+mj-cs"/>
            </a:endParaRPr>
          </a:p>
        </p:txBody>
      </p:sp>
      <p:sp>
        <p:nvSpPr>
          <p:cNvPr id="2" name="AutoShape 2" descr="Image result for german flag"/>
          <p:cNvSpPr>
            <a:spLocks noChangeAspect="1" noChangeArrowheads="1"/>
          </p:cNvSpPr>
          <p:nvPr userDrawn="1"/>
        </p:nvSpPr>
        <p:spPr bwMode="auto">
          <a:xfrm>
            <a:off x="155575" y="-377427"/>
            <a:ext cx="1752600" cy="78581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pic>
        <p:nvPicPr>
          <p:cNvPr id="31" name="Picture 3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957598" y="4723083"/>
            <a:ext cx="391669" cy="205740"/>
          </a:xfrm>
          <a:prstGeom prst="rect">
            <a:avLst/>
          </a:prstGeom>
          <a:ln>
            <a:solidFill>
              <a:schemeClr val="tx1"/>
            </a:solidFill>
          </a:ln>
        </p:spPr>
      </p:pic>
      <p:sp>
        <p:nvSpPr>
          <p:cNvPr id="35" name="TextBox 34"/>
          <p:cNvSpPr txBox="1"/>
          <p:nvPr userDrawn="1"/>
        </p:nvSpPr>
        <p:spPr>
          <a:xfrm>
            <a:off x="2910449" y="4895718"/>
            <a:ext cx="490840" cy="300082"/>
          </a:xfrm>
          <a:prstGeom prst="rect">
            <a:avLst/>
          </a:prstGeom>
          <a:noFill/>
        </p:spPr>
        <p:txBody>
          <a:bodyPr wrap="none" rtlCol="0">
            <a:spAutoFit/>
          </a:bodyPr>
          <a:lstStyle/>
          <a:p>
            <a:pPr algn="ctr"/>
            <a:r>
              <a:rPr lang="en-US" sz="750" b="1"/>
              <a:t>India </a:t>
            </a:r>
          </a:p>
          <a:p>
            <a:pPr algn="ctr"/>
            <a:r>
              <a:rPr lang="en-US" sz="600"/>
              <a:t>(co-lead)</a:t>
            </a:r>
          </a:p>
        </p:txBody>
      </p:sp>
      <p:pic>
        <p:nvPicPr>
          <p:cNvPr id="28" name="Picture 2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58439" y="4723083"/>
            <a:ext cx="387551" cy="205740"/>
          </a:xfrm>
          <a:prstGeom prst="rect">
            <a:avLst/>
          </a:prstGeom>
          <a:ln>
            <a:solidFill>
              <a:schemeClr val="tx1"/>
            </a:solidFill>
          </a:ln>
        </p:spPr>
      </p:pic>
      <p:sp>
        <p:nvSpPr>
          <p:cNvPr id="39" name="TextBox 38"/>
          <p:cNvSpPr txBox="1"/>
          <p:nvPr userDrawn="1"/>
        </p:nvSpPr>
        <p:spPr>
          <a:xfrm>
            <a:off x="3553894" y="4941885"/>
            <a:ext cx="593432" cy="207749"/>
          </a:xfrm>
          <a:prstGeom prst="rect">
            <a:avLst/>
          </a:prstGeom>
          <a:noFill/>
        </p:spPr>
        <p:txBody>
          <a:bodyPr wrap="none" rtlCol="0">
            <a:spAutoFit/>
          </a:bodyPr>
          <a:lstStyle/>
          <a:p>
            <a:pPr algn="ctr"/>
            <a:r>
              <a:rPr lang="en-US" sz="750" b="1"/>
              <a:t>Denmark</a:t>
            </a:r>
          </a:p>
        </p:txBody>
      </p:sp>
      <p:pic>
        <p:nvPicPr>
          <p:cNvPr id="27" name="Picture 26"/>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355162" y="4723083"/>
            <a:ext cx="387551" cy="205740"/>
          </a:xfrm>
          <a:prstGeom prst="rect">
            <a:avLst/>
          </a:prstGeom>
          <a:ln>
            <a:solidFill>
              <a:schemeClr val="tx1"/>
            </a:solidFill>
          </a:ln>
        </p:spPr>
      </p:pic>
      <p:sp>
        <p:nvSpPr>
          <p:cNvPr id="40" name="TextBox 39"/>
          <p:cNvSpPr txBox="1"/>
          <p:nvPr userDrawn="1"/>
        </p:nvSpPr>
        <p:spPr>
          <a:xfrm>
            <a:off x="4284663" y="4941885"/>
            <a:ext cx="529312" cy="207749"/>
          </a:xfrm>
          <a:prstGeom prst="rect">
            <a:avLst/>
          </a:prstGeom>
          <a:noFill/>
        </p:spPr>
        <p:txBody>
          <a:bodyPr wrap="none" rtlCol="0">
            <a:spAutoFit/>
          </a:bodyPr>
          <a:lstStyle/>
          <a:p>
            <a:pPr algn="ctr"/>
            <a:r>
              <a:rPr lang="en-US" sz="750" b="1"/>
              <a:t>Finland</a:t>
            </a:r>
          </a:p>
        </p:txBody>
      </p:sp>
      <p:pic>
        <p:nvPicPr>
          <p:cNvPr id="33" name="Picture 32"/>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5051885" y="4723083"/>
            <a:ext cx="387551" cy="205740"/>
          </a:xfrm>
          <a:prstGeom prst="rect">
            <a:avLst/>
          </a:prstGeom>
          <a:ln>
            <a:solidFill>
              <a:schemeClr val="tx1"/>
            </a:solidFill>
          </a:ln>
        </p:spPr>
      </p:pic>
      <p:sp>
        <p:nvSpPr>
          <p:cNvPr id="41" name="TextBox 40"/>
          <p:cNvSpPr txBox="1"/>
          <p:nvPr userDrawn="1"/>
        </p:nvSpPr>
        <p:spPr>
          <a:xfrm>
            <a:off x="4986203" y="4941885"/>
            <a:ext cx="510076" cy="207749"/>
          </a:xfrm>
          <a:prstGeom prst="rect">
            <a:avLst/>
          </a:prstGeom>
          <a:noFill/>
        </p:spPr>
        <p:txBody>
          <a:bodyPr wrap="none" rtlCol="0">
            <a:spAutoFit/>
          </a:bodyPr>
          <a:lstStyle/>
          <a:p>
            <a:pPr algn="ctr"/>
            <a:r>
              <a:rPr lang="en-US" sz="750" b="1"/>
              <a:t>Mexico</a:t>
            </a:r>
          </a:p>
        </p:txBody>
      </p:sp>
      <p:pic>
        <p:nvPicPr>
          <p:cNvPr id="34" name="Picture 33"/>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5748608" y="4723083"/>
            <a:ext cx="387551" cy="205740"/>
          </a:xfrm>
          <a:prstGeom prst="rect">
            <a:avLst/>
          </a:prstGeom>
          <a:ln>
            <a:solidFill>
              <a:schemeClr val="tx1"/>
            </a:solidFill>
          </a:ln>
        </p:spPr>
      </p:pic>
      <p:sp>
        <p:nvSpPr>
          <p:cNvPr id="42" name="TextBox 41"/>
          <p:cNvSpPr txBox="1"/>
          <p:nvPr userDrawn="1"/>
        </p:nvSpPr>
        <p:spPr>
          <a:xfrm>
            <a:off x="5560281" y="4941885"/>
            <a:ext cx="756938" cy="207749"/>
          </a:xfrm>
          <a:prstGeom prst="rect">
            <a:avLst/>
          </a:prstGeom>
          <a:noFill/>
        </p:spPr>
        <p:txBody>
          <a:bodyPr wrap="none" rtlCol="0">
            <a:spAutoFit/>
          </a:bodyPr>
          <a:lstStyle/>
          <a:p>
            <a:pPr algn="ctr"/>
            <a:r>
              <a:rPr lang="en-US" sz="750" b="1"/>
              <a:t>South Africa</a:t>
            </a:r>
          </a:p>
        </p:txBody>
      </p:sp>
      <p:pic>
        <p:nvPicPr>
          <p:cNvPr id="29" name="Picture 28"/>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6445331" y="4723083"/>
            <a:ext cx="387552" cy="205740"/>
          </a:xfrm>
          <a:prstGeom prst="rect">
            <a:avLst/>
          </a:prstGeom>
          <a:ln>
            <a:solidFill>
              <a:schemeClr val="tx1"/>
            </a:solidFill>
          </a:ln>
        </p:spPr>
      </p:pic>
      <p:sp>
        <p:nvSpPr>
          <p:cNvPr id="43" name="TextBox 42"/>
          <p:cNvSpPr txBox="1"/>
          <p:nvPr userDrawn="1"/>
        </p:nvSpPr>
        <p:spPr>
          <a:xfrm>
            <a:off x="6415327" y="4941885"/>
            <a:ext cx="447558" cy="207749"/>
          </a:xfrm>
          <a:prstGeom prst="rect">
            <a:avLst/>
          </a:prstGeom>
          <a:noFill/>
        </p:spPr>
        <p:txBody>
          <a:bodyPr wrap="none" rtlCol="0">
            <a:spAutoFit/>
          </a:bodyPr>
          <a:lstStyle/>
          <a:p>
            <a:pPr algn="ctr"/>
            <a:r>
              <a:rPr lang="en-US" sz="750" b="1"/>
              <a:t>Spain</a:t>
            </a:r>
          </a:p>
        </p:txBody>
      </p:sp>
      <p:sp>
        <p:nvSpPr>
          <p:cNvPr id="44" name="Title 1"/>
          <p:cNvSpPr txBox="1">
            <a:spLocks/>
          </p:cNvSpPr>
          <p:nvPr userDrawn="1"/>
        </p:nvSpPr>
        <p:spPr>
          <a:xfrm>
            <a:off x="5809858" y="4583985"/>
            <a:ext cx="2722562" cy="41148"/>
          </a:xfrm>
          <a:prstGeom prst="rect">
            <a:avLst/>
          </a:prstGeom>
          <a:solidFill>
            <a:schemeClr val="bg1">
              <a:lumMod val="65000"/>
            </a:schemeClr>
          </a:solidFill>
          <a:ln>
            <a:noFill/>
          </a:ln>
        </p:spPr>
        <p:txBody>
          <a:bodyPr>
            <a:normAutofit fontScale="25000" lnSpcReduction="20000"/>
          </a:bodyPr>
          <a:lstStyle/>
          <a:p>
            <a:pPr algn="ctr" defTabSz="342892" fontAlgn="auto">
              <a:spcAft>
                <a:spcPts val="0"/>
              </a:spcAft>
              <a:defRPr/>
            </a:pPr>
            <a:endParaRPr lang="en-US" sz="2700" cap="small">
              <a:solidFill>
                <a:schemeClr val="bg1"/>
              </a:solidFill>
              <a:latin typeface="Verdana"/>
              <a:ea typeface="+mj-ea"/>
              <a:cs typeface="+mj-cs"/>
            </a:endParaRPr>
          </a:p>
        </p:txBody>
      </p:sp>
      <p:pic>
        <p:nvPicPr>
          <p:cNvPr id="32" name="Picture 31"/>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7142055" y="4723083"/>
            <a:ext cx="387553" cy="205740"/>
          </a:xfrm>
          <a:prstGeom prst="rect">
            <a:avLst/>
          </a:prstGeom>
          <a:ln>
            <a:solidFill>
              <a:schemeClr val="tx1"/>
            </a:solidFill>
          </a:ln>
        </p:spPr>
      </p:pic>
      <p:sp>
        <p:nvSpPr>
          <p:cNvPr id="47" name="TextBox 46"/>
          <p:cNvSpPr txBox="1"/>
          <p:nvPr userDrawn="1"/>
        </p:nvSpPr>
        <p:spPr>
          <a:xfrm>
            <a:off x="6936523" y="4895718"/>
            <a:ext cx="798617" cy="300082"/>
          </a:xfrm>
          <a:prstGeom prst="rect">
            <a:avLst/>
          </a:prstGeom>
          <a:noFill/>
        </p:spPr>
        <p:txBody>
          <a:bodyPr wrap="none" rtlCol="0">
            <a:spAutoFit/>
          </a:bodyPr>
          <a:lstStyle/>
          <a:p>
            <a:pPr algn="ctr"/>
            <a:r>
              <a:rPr lang="en-US" sz="750" b="1"/>
              <a:t>United States</a:t>
            </a:r>
          </a:p>
          <a:p>
            <a:pPr algn="ctr"/>
            <a:r>
              <a:rPr lang="en-US" sz="600"/>
              <a:t>(co-lead)</a:t>
            </a:r>
          </a:p>
        </p:txBody>
      </p:sp>
      <p:sp>
        <p:nvSpPr>
          <p:cNvPr id="48" name="TextBox 47">
            <a:extLst>
              <a:ext uri="{FF2B5EF4-FFF2-40B4-BE49-F238E27FC236}">
                <a16:creationId xmlns:a16="http://schemas.microsoft.com/office/drawing/2014/main" id="{04C5B74C-B221-4C81-9DB4-F30DCA40477F}"/>
              </a:ext>
            </a:extLst>
          </p:cNvPr>
          <p:cNvSpPr txBox="1"/>
          <p:nvPr userDrawn="1"/>
        </p:nvSpPr>
        <p:spPr>
          <a:xfrm>
            <a:off x="1499566" y="4895718"/>
            <a:ext cx="490840" cy="300082"/>
          </a:xfrm>
          <a:prstGeom prst="rect">
            <a:avLst/>
          </a:prstGeom>
          <a:noFill/>
        </p:spPr>
        <p:txBody>
          <a:bodyPr wrap="none" rtlCol="0">
            <a:spAutoFit/>
          </a:bodyPr>
          <a:lstStyle/>
          <a:p>
            <a:pPr algn="ctr"/>
            <a:r>
              <a:rPr lang="en-US" sz="750" b="1"/>
              <a:t>Brazil</a:t>
            </a:r>
            <a:endParaRPr lang="en-US" sz="600" b="0" baseline="0"/>
          </a:p>
          <a:p>
            <a:pPr algn="ctr"/>
            <a:r>
              <a:rPr lang="en-US" sz="600" b="0" baseline="0"/>
              <a:t>(co-lead)</a:t>
            </a:r>
          </a:p>
        </p:txBody>
      </p:sp>
      <p:pic>
        <p:nvPicPr>
          <p:cNvPr id="49" name="Picture 48" descr="Image result for brazil flag">
            <a:extLst>
              <a:ext uri="{FF2B5EF4-FFF2-40B4-BE49-F238E27FC236}">
                <a16:creationId xmlns:a16="http://schemas.microsoft.com/office/drawing/2014/main" id="{69E6F4D8-0AD9-4302-AFEA-68E86C3C032B}"/>
              </a:ext>
            </a:extLst>
          </p:cNvPr>
          <p:cNvPicPr>
            <a:picLocks noChangeAspect="1"/>
          </p:cNvPicPr>
          <p:nvPr userDrawn="1"/>
        </p:nvPicPr>
        <p:blipFill>
          <a:blip r:embed="rId9" cstate="email">
            <a:extLst>
              <a:ext uri="{28A0092B-C50C-407E-A947-70E740481C1C}">
                <a14:useLocalDpi xmlns:a14="http://schemas.microsoft.com/office/drawing/2010/main"/>
              </a:ext>
            </a:extLst>
          </a:blip>
          <a:srcRect/>
          <a:stretch>
            <a:fillRect/>
          </a:stretch>
        </p:blipFill>
        <p:spPr bwMode="auto">
          <a:xfrm>
            <a:off x="1551559" y="4723083"/>
            <a:ext cx="391669" cy="205740"/>
          </a:xfrm>
          <a:prstGeom prst="rect">
            <a:avLst/>
          </a:prstGeom>
          <a:noFill/>
          <a:ln w="9525">
            <a:solidFill>
              <a:schemeClr val="tx1"/>
            </a:solidFill>
          </a:ln>
        </p:spPr>
      </p:pic>
      <p:pic>
        <p:nvPicPr>
          <p:cNvPr id="4" name="Picture 3"/>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2252399" y="4723083"/>
            <a:ext cx="396027" cy="205740"/>
          </a:xfrm>
          <a:prstGeom prst="rect">
            <a:avLst/>
          </a:prstGeom>
          <a:ln>
            <a:solidFill>
              <a:schemeClr val="tx1"/>
            </a:solidFill>
          </a:ln>
        </p:spPr>
      </p:pic>
      <p:sp>
        <p:nvSpPr>
          <p:cNvPr id="45" name="TextBox 44">
            <a:extLst>
              <a:ext uri="{FF2B5EF4-FFF2-40B4-BE49-F238E27FC236}">
                <a16:creationId xmlns:a16="http://schemas.microsoft.com/office/drawing/2014/main" id="{04C5B74C-B221-4C81-9DB4-F30DCA40477F}"/>
              </a:ext>
            </a:extLst>
          </p:cNvPr>
          <p:cNvSpPr txBox="1"/>
          <p:nvPr userDrawn="1"/>
        </p:nvSpPr>
        <p:spPr>
          <a:xfrm>
            <a:off x="2219672" y="4941885"/>
            <a:ext cx="452368" cy="207749"/>
          </a:xfrm>
          <a:prstGeom prst="rect">
            <a:avLst/>
          </a:prstGeom>
          <a:noFill/>
        </p:spPr>
        <p:txBody>
          <a:bodyPr wrap="none" rtlCol="0">
            <a:spAutoFit/>
          </a:bodyPr>
          <a:lstStyle/>
          <a:p>
            <a:pPr algn="ctr"/>
            <a:r>
              <a:rPr lang="en-US" sz="750" b="1"/>
              <a:t>China</a:t>
            </a:r>
          </a:p>
        </p:txBody>
      </p:sp>
      <p:pic>
        <p:nvPicPr>
          <p:cNvPr id="3" name="Picture 2">
            <a:extLst>
              <a:ext uri="{FF2B5EF4-FFF2-40B4-BE49-F238E27FC236}">
                <a16:creationId xmlns:a16="http://schemas.microsoft.com/office/drawing/2014/main" id="{96672A1A-A6CA-EA41-A86A-7D748073E95E}"/>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61421" y="4691377"/>
            <a:ext cx="1379389" cy="350288"/>
          </a:xfrm>
          <a:prstGeom prst="rect">
            <a:avLst/>
          </a:prstGeom>
        </p:spPr>
      </p:pic>
      <p:pic>
        <p:nvPicPr>
          <p:cNvPr id="1026" name="Picture 2">
            <a:extLst>
              <a:ext uri="{FF2B5EF4-FFF2-40B4-BE49-F238E27FC236}">
                <a16:creationId xmlns:a16="http://schemas.microsoft.com/office/drawing/2014/main" id="{31744042-82D1-1A2C-E9FE-DBD2D9563372}"/>
              </a:ext>
            </a:extLst>
          </p:cNvPr>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7838779" y="4670952"/>
            <a:ext cx="387553" cy="25787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720C9DD-903F-53D6-C0FE-026EB1F1FA56}"/>
              </a:ext>
            </a:extLst>
          </p:cNvPr>
          <p:cNvSpPr txBox="1"/>
          <p:nvPr userDrawn="1"/>
        </p:nvSpPr>
        <p:spPr>
          <a:xfrm>
            <a:off x="7823283" y="4941885"/>
            <a:ext cx="420308" cy="207749"/>
          </a:xfrm>
          <a:prstGeom prst="rect">
            <a:avLst/>
          </a:prstGeom>
          <a:noFill/>
        </p:spPr>
        <p:txBody>
          <a:bodyPr wrap="none" rtlCol="0">
            <a:spAutoFit/>
          </a:bodyPr>
          <a:lstStyle/>
          <a:p>
            <a:pPr algn="ctr"/>
            <a:r>
              <a:rPr lang="en-US" sz="750" b="1"/>
              <a:t>Chile</a:t>
            </a:r>
          </a:p>
        </p:txBody>
      </p:sp>
      <p:pic>
        <p:nvPicPr>
          <p:cNvPr id="1028" name="Picture 4" descr="AU Australia Flag icon">
            <a:extLst>
              <a:ext uri="{FF2B5EF4-FFF2-40B4-BE49-F238E27FC236}">
                <a16:creationId xmlns:a16="http://schemas.microsoft.com/office/drawing/2014/main" id="{3AE37A0E-882B-230F-D548-30CD55098C57}"/>
              </a:ext>
            </a:extLst>
          </p:cNvPr>
          <p:cNvPicPr>
            <a:picLocks noChangeAspect="1" noChangeArrowheads="1"/>
          </p:cNvPicPr>
          <p:nvPr userDrawn="1"/>
        </p:nvPicPr>
        <p:blipFill rotWithShape="1">
          <a:blip r:embed="rId13">
            <a:extLst>
              <a:ext uri="{28A0092B-C50C-407E-A947-70E740481C1C}">
                <a14:useLocalDpi xmlns:a14="http://schemas.microsoft.com/office/drawing/2010/main" val="0"/>
              </a:ext>
            </a:extLst>
          </a:blip>
          <a:srcRect t="25749" b="24343"/>
          <a:stretch/>
        </p:blipFill>
        <p:spPr bwMode="auto">
          <a:xfrm>
            <a:off x="8535506" y="4670952"/>
            <a:ext cx="433434" cy="25787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92AE6A4-A00A-A62E-6AF3-927ED1543518}"/>
              </a:ext>
            </a:extLst>
          </p:cNvPr>
          <p:cNvSpPr txBox="1"/>
          <p:nvPr userDrawn="1"/>
        </p:nvSpPr>
        <p:spPr>
          <a:xfrm>
            <a:off x="8459007" y="4941885"/>
            <a:ext cx="595036" cy="207749"/>
          </a:xfrm>
          <a:prstGeom prst="rect">
            <a:avLst/>
          </a:prstGeom>
          <a:noFill/>
        </p:spPr>
        <p:txBody>
          <a:bodyPr wrap="none" rtlCol="0">
            <a:spAutoFit/>
          </a:bodyPr>
          <a:lstStyle/>
          <a:p>
            <a:pPr algn="ctr"/>
            <a:r>
              <a:rPr lang="en-US" sz="750" b="1"/>
              <a:t>Australia</a:t>
            </a:r>
          </a:p>
        </p:txBody>
      </p:sp>
      <p:grpSp>
        <p:nvGrpSpPr>
          <p:cNvPr id="6" name="Group 5">
            <a:extLst>
              <a:ext uri="{FF2B5EF4-FFF2-40B4-BE49-F238E27FC236}">
                <a16:creationId xmlns:a16="http://schemas.microsoft.com/office/drawing/2014/main" id="{5B0BB0B4-D855-276F-B747-A9B1DC4BAEF3}"/>
              </a:ext>
            </a:extLst>
          </p:cNvPr>
          <p:cNvGrpSpPr/>
          <p:nvPr userDrawn="1"/>
        </p:nvGrpSpPr>
        <p:grpSpPr>
          <a:xfrm>
            <a:off x="4974546" y="123332"/>
            <a:ext cx="4059164" cy="651396"/>
            <a:chOff x="4920584" y="52082"/>
            <a:chExt cx="4059164" cy="651396"/>
          </a:xfrm>
        </p:grpSpPr>
        <p:pic>
          <p:nvPicPr>
            <p:cNvPr id="7" name="Picture 6">
              <a:extLst>
                <a:ext uri="{FF2B5EF4-FFF2-40B4-BE49-F238E27FC236}">
                  <a16:creationId xmlns:a16="http://schemas.microsoft.com/office/drawing/2014/main" id="{90F011D6-1430-48F1-1CC5-4552E6953570}"/>
                </a:ext>
              </a:extLst>
            </p:cNvPr>
            <p:cNvPicPr>
              <a:picLocks noChangeAspect="1"/>
            </p:cNvPicPr>
            <p:nvPr/>
          </p:nvPicPr>
          <p:blipFill>
            <a:blip r:embed="rId14"/>
            <a:stretch>
              <a:fillRect/>
            </a:stretch>
          </p:blipFill>
          <p:spPr>
            <a:xfrm>
              <a:off x="4920584" y="56647"/>
              <a:ext cx="1940493" cy="646831"/>
            </a:xfrm>
            <a:prstGeom prst="rect">
              <a:avLst/>
            </a:prstGeom>
          </p:spPr>
        </p:pic>
        <p:pic>
          <p:nvPicPr>
            <p:cNvPr id="11" name="Picture 10" descr="A black background with blue and green text&#10;&#10;Description automatically generated with low confidence">
              <a:extLst>
                <a:ext uri="{FF2B5EF4-FFF2-40B4-BE49-F238E27FC236}">
                  <a16:creationId xmlns:a16="http://schemas.microsoft.com/office/drawing/2014/main" id="{06F2F817-00C7-F721-6AE9-CCF62F1B62BB}"/>
                </a:ext>
              </a:extLst>
            </p:cNvPr>
            <p:cNvPicPr>
              <a:picLocks noChangeAspect="1"/>
            </p:cNvPicPr>
            <p:nvPr/>
          </p:nvPicPr>
          <p:blipFill>
            <a:blip r:embed="rId15"/>
            <a:stretch>
              <a:fillRect/>
            </a:stretch>
          </p:blipFill>
          <p:spPr>
            <a:xfrm>
              <a:off x="6807015" y="52082"/>
              <a:ext cx="2172733" cy="651396"/>
            </a:xfrm>
            <a:prstGeom prst="rect">
              <a:avLst/>
            </a:prstGeom>
          </p:spPr>
        </p:pic>
      </p:grpSp>
    </p:spTree>
    <p:extLst>
      <p:ext uri="{BB962C8B-B14F-4D97-AF65-F5344CB8AC3E}">
        <p14:creationId xmlns:p14="http://schemas.microsoft.com/office/powerpoint/2010/main" val="35657441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741F2-482A-6BD7-C7C8-9FBF48C2118A}"/>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122AE506-377D-76C6-38D0-63B591ECC667}"/>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707C3DFE-0DE2-344B-3A85-D5CBF4BBDE3A}"/>
              </a:ext>
            </a:extLst>
          </p:cNvPr>
          <p:cNvSpPr>
            <a:spLocks noGrp="1"/>
          </p:cNvSpPr>
          <p:nvPr>
            <p:ph type="dt" sz="half" idx="10"/>
          </p:nvPr>
        </p:nvSpPr>
        <p:spPr/>
        <p:txBody>
          <a:bodyPr/>
          <a:lstStyle/>
          <a:p>
            <a:fld id="{F76B7077-4CD3-5E41-B206-D3782EC99BBE}" type="datetimeFigureOut">
              <a:rPr lang="en-US" smtClean="0"/>
              <a:t>11/22/2024</a:t>
            </a:fld>
            <a:endParaRPr lang="en-US"/>
          </a:p>
        </p:txBody>
      </p:sp>
      <p:sp>
        <p:nvSpPr>
          <p:cNvPr id="5" name="Footer Placeholder 4">
            <a:extLst>
              <a:ext uri="{FF2B5EF4-FFF2-40B4-BE49-F238E27FC236}">
                <a16:creationId xmlns:a16="http://schemas.microsoft.com/office/drawing/2014/main" id="{AD27575E-5339-4B48-7BA6-38EB4ABF94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A526C8-51C4-B261-26CC-50CE31C25793}"/>
              </a:ext>
            </a:extLst>
          </p:cNvPr>
          <p:cNvSpPr>
            <a:spLocks noGrp="1"/>
          </p:cNvSpPr>
          <p:nvPr>
            <p:ph type="sldNum" sz="quarter" idx="12"/>
          </p:nvPr>
        </p:nvSpPr>
        <p:spPr/>
        <p:txBody>
          <a:bodyPr/>
          <a:lstStyle/>
          <a:p>
            <a:fld id="{25B8010A-E0EB-824D-893B-101B0AC3AA0B}" type="slidenum">
              <a:rPr lang="en-US" smtClean="0"/>
              <a:t>‹#›</a:t>
            </a:fld>
            <a:endParaRPr lang="en-US"/>
          </a:p>
        </p:txBody>
      </p:sp>
    </p:spTree>
    <p:extLst>
      <p:ext uri="{BB962C8B-B14F-4D97-AF65-F5344CB8AC3E}">
        <p14:creationId xmlns:p14="http://schemas.microsoft.com/office/powerpoint/2010/main" val="39699985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69310" y="154781"/>
            <a:ext cx="8874690" cy="444104"/>
          </a:xfrm>
        </p:spPr>
        <p:txBody>
          <a:bodyPr>
            <a:noAutofit/>
          </a:bodyPr>
          <a:lstStyle>
            <a:lvl1pPr algn="l">
              <a:defRPr sz="2400" b="1">
                <a:solidFill>
                  <a:srgbClr val="00345C"/>
                </a:solidFill>
                <a:latin typeface="Arial"/>
                <a:cs typeface="Arial"/>
              </a:defRPr>
            </a:lvl1pPr>
          </a:lstStyle>
          <a:p>
            <a:r>
              <a:rPr lang="en-US"/>
              <a:t>Click to edit Master title style</a:t>
            </a:r>
          </a:p>
        </p:txBody>
      </p:sp>
      <p:sp>
        <p:nvSpPr>
          <p:cNvPr id="3" name="Content Placeholder 2"/>
          <p:cNvSpPr>
            <a:spLocks noGrp="1"/>
          </p:cNvSpPr>
          <p:nvPr>
            <p:ph idx="1"/>
          </p:nvPr>
        </p:nvSpPr>
        <p:spPr>
          <a:xfrm>
            <a:off x="272949" y="1125197"/>
            <a:ext cx="8702815" cy="3438116"/>
          </a:xfrm>
        </p:spPr>
        <p:txBody>
          <a:bodyPr>
            <a:noAutofit/>
          </a:bodyPr>
          <a:lstStyle>
            <a:lvl1pPr>
              <a:defRPr>
                <a:solidFill>
                  <a:srgbClr val="00345C"/>
                </a:solidFill>
              </a:defRPr>
            </a:lvl1pPr>
            <a:lvl2pPr>
              <a:defRPr>
                <a:solidFill>
                  <a:srgbClr val="00345C"/>
                </a:solidFill>
              </a:defRPr>
            </a:lvl2pPr>
            <a:lvl3pPr>
              <a:defRPr>
                <a:solidFill>
                  <a:srgbClr val="00345C"/>
                </a:solidFill>
              </a:defRPr>
            </a:lvl3pPr>
            <a:lvl4pPr>
              <a:defRPr>
                <a:solidFill>
                  <a:srgbClr val="00345C"/>
                </a:solidFill>
              </a:defRPr>
            </a:lvl4pPr>
            <a:lvl5pPr>
              <a:defRPr>
                <a:solidFill>
                  <a:srgbClr val="00345C"/>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p:cNvSpPr/>
          <p:nvPr userDrawn="1"/>
        </p:nvSpPr>
        <p:spPr>
          <a:xfrm flipV="1">
            <a:off x="0" y="804793"/>
            <a:ext cx="9144000" cy="39473"/>
          </a:xfrm>
          <a:prstGeom prst="rect">
            <a:avLst/>
          </a:prstGeom>
          <a:solidFill>
            <a:srgbClr val="13345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A208A054-7E55-A345-8B2F-86F4892F295A}"/>
              </a:ext>
            </a:extLst>
          </p:cNvPr>
          <p:cNvSpPr/>
          <p:nvPr userDrawn="1"/>
        </p:nvSpPr>
        <p:spPr>
          <a:xfrm>
            <a:off x="-23092" y="4791365"/>
            <a:ext cx="9197879" cy="357908"/>
          </a:xfrm>
          <a:prstGeom prst="rect">
            <a:avLst/>
          </a:prstGeom>
          <a:solidFill>
            <a:srgbClr val="00345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6" name="TextBox 15">
            <a:extLst>
              <a:ext uri="{FF2B5EF4-FFF2-40B4-BE49-F238E27FC236}">
                <a16:creationId xmlns:a16="http://schemas.microsoft.com/office/drawing/2014/main" id="{36D5740C-D33F-5447-8242-85692EB2929A}"/>
              </a:ext>
            </a:extLst>
          </p:cNvPr>
          <p:cNvSpPr txBox="1"/>
          <p:nvPr userDrawn="1"/>
        </p:nvSpPr>
        <p:spPr>
          <a:xfrm>
            <a:off x="6118964" y="4862597"/>
            <a:ext cx="2856800" cy="215444"/>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800" b="1">
                <a:solidFill>
                  <a:schemeClr val="bg1"/>
                </a:solidFill>
              </a:rPr>
              <a:t>cleanenergyministerial.org</a:t>
            </a:r>
            <a:r>
              <a:rPr lang="en-US" sz="800" baseline="0">
                <a:solidFill>
                  <a:schemeClr val="bg1"/>
                </a:solidFill>
              </a:rPr>
              <a:t>    </a:t>
            </a:r>
            <a:r>
              <a:rPr lang="en-US" sz="800">
                <a:solidFill>
                  <a:schemeClr val="bg1"/>
                </a:solidFill>
              </a:rPr>
              <a:t>|    </a:t>
            </a:r>
            <a:fld id="{BFD71CF8-5198-8441-A7C0-DC22FD64CBE4}" type="slidenum">
              <a:rPr lang="en-US" sz="800">
                <a:solidFill>
                  <a:schemeClr val="bg1"/>
                </a:solidFill>
              </a:rPr>
              <a:pPr marL="0" marR="0" lvl="0" indent="0" algn="r" defTabSz="457200" rtl="0" eaLnBrk="1" fontAlgn="auto" latinLnBrk="0" hangingPunct="1">
                <a:lnSpc>
                  <a:spcPct val="100000"/>
                </a:lnSpc>
                <a:spcBef>
                  <a:spcPts val="0"/>
                </a:spcBef>
                <a:spcAft>
                  <a:spcPts val="0"/>
                </a:spcAft>
                <a:buClrTx/>
                <a:buSzTx/>
                <a:buFontTx/>
                <a:buNone/>
                <a:tabLst/>
                <a:defRPr/>
              </a:pPr>
              <a:t>‹#›</a:t>
            </a:fld>
            <a:endParaRPr lang="en-US" sz="800">
              <a:solidFill>
                <a:schemeClr val="bg1"/>
              </a:solidFill>
            </a:endParaRPr>
          </a:p>
        </p:txBody>
      </p:sp>
    </p:spTree>
    <p:extLst>
      <p:ext uri="{BB962C8B-B14F-4D97-AF65-F5344CB8AC3E}">
        <p14:creationId xmlns:p14="http://schemas.microsoft.com/office/powerpoint/2010/main" val="18532203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A5B8F-DA1F-E9A8-1811-9A8015BA70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9F5622-B252-E458-E64B-61DA0954C8E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ADF322-2816-6C40-7964-646BD8F9BF2B}"/>
              </a:ext>
            </a:extLst>
          </p:cNvPr>
          <p:cNvSpPr>
            <a:spLocks noGrp="1"/>
          </p:cNvSpPr>
          <p:nvPr>
            <p:ph type="dt" sz="half" idx="10"/>
          </p:nvPr>
        </p:nvSpPr>
        <p:spPr/>
        <p:txBody>
          <a:bodyPr/>
          <a:lstStyle/>
          <a:p>
            <a:fld id="{F76B7077-4CD3-5E41-B206-D3782EC99BBE}" type="datetimeFigureOut">
              <a:rPr lang="en-US" smtClean="0"/>
              <a:t>11/22/2024</a:t>
            </a:fld>
            <a:endParaRPr lang="en-US"/>
          </a:p>
        </p:txBody>
      </p:sp>
      <p:sp>
        <p:nvSpPr>
          <p:cNvPr id="5" name="Footer Placeholder 4">
            <a:extLst>
              <a:ext uri="{FF2B5EF4-FFF2-40B4-BE49-F238E27FC236}">
                <a16:creationId xmlns:a16="http://schemas.microsoft.com/office/drawing/2014/main" id="{3EF138C4-E552-DAF6-DCBE-BB535062C5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DF37EA-C72D-3F77-BCFA-546950C1156B}"/>
              </a:ext>
            </a:extLst>
          </p:cNvPr>
          <p:cNvSpPr>
            <a:spLocks noGrp="1"/>
          </p:cNvSpPr>
          <p:nvPr>
            <p:ph type="sldNum" sz="quarter" idx="12"/>
          </p:nvPr>
        </p:nvSpPr>
        <p:spPr/>
        <p:txBody>
          <a:bodyPr/>
          <a:lstStyle/>
          <a:p>
            <a:fld id="{25B8010A-E0EB-824D-893B-101B0AC3AA0B}" type="slidenum">
              <a:rPr lang="en-US" smtClean="0"/>
              <a:t>‹#›</a:t>
            </a:fld>
            <a:endParaRPr lang="en-US"/>
          </a:p>
        </p:txBody>
      </p:sp>
    </p:spTree>
    <p:extLst>
      <p:ext uri="{BB962C8B-B14F-4D97-AF65-F5344CB8AC3E}">
        <p14:creationId xmlns:p14="http://schemas.microsoft.com/office/powerpoint/2010/main" val="38549844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85C53-F3C8-D2DF-DB3A-518B54C1D14B}"/>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CED08981-7DE6-F8B6-16D0-4DB7657FCDDC}"/>
              </a:ext>
            </a:extLst>
          </p:cNvPr>
          <p:cNvSpPr>
            <a:spLocks noGrp="1"/>
          </p:cNvSpPr>
          <p:nvPr>
            <p:ph type="body" idx="1"/>
          </p:nvPr>
        </p:nvSpPr>
        <p:spPr>
          <a:xfrm>
            <a:off x="623888" y="3442098"/>
            <a:ext cx="7886700" cy="1125140"/>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8B74B-3464-DEBA-489D-8FACFEF78EB0}"/>
              </a:ext>
            </a:extLst>
          </p:cNvPr>
          <p:cNvSpPr>
            <a:spLocks noGrp="1"/>
          </p:cNvSpPr>
          <p:nvPr>
            <p:ph type="dt" sz="half" idx="10"/>
          </p:nvPr>
        </p:nvSpPr>
        <p:spPr/>
        <p:txBody>
          <a:bodyPr/>
          <a:lstStyle/>
          <a:p>
            <a:fld id="{F76B7077-4CD3-5E41-B206-D3782EC99BBE}" type="datetimeFigureOut">
              <a:rPr lang="en-US" smtClean="0"/>
              <a:t>11/22/2024</a:t>
            </a:fld>
            <a:endParaRPr lang="en-US"/>
          </a:p>
        </p:txBody>
      </p:sp>
      <p:sp>
        <p:nvSpPr>
          <p:cNvPr id="5" name="Footer Placeholder 4">
            <a:extLst>
              <a:ext uri="{FF2B5EF4-FFF2-40B4-BE49-F238E27FC236}">
                <a16:creationId xmlns:a16="http://schemas.microsoft.com/office/drawing/2014/main" id="{054E2DAA-4B68-B144-4E24-72595CD88B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3C1265-DF53-3138-5658-D1881EF4DEB9}"/>
              </a:ext>
            </a:extLst>
          </p:cNvPr>
          <p:cNvSpPr>
            <a:spLocks noGrp="1"/>
          </p:cNvSpPr>
          <p:nvPr>
            <p:ph type="sldNum" sz="quarter" idx="12"/>
          </p:nvPr>
        </p:nvSpPr>
        <p:spPr/>
        <p:txBody>
          <a:bodyPr/>
          <a:lstStyle/>
          <a:p>
            <a:fld id="{25B8010A-E0EB-824D-893B-101B0AC3AA0B}" type="slidenum">
              <a:rPr lang="en-US" smtClean="0"/>
              <a:t>‹#›</a:t>
            </a:fld>
            <a:endParaRPr lang="en-US"/>
          </a:p>
        </p:txBody>
      </p:sp>
    </p:spTree>
    <p:extLst>
      <p:ext uri="{BB962C8B-B14F-4D97-AF65-F5344CB8AC3E}">
        <p14:creationId xmlns:p14="http://schemas.microsoft.com/office/powerpoint/2010/main" val="34330965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A4A2B-2B05-838E-D8D7-E65E84ACC1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64D6C3-EA49-58AF-937B-B54BE3FD3EBD}"/>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BBF16F7-C909-83DD-F548-66DD4A6EF308}"/>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0DA496D-0E9A-A8D1-5F9B-C6889E8328B6}"/>
              </a:ext>
            </a:extLst>
          </p:cNvPr>
          <p:cNvSpPr>
            <a:spLocks noGrp="1"/>
          </p:cNvSpPr>
          <p:nvPr>
            <p:ph type="dt" sz="half" idx="10"/>
          </p:nvPr>
        </p:nvSpPr>
        <p:spPr/>
        <p:txBody>
          <a:bodyPr/>
          <a:lstStyle/>
          <a:p>
            <a:fld id="{F76B7077-4CD3-5E41-B206-D3782EC99BBE}" type="datetimeFigureOut">
              <a:rPr lang="en-US" smtClean="0"/>
              <a:t>11/22/2024</a:t>
            </a:fld>
            <a:endParaRPr lang="en-US"/>
          </a:p>
        </p:txBody>
      </p:sp>
      <p:sp>
        <p:nvSpPr>
          <p:cNvPr id="6" name="Footer Placeholder 5">
            <a:extLst>
              <a:ext uri="{FF2B5EF4-FFF2-40B4-BE49-F238E27FC236}">
                <a16:creationId xmlns:a16="http://schemas.microsoft.com/office/drawing/2014/main" id="{ACF2D2AC-4ADE-B055-28E2-D7DDE38D62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4472A0-7DE9-BF4C-C382-CD6F71F2905F}"/>
              </a:ext>
            </a:extLst>
          </p:cNvPr>
          <p:cNvSpPr>
            <a:spLocks noGrp="1"/>
          </p:cNvSpPr>
          <p:nvPr>
            <p:ph type="sldNum" sz="quarter" idx="12"/>
          </p:nvPr>
        </p:nvSpPr>
        <p:spPr/>
        <p:txBody>
          <a:bodyPr/>
          <a:lstStyle/>
          <a:p>
            <a:fld id="{25B8010A-E0EB-824D-893B-101B0AC3AA0B}" type="slidenum">
              <a:rPr lang="en-US" smtClean="0"/>
              <a:t>‹#›</a:t>
            </a:fld>
            <a:endParaRPr lang="en-US"/>
          </a:p>
        </p:txBody>
      </p:sp>
    </p:spTree>
    <p:extLst>
      <p:ext uri="{BB962C8B-B14F-4D97-AF65-F5344CB8AC3E}">
        <p14:creationId xmlns:p14="http://schemas.microsoft.com/office/powerpoint/2010/main" val="42581779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97218-8187-81D1-38A5-6D0D1007C265}"/>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8E72F668-FCA8-F613-5917-8A5C9B30CEDD}"/>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2453C2CA-3151-6F2A-1CC5-E54D05CE4C25}"/>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41717D6-6F8C-1F88-BD5F-BEA674E3026E}"/>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B9F02903-40A5-A629-44A6-04384CE64BE0}"/>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1DB5A85-DBB9-2143-E6F2-619ECF44B096}"/>
              </a:ext>
            </a:extLst>
          </p:cNvPr>
          <p:cNvSpPr>
            <a:spLocks noGrp="1"/>
          </p:cNvSpPr>
          <p:nvPr>
            <p:ph type="dt" sz="half" idx="10"/>
          </p:nvPr>
        </p:nvSpPr>
        <p:spPr/>
        <p:txBody>
          <a:bodyPr/>
          <a:lstStyle/>
          <a:p>
            <a:fld id="{F76B7077-4CD3-5E41-B206-D3782EC99BBE}" type="datetimeFigureOut">
              <a:rPr lang="en-US" smtClean="0"/>
              <a:t>11/22/2024</a:t>
            </a:fld>
            <a:endParaRPr lang="en-US"/>
          </a:p>
        </p:txBody>
      </p:sp>
      <p:sp>
        <p:nvSpPr>
          <p:cNvPr id="8" name="Footer Placeholder 7">
            <a:extLst>
              <a:ext uri="{FF2B5EF4-FFF2-40B4-BE49-F238E27FC236}">
                <a16:creationId xmlns:a16="http://schemas.microsoft.com/office/drawing/2014/main" id="{3983D51B-04B0-D673-90CA-4B39461C6F8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BE65D07-71B3-98E9-B08C-ED3CFBFBFA43}"/>
              </a:ext>
            </a:extLst>
          </p:cNvPr>
          <p:cNvSpPr>
            <a:spLocks noGrp="1"/>
          </p:cNvSpPr>
          <p:nvPr>
            <p:ph type="sldNum" sz="quarter" idx="12"/>
          </p:nvPr>
        </p:nvSpPr>
        <p:spPr/>
        <p:txBody>
          <a:bodyPr/>
          <a:lstStyle/>
          <a:p>
            <a:fld id="{25B8010A-E0EB-824D-893B-101B0AC3AA0B}" type="slidenum">
              <a:rPr lang="en-US" smtClean="0"/>
              <a:t>‹#›</a:t>
            </a:fld>
            <a:endParaRPr lang="en-US"/>
          </a:p>
        </p:txBody>
      </p:sp>
    </p:spTree>
    <p:extLst>
      <p:ext uri="{BB962C8B-B14F-4D97-AF65-F5344CB8AC3E}">
        <p14:creationId xmlns:p14="http://schemas.microsoft.com/office/powerpoint/2010/main" val="29536491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33796-80C0-8663-DB8E-BF1EEAF8CEA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5B2EC06-6503-23EA-F510-44B44D3AFAA0}"/>
              </a:ext>
            </a:extLst>
          </p:cNvPr>
          <p:cNvSpPr>
            <a:spLocks noGrp="1"/>
          </p:cNvSpPr>
          <p:nvPr>
            <p:ph type="dt" sz="half" idx="10"/>
          </p:nvPr>
        </p:nvSpPr>
        <p:spPr/>
        <p:txBody>
          <a:bodyPr/>
          <a:lstStyle/>
          <a:p>
            <a:fld id="{F76B7077-4CD3-5E41-B206-D3782EC99BBE}" type="datetimeFigureOut">
              <a:rPr lang="en-US" smtClean="0"/>
              <a:t>11/22/2024</a:t>
            </a:fld>
            <a:endParaRPr lang="en-US"/>
          </a:p>
        </p:txBody>
      </p:sp>
      <p:sp>
        <p:nvSpPr>
          <p:cNvPr id="4" name="Footer Placeholder 3">
            <a:extLst>
              <a:ext uri="{FF2B5EF4-FFF2-40B4-BE49-F238E27FC236}">
                <a16:creationId xmlns:a16="http://schemas.microsoft.com/office/drawing/2014/main" id="{105B2CFB-5F99-ADDC-5E0A-267B548C7DB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DCB3C2D-D163-9380-2ED3-A3AE318BEA0E}"/>
              </a:ext>
            </a:extLst>
          </p:cNvPr>
          <p:cNvSpPr>
            <a:spLocks noGrp="1"/>
          </p:cNvSpPr>
          <p:nvPr>
            <p:ph type="sldNum" sz="quarter" idx="12"/>
          </p:nvPr>
        </p:nvSpPr>
        <p:spPr/>
        <p:txBody>
          <a:bodyPr/>
          <a:lstStyle/>
          <a:p>
            <a:fld id="{25B8010A-E0EB-824D-893B-101B0AC3AA0B}" type="slidenum">
              <a:rPr lang="en-US" smtClean="0"/>
              <a:t>‹#›</a:t>
            </a:fld>
            <a:endParaRPr lang="en-US"/>
          </a:p>
        </p:txBody>
      </p:sp>
    </p:spTree>
    <p:extLst>
      <p:ext uri="{BB962C8B-B14F-4D97-AF65-F5344CB8AC3E}">
        <p14:creationId xmlns:p14="http://schemas.microsoft.com/office/powerpoint/2010/main" val="9240829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F93E8E-05EA-9B99-7BC1-3A1A2080EB23}"/>
              </a:ext>
            </a:extLst>
          </p:cNvPr>
          <p:cNvSpPr>
            <a:spLocks noGrp="1"/>
          </p:cNvSpPr>
          <p:nvPr>
            <p:ph type="dt" sz="half" idx="10"/>
          </p:nvPr>
        </p:nvSpPr>
        <p:spPr/>
        <p:txBody>
          <a:bodyPr/>
          <a:lstStyle/>
          <a:p>
            <a:fld id="{F76B7077-4CD3-5E41-B206-D3782EC99BBE}" type="datetimeFigureOut">
              <a:rPr lang="en-US" smtClean="0"/>
              <a:t>11/22/2024</a:t>
            </a:fld>
            <a:endParaRPr lang="en-US"/>
          </a:p>
        </p:txBody>
      </p:sp>
      <p:sp>
        <p:nvSpPr>
          <p:cNvPr id="3" name="Footer Placeholder 2">
            <a:extLst>
              <a:ext uri="{FF2B5EF4-FFF2-40B4-BE49-F238E27FC236}">
                <a16:creationId xmlns:a16="http://schemas.microsoft.com/office/drawing/2014/main" id="{3F910252-0D14-A674-AC1F-204DAF0E428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5B40306-F348-997B-AFB1-79409D05AEDA}"/>
              </a:ext>
            </a:extLst>
          </p:cNvPr>
          <p:cNvSpPr>
            <a:spLocks noGrp="1"/>
          </p:cNvSpPr>
          <p:nvPr>
            <p:ph type="sldNum" sz="quarter" idx="12"/>
          </p:nvPr>
        </p:nvSpPr>
        <p:spPr/>
        <p:txBody>
          <a:bodyPr/>
          <a:lstStyle/>
          <a:p>
            <a:fld id="{25B8010A-E0EB-824D-893B-101B0AC3AA0B}" type="slidenum">
              <a:rPr lang="en-US" smtClean="0"/>
              <a:t>‹#›</a:t>
            </a:fld>
            <a:endParaRPr lang="en-US"/>
          </a:p>
        </p:txBody>
      </p:sp>
    </p:spTree>
    <p:extLst>
      <p:ext uri="{BB962C8B-B14F-4D97-AF65-F5344CB8AC3E}">
        <p14:creationId xmlns:p14="http://schemas.microsoft.com/office/powerpoint/2010/main" val="21577319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F29E6-CBAD-239A-6778-72D8C7597767}"/>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DBC3FD2B-1F7D-9941-9E83-4B958015D287}"/>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7E3A108-73FB-EF5A-D44A-061D3609B5A4}"/>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1FC1400-8BC1-5656-9154-F35553EBD38E}"/>
              </a:ext>
            </a:extLst>
          </p:cNvPr>
          <p:cNvSpPr>
            <a:spLocks noGrp="1"/>
          </p:cNvSpPr>
          <p:nvPr>
            <p:ph type="dt" sz="half" idx="10"/>
          </p:nvPr>
        </p:nvSpPr>
        <p:spPr/>
        <p:txBody>
          <a:bodyPr/>
          <a:lstStyle/>
          <a:p>
            <a:fld id="{F76B7077-4CD3-5E41-B206-D3782EC99BBE}" type="datetimeFigureOut">
              <a:rPr lang="en-US" smtClean="0"/>
              <a:t>11/22/2024</a:t>
            </a:fld>
            <a:endParaRPr lang="en-US"/>
          </a:p>
        </p:txBody>
      </p:sp>
      <p:sp>
        <p:nvSpPr>
          <p:cNvPr id="6" name="Footer Placeholder 5">
            <a:extLst>
              <a:ext uri="{FF2B5EF4-FFF2-40B4-BE49-F238E27FC236}">
                <a16:creationId xmlns:a16="http://schemas.microsoft.com/office/drawing/2014/main" id="{9E2214F2-8B43-B548-3BBA-2E10BD63B8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B3914E-FEE8-2F26-9419-0731C3550067}"/>
              </a:ext>
            </a:extLst>
          </p:cNvPr>
          <p:cNvSpPr>
            <a:spLocks noGrp="1"/>
          </p:cNvSpPr>
          <p:nvPr>
            <p:ph type="sldNum" sz="quarter" idx="12"/>
          </p:nvPr>
        </p:nvSpPr>
        <p:spPr/>
        <p:txBody>
          <a:bodyPr/>
          <a:lstStyle/>
          <a:p>
            <a:fld id="{25B8010A-E0EB-824D-893B-101B0AC3AA0B}" type="slidenum">
              <a:rPr lang="en-US" smtClean="0"/>
              <a:t>‹#›</a:t>
            </a:fld>
            <a:endParaRPr lang="en-US"/>
          </a:p>
        </p:txBody>
      </p:sp>
    </p:spTree>
    <p:extLst>
      <p:ext uri="{BB962C8B-B14F-4D97-AF65-F5344CB8AC3E}">
        <p14:creationId xmlns:p14="http://schemas.microsoft.com/office/powerpoint/2010/main" val="1044703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550DA-0D54-A0A0-B1E7-5AB3F74A1967}"/>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18DB3B50-22BB-68BB-8F2A-DB05FDD1232B}"/>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54E19DC9-C565-8556-8EEE-630374E61F6B}"/>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4B613F6A-ADF3-C002-48DA-A70DF5D1EDC7}"/>
              </a:ext>
            </a:extLst>
          </p:cNvPr>
          <p:cNvSpPr>
            <a:spLocks noGrp="1"/>
          </p:cNvSpPr>
          <p:nvPr>
            <p:ph type="dt" sz="half" idx="10"/>
          </p:nvPr>
        </p:nvSpPr>
        <p:spPr/>
        <p:txBody>
          <a:bodyPr/>
          <a:lstStyle/>
          <a:p>
            <a:fld id="{F76B7077-4CD3-5E41-B206-D3782EC99BBE}" type="datetimeFigureOut">
              <a:rPr lang="en-US" smtClean="0"/>
              <a:t>11/22/2024</a:t>
            </a:fld>
            <a:endParaRPr lang="en-US"/>
          </a:p>
        </p:txBody>
      </p:sp>
      <p:sp>
        <p:nvSpPr>
          <p:cNvPr id="6" name="Footer Placeholder 5">
            <a:extLst>
              <a:ext uri="{FF2B5EF4-FFF2-40B4-BE49-F238E27FC236}">
                <a16:creationId xmlns:a16="http://schemas.microsoft.com/office/drawing/2014/main" id="{5674D33F-10ED-208C-E3D4-DF8AC9E0EE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CB7BA6-03CE-15E1-34C0-9D86855E7F8B}"/>
              </a:ext>
            </a:extLst>
          </p:cNvPr>
          <p:cNvSpPr>
            <a:spLocks noGrp="1"/>
          </p:cNvSpPr>
          <p:nvPr>
            <p:ph type="sldNum" sz="quarter" idx="12"/>
          </p:nvPr>
        </p:nvSpPr>
        <p:spPr/>
        <p:txBody>
          <a:bodyPr/>
          <a:lstStyle/>
          <a:p>
            <a:fld id="{25B8010A-E0EB-824D-893B-101B0AC3AA0B}" type="slidenum">
              <a:rPr lang="en-US" smtClean="0"/>
              <a:t>‹#›</a:t>
            </a:fld>
            <a:endParaRPr lang="en-US"/>
          </a:p>
        </p:txBody>
      </p:sp>
    </p:spTree>
    <p:extLst>
      <p:ext uri="{BB962C8B-B14F-4D97-AF65-F5344CB8AC3E}">
        <p14:creationId xmlns:p14="http://schemas.microsoft.com/office/powerpoint/2010/main" val="21086006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BBFB4-A346-3C61-F64E-1828CD00FD0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13F10A9-302F-4B7A-244F-A894FEC2D9B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BA1846-576C-B3B9-082B-F5C6E44A653A}"/>
              </a:ext>
            </a:extLst>
          </p:cNvPr>
          <p:cNvSpPr>
            <a:spLocks noGrp="1"/>
          </p:cNvSpPr>
          <p:nvPr>
            <p:ph type="dt" sz="half" idx="10"/>
          </p:nvPr>
        </p:nvSpPr>
        <p:spPr/>
        <p:txBody>
          <a:bodyPr/>
          <a:lstStyle/>
          <a:p>
            <a:fld id="{F76B7077-4CD3-5E41-B206-D3782EC99BBE}" type="datetimeFigureOut">
              <a:rPr lang="en-US" smtClean="0"/>
              <a:t>11/22/2024</a:t>
            </a:fld>
            <a:endParaRPr lang="en-US"/>
          </a:p>
        </p:txBody>
      </p:sp>
      <p:sp>
        <p:nvSpPr>
          <p:cNvPr id="5" name="Footer Placeholder 4">
            <a:extLst>
              <a:ext uri="{FF2B5EF4-FFF2-40B4-BE49-F238E27FC236}">
                <a16:creationId xmlns:a16="http://schemas.microsoft.com/office/drawing/2014/main" id="{3F4D9E6F-BAC9-406B-DF89-644D5BF5BA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B0CE4B-B1F5-BA47-80C6-F3B0E90E3363}"/>
              </a:ext>
            </a:extLst>
          </p:cNvPr>
          <p:cNvSpPr>
            <a:spLocks noGrp="1"/>
          </p:cNvSpPr>
          <p:nvPr>
            <p:ph type="sldNum" sz="quarter" idx="12"/>
          </p:nvPr>
        </p:nvSpPr>
        <p:spPr/>
        <p:txBody>
          <a:bodyPr/>
          <a:lstStyle/>
          <a:p>
            <a:fld id="{25B8010A-E0EB-824D-893B-101B0AC3AA0B}" type="slidenum">
              <a:rPr lang="en-US" smtClean="0"/>
              <a:t>‹#›</a:t>
            </a:fld>
            <a:endParaRPr lang="en-US"/>
          </a:p>
        </p:txBody>
      </p:sp>
    </p:spTree>
    <p:extLst>
      <p:ext uri="{BB962C8B-B14F-4D97-AF65-F5344CB8AC3E}">
        <p14:creationId xmlns:p14="http://schemas.microsoft.com/office/powerpoint/2010/main" val="9215971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CC21E44-A1E7-216C-D6BB-ACAB10610807}"/>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3D7FD33-7A41-3E54-FBBE-83D836C45195}"/>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A639BF-DFFD-09E0-8D3E-C7A369172B11}"/>
              </a:ext>
            </a:extLst>
          </p:cNvPr>
          <p:cNvSpPr>
            <a:spLocks noGrp="1"/>
          </p:cNvSpPr>
          <p:nvPr>
            <p:ph type="dt" sz="half" idx="10"/>
          </p:nvPr>
        </p:nvSpPr>
        <p:spPr/>
        <p:txBody>
          <a:bodyPr/>
          <a:lstStyle/>
          <a:p>
            <a:fld id="{F76B7077-4CD3-5E41-B206-D3782EC99BBE}" type="datetimeFigureOut">
              <a:rPr lang="en-US" smtClean="0"/>
              <a:t>11/22/2024</a:t>
            </a:fld>
            <a:endParaRPr lang="en-US"/>
          </a:p>
        </p:txBody>
      </p:sp>
      <p:sp>
        <p:nvSpPr>
          <p:cNvPr id="5" name="Footer Placeholder 4">
            <a:extLst>
              <a:ext uri="{FF2B5EF4-FFF2-40B4-BE49-F238E27FC236}">
                <a16:creationId xmlns:a16="http://schemas.microsoft.com/office/drawing/2014/main" id="{75EA9136-679F-C505-DC91-8F00E339F4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3F55F0-DA0D-05BF-E100-96FCD8585521}"/>
              </a:ext>
            </a:extLst>
          </p:cNvPr>
          <p:cNvSpPr>
            <a:spLocks noGrp="1"/>
          </p:cNvSpPr>
          <p:nvPr>
            <p:ph type="sldNum" sz="quarter" idx="12"/>
          </p:nvPr>
        </p:nvSpPr>
        <p:spPr/>
        <p:txBody>
          <a:bodyPr/>
          <a:lstStyle/>
          <a:p>
            <a:fld id="{25B8010A-E0EB-824D-893B-101B0AC3AA0B}" type="slidenum">
              <a:rPr lang="en-US" smtClean="0"/>
              <a:t>‹#›</a:t>
            </a:fld>
            <a:endParaRPr lang="en-US"/>
          </a:p>
        </p:txBody>
      </p:sp>
    </p:spTree>
    <p:extLst>
      <p:ext uri="{BB962C8B-B14F-4D97-AF65-F5344CB8AC3E}">
        <p14:creationId xmlns:p14="http://schemas.microsoft.com/office/powerpoint/2010/main" val="28811126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69310" y="810280"/>
            <a:ext cx="7950538" cy="1021556"/>
          </a:xfrm>
        </p:spPr>
        <p:txBody>
          <a:bodyPr anchor="t">
            <a:noAutofit/>
          </a:bodyPr>
          <a:lstStyle>
            <a:lvl1pPr algn="l">
              <a:defRPr sz="2850" b="1" cap="all">
                <a:solidFill>
                  <a:srgbClr val="00345C"/>
                </a:solidFill>
              </a:defRPr>
            </a:lvl1pPr>
          </a:lstStyle>
          <a:p>
            <a:r>
              <a:rPr lang="en-US"/>
              <a:t>Click to edit Master title style</a:t>
            </a:r>
          </a:p>
        </p:txBody>
      </p:sp>
      <p:sp>
        <p:nvSpPr>
          <p:cNvPr id="3" name="Text Placeholder 2"/>
          <p:cNvSpPr>
            <a:spLocks noGrp="1"/>
          </p:cNvSpPr>
          <p:nvPr>
            <p:ph type="body" idx="1"/>
          </p:nvPr>
        </p:nvSpPr>
        <p:spPr>
          <a:xfrm>
            <a:off x="269310" y="1952581"/>
            <a:ext cx="7950538" cy="1125140"/>
          </a:xfrm>
        </p:spPr>
        <p:txBody>
          <a:bodyPr anchor="b">
            <a:noAutofit/>
          </a:bodyPr>
          <a:lstStyle>
            <a:lvl1pPr marL="0" indent="0">
              <a:buNone/>
              <a:defRPr sz="1500">
                <a:solidFill>
                  <a:srgbClr val="6C8998"/>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14" name="Rectangle 13">
            <a:extLst>
              <a:ext uri="{FF2B5EF4-FFF2-40B4-BE49-F238E27FC236}">
                <a16:creationId xmlns:a16="http://schemas.microsoft.com/office/drawing/2014/main" id="{64D2F52E-DB8B-4D42-A5EC-3B4856E2D3F1}"/>
              </a:ext>
            </a:extLst>
          </p:cNvPr>
          <p:cNvSpPr/>
          <p:nvPr userDrawn="1"/>
        </p:nvSpPr>
        <p:spPr>
          <a:xfrm>
            <a:off x="-23092" y="4791365"/>
            <a:ext cx="9197879" cy="357908"/>
          </a:xfrm>
          <a:prstGeom prst="rect">
            <a:avLst/>
          </a:prstGeom>
          <a:solidFill>
            <a:srgbClr val="00345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6" name="TextBox 15">
            <a:extLst>
              <a:ext uri="{FF2B5EF4-FFF2-40B4-BE49-F238E27FC236}">
                <a16:creationId xmlns:a16="http://schemas.microsoft.com/office/drawing/2014/main" id="{9CBFBBEC-CFAD-5443-B2B5-BB670931E72E}"/>
              </a:ext>
            </a:extLst>
          </p:cNvPr>
          <p:cNvSpPr txBox="1"/>
          <p:nvPr userDrawn="1"/>
        </p:nvSpPr>
        <p:spPr>
          <a:xfrm>
            <a:off x="6118964" y="4862597"/>
            <a:ext cx="2856800" cy="215444"/>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800" b="1">
                <a:solidFill>
                  <a:schemeClr val="bg1"/>
                </a:solidFill>
              </a:rPr>
              <a:t>cleanenergyministerial.org</a:t>
            </a:r>
            <a:r>
              <a:rPr lang="en-US" sz="800" baseline="0">
                <a:solidFill>
                  <a:schemeClr val="bg1"/>
                </a:solidFill>
              </a:rPr>
              <a:t> </a:t>
            </a:r>
            <a:r>
              <a:rPr lang="en-US" sz="800">
                <a:solidFill>
                  <a:schemeClr val="bg1"/>
                </a:solidFill>
              </a:rPr>
              <a:t>|    </a:t>
            </a:r>
            <a:fld id="{BFD71CF8-5198-8441-A7C0-DC22FD64CBE4}" type="slidenum">
              <a:rPr lang="en-US" sz="800">
                <a:solidFill>
                  <a:schemeClr val="bg1"/>
                </a:solidFill>
              </a:rPr>
              <a:pPr marL="0" marR="0" lvl="0" indent="0" algn="r" defTabSz="457200" rtl="0" eaLnBrk="1" fontAlgn="auto" latinLnBrk="0" hangingPunct="1">
                <a:lnSpc>
                  <a:spcPct val="100000"/>
                </a:lnSpc>
                <a:spcBef>
                  <a:spcPts val="0"/>
                </a:spcBef>
                <a:spcAft>
                  <a:spcPts val="0"/>
                </a:spcAft>
                <a:buClrTx/>
                <a:buSzTx/>
                <a:buFontTx/>
                <a:buNone/>
                <a:tabLst/>
                <a:defRPr/>
              </a:pPr>
              <a:t>‹#›</a:t>
            </a:fld>
            <a:endParaRPr lang="en-US" sz="800">
              <a:solidFill>
                <a:schemeClr val="bg1"/>
              </a:solidFill>
            </a:endParaRPr>
          </a:p>
        </p:txBody>
      </p:sp>
    </p:spTree>
    <p:extLst>
      <p:ext uri="{BB962C8B-B14F-4D97-AF65-F5344CB8AC3E}">
        <p14:creationId xmlns:p14="http://schemas.microsoft.com/office/powerpoint/2010/main" val="26400817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26" name="Picture 2" descr="Vetor bandeira do brasil">
            <a:extLst>
              <a:ext uri="{FF2B5EF4-FFF2-40B4-BE49-F238E27FC236}">
                <a16:creationId xmlns:a16="http://schemas.microsoft.com/office/drawing/2014/main" id="{13788972-ED52-AEB9-B494-C9397855B10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39530" y="46716"/>
            <a:ext cx="1656407" cy="863756"/>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p:cNvSpPr txBox="1">
            <a:spLocks/>
          </p:cNvSpPr>
          <p:nvPr userDrawn="1"/>
        </p:nvSpPr>
        <p:spPr>
          <a:xfrm>
            <a:off x="0" y="2247258"/>
            <a:ext cx="6421438" cy="82296"/>
          </a:xfrm>
          <a:prstGeom prst="rect">
            <a:avLst/>
          </a:prstGeom>
          <a:solidFill>
            <a:schemeClr val="tx1">
              <a:lumMod val="75000"/>
              <a:lumOff val="25000"/>
            </a:schemeClr>
          </a:solidFill>
          <a:ln>
            <a:noFill/>
          </a:ln>
        </p:spPr>
        <p:txBody>
          <a:bodyPr wrap="none" lIns="34290" tIns="68580" bIns="68580" anchor="ctr">
            <a:normAutofit fontScale="25000" lnSpcReduction="20000"/>
          </a:bodyPr>
          <a:lstStyle/>
          <a:p>
            <a:pPr fontAlgn="auto">
              <a:spcBef>
                <a:spcPts val="450"/>
              </a:spcBef>
              <a:spcAft>
                <a:spcPts val="0"/>
              </a:spcAft>
              <a:defRPr/>
            </a:pPr>
            <a:r>
              <a:rPr lang="en-US" sz="2700" cap="small">
                <a:solidFill>
                  <a:schemeClr val="bg1"/>
                </a:solidFill>
                <a:latin typeface="Verdana"/>
                <a:ea typeface="+mj-ea"/>
                <a:cs typeface="+mj-cs"/>
              </a:rPr>
              <a:t>	</a:t>
            </a:r>
            <a:endParaRPr lang="en-US" sz="2100" cap="small">
              <a:solidFill>
                <a:schemeClr val="bg1"/>
              </a:solidFill>
              <a:latin typeface="Verdana"/>
              <a:ea typeface="+mj-ea"/>
              <a:cs typeface="+mj-cs"/>
            </a:endParaRPr>
          </a:p>
        </p:txBody>
      </p:sp>
      <p:sp>
        <p:nvSpPr>
          <p:cNvPr id="11" name="Title 1"/>
          <p:cNvSpPr txBox="1">
            <a:spLocks/>
          </p:cNvSpPr>
          <p:nvPr userDrawn="1"/>
        </p:nvSpPr>
        <p:spPr>
          <a:xfrm>
            <a:off x="6421438" y="2247258"/>
            <a:ext cx="2722562" cy="82296"/>
          </a:xfrm>
          <a:prstGeom prst="rect">
            <a:avLst/>
          </a:prstGeom>
          <a:solidFill>
            <a:schemeClr val="bg1">
              <a:lumMod val="65000"/>
            </a:schemeClr>
          </a:solidFill>
          <a:ln>
            <a:noFill/>
          </a:ln>
        </p:spPr>
        <p:txBody>
          <a:bodyPr>
            <a:normAutofit fontScale="25000" lnSpcReduction="20000"/>
          </a:bodyPr>
          <a:lstStyle/>
          <a:p>
            <a:pPr algn="ctr" defTabSz="342900" fontAlgn="auto">
              <a:spcAft>
                <a:spcPts val="0"/>
              </a:spcAft>
              <a:defRPr/>
            </a:pPr>
            <a:endParaRPr lang="en-US" sz="2700" cap="small">
              <a:solidFill>
                <a:schemeClr val="bg1"/>
              </a:solidFill>
              <a:latin typeface="Verdana"/>
              <a:ea typeface="+mj-ea"/>
              <a:cs typeface="+mj-cs"/>
            </a:endParaRPr>
          </a:p>
        </p:txBody>
      </p:sp>
      <p:sp>
        <p:nvSpPr>
          <p:cNvPr id="17" name="Content Placeholder 16"/>
          <p:cNvSpPr>
            <a:spLocks noGrp="1"/>
          </p:cNvSpPr>
          <p:nvPr>
            <p:ph sz="quarter" idx="10" hasCustomPrompt="1"/>
          </p:nvPr>
        </p:nvSpPr>
        <p:spPr>
          <a:xfrm>
            <a:off x="457201" y="2436020"/>
            <a:ext cx="5770563" cy="650081"/>
          </a:xfrm>
          <a:prstGeom prst="rect">
            <a:avLst/>
          </a:prstGeom>
        </p:spPr>
        <p:txBody>
          <a:bodyPr/>
          <a:lstStyle>
            <a:lvl1pPr marL="0" indent="0">
              <a:buNone/>
              <a:defRPr cap="small" baseline="0">
                <a:solidFill>
                  <a:schemeClr val="accent6">
                    <a:lumMod val="75000"/>
                  </a:schemeClr>
                </a:solidFill>
                <a:latin typeface="Avenir LT Std 65 Medium" pitchFamily="34" charset="0"/>
              </a:defRPr>
            </a:lvl1pPr>
          </a:lstStyle>
          <a:p>
            <a:pPr lvl="0"/>
            <a:r>
              <a:rPr lang="en-US"/>
              <a:t>Title</a:t>
            </a:r>
          </a:p>
        </p:txBody>
      </p:sp>
      <p:sp>
        <p:nvSpPr>
          <p:cNvPr id="19" name="Content Placeholder 18"/>
          <p:cNvSpPr>
            <a:spLocks noGrp="1"/>
          </p:cNvSpPr>
          <p:nvPr>
            <p:ph sz="quarter" idx="11" hasCustomPrompt="1"/>
          </p:nvPr>
        </p:nvSpPr>
        <p:spPr>
          <a:xfrm>
            <a:off x="457201" y="3086100"/>
            <a:ext cx="5770563" cy="1110854"/>
          </a:xfrm>
          <a:prstGeom prst="rect">
            <a:avLst/>
          </a:prstGeom>
        </p:spPr>
        <p:txBody>
          <a:bodyPr/>
          <a:lstStyle>
            <a:lvl1pPr marL="0" indent="0">
              <a:buNone/>
              <a:defRPr sz="2100" baseline="0">
                <a:latin typeface="Avenir LT Std 45 Book" pitchFamily="34" charset="0"/>
              </a:defRPr>
            </a:lvl1pPr>
          </a:lstStyle>
          <a:p>
            <a:pPr lvl="0"/>
            <a:r>
              <a:rPr lang="en-US"/>
              <a:t>Subtitle</a:t>
            </a:r>
          </a:p>
          <a:p>
            <a:pPr lvl="0"/>
            <a:endParaRPr lang="en-US"/>
          </a:p>
          <a:p>
            <a:pPr lvl="0"/>
            <a:r>
              <a:rPr lang="en-US"/>
              <a:t>Date</a:t>
            </a:r>
          </a:p>
        </p:txBody>
      </p:sp>
      <p:pic>
        <p:nvPicPr>
          <p:cNvPr id="4" name="Picture 3">
            <a:extLst>
              <a:ext uri="{FF2B5EF4-FFF2-40B4-BE49-F238E27FC236}">
                <a16:creationId xmlns:a16="http://schemas.microsoft.com/office/drawing/2014/main" id="{E8AE7F82-CF0D-2D83-A8D9-48120BB01C12}"/>
              </a:ext>
            </a:extLst>
          </p:cNvPr>
          <p:cNvPicPr>
            <a:picLocks noChangeAspect="1"/>
          </p:cNvPicPr>
          <p:nvPr userDrawn="1"/>
        </p:nvPicPr>
        <p:blipFill>
          <a:blip r:embed="rId3"/>
          <a:stretch>
            <a:fillRect/>
          </a:stretch>
        </p:blipFill>
        <p:spPr>
          <a:xfrm>
            <a:off x="6804213" y="4443293"/>
            <a:ext cx="2176184" cy="555161"/>
          </a:xfrm>
          <a:prstGeom prst="rect">
            <a:avLst/>
          </a:prstGeom>
        </p:spPr>
      </p:pic>
      <p:sp>
        <p:nvSpPr>
          <p:cNvPr id="3" name="TextBox 2">
            <a:extLst>
              <a:ext uri="{FF2B5EF4-FFF2-40B4-BE49-F238E27FC236}">
                <a16:creationId xmlns:a16="http://schemas.microsoft.com/office/drawing/2014/main" id="{EA1A96BD-6A21-3AAE-E28B-44B789032AB4}"/>
              </a:ext>
            </a:extLst>
          </p:cNvPr>
          <p:cNvSpPr txBox="1"/>
          <p:nvPr userDrawn="1"/>
        </p:nvSpPr>
        <p:spPr>
          <a:xfrm>
            <a:off x="7449424" y="907378"/>
            <a:ext cx="1640043" cy="323165"/>
          </a:xfrm>
          <a:prstGeom prst="rect">
            <a:avLst/>
          </a:prstGeom>
          <a:noFill/>
        </p:spPr>
        <p:txBody>
          <a:bodyPr wrap="square" rtlCol="0">
            <a:spAutoFit/>
          </a:bodyPr>
          <a:lstStyle/>
          <a:p>
            <a:pPr algn="ctr"/>
            <a:r>
              <a:rPr lang="en-US" sz="1500" b="1"/>
              <a:t>Brazil</a:t>
            </a:r>
          </a:p>
        </p:txBody>
      </p:sp>
      <p:pic>
        <p:nvPicPr>
          <p:cNvPr id="8" name="Imagem 7" descr="Logotipo&#10;&#10;Descrição gerada automaticamente">
            <a:extLst>
              <a:ext uri="{FF2B5EF4-FFF2-40B4-BE49-F238E27FC236}">
                <a16:creationId xmlns:a16="http://schemas.microsoft.com/office/drawing/2014/main" id="{9C603A84-28D8-642B-02BD-007B2A80919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041357" y="4432022"/>
            <a:ext cx="1497665" cy="471933"/>
          </a:xfrm>
          <a:prstGeom prst="rect">
            <a:avLst/>
          </a:prstGeom>
        </p:spPr>
      </p:pic>
      <p:grpSp>
        <p:nvGrpSpPr>
          <p:cNvPr id="9" name="Agrupar 8">
            <a:extLst>
              <a:ext uri="{FF2B5EF4-FFF2-40B4-BE49-F238E27FC236}">
                <a16:creationId xmlns:a16="http://schemas.microsoft.com/office/drawing/2014/main" id="{6614EC41-7DB1-14D4-1963-4F8D6E6BC7E2}"/>
              </a:ext>
            </a:extLst>
          </p:cNvPr>
          <p:cNvGrpSpPr>
            <a:grpSpLocks noChangeAspect="1"/>
          </p:cNvGrpSpPr>
          <p:nvPr userDrawn="1"/>
        </p:nvGrpSpPr>
        <p:grpSpPr>
          <a:xfrm>
            <a:off x="3539022" y="4342990"/>
            <a:ext cx="2321913" cy="655464"/>
            <a:chOff x="-570397" y="7536023"/>
            <a:chExt cx="4782241" cy="1350000"/>
          </a:xfrm>
        </p:grpSpPr>
        <p:pic>
          <p:nvPicPr>
            <p:cNvPr id="12" name="Imagem 11" descr="Logotipo&#10;&#10;Descrição gerada automaticamente">
              <a:extLst>
                <a:ext uri="{FF2B5EF4-FFF2-40B4-BE49-F238E27FC236}">
                  <a16:creationId xmlns:a16="http://schemas.microsoft.com/office/drawing/2014/main" id="{2A4EF5B1-1EA6-CDD0-9B83-BD8B112861A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785"/>
            <a:stretch/>
          </p:blipFill>
          <p:spPr>
            <a:xfrm>
              <a:off x="-570397" y="7536023"/>
              <a:ext cx="2362387" cy="1350000"/>
            </a:xfrm>
            <a:prstGeom prst="rect">
              <a:avLst/>
            </a:prstGeom>
          </p:spPr>
        </p:pic>
        <p:pic>
          <p:nvPicPr>
            <p:cNvPr id="13" name="Imagem 12" descr="Forma&#10;&#10;Descrição gerada automaticamente">
              <a:extLst>
                <a:ext uri="{FF2B5EF4-FFF2-40B4-BE49-F238E27FC236}">
                  <a16:creationId xmlns:a16="http://schemas.microsoft.com/office/drawing/2014/main" id="{BDBB4A41-D089-AF8A-8BF8-552BF3A642C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7839" t="22464" r="18896" b="23073"/>
            <a:stretch/>
          </p:blipFill>
          <p:spPr>
            <a:xfrm>
              <a:off x="1841503" y="7640665"/>
              <a:ext cx="2370341" cy="1148400"/>
            </a:xfrm>
            <a:prstGeom prst="rect">
              <a:avLst/>
            </a:prstGeom>
          </p:spPr>
        </p:pic>
      </p:grpSp>
    </p:spTree>
    <p:extLst>
      <p:ext uri="{BB962C8B-B14F-4D97-AF65-F5344CB8AC3E}">
        <p14:creationId xmlns:p14="http://schemas.microsoft.com/office/powerpoint/2010/main" val="40048090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9" name="Title 1"/>
          <p:cNvSpPr txBox="1">
            <a:spLocks/>
          </p:cNvSpPr>
          <p:nvPr userDrawn="1"/>
        </p:nvSpPr>
        <p:spPr>
          <a:xfrm>
            <a:off x="0" y="876317"/>
            <a:ext cx="6421438" cy="54864"/>
          </a:xfrm>
          <a:prstGeom prst="rect">
            <a:avLst/>
          </a:prstGeom>
          <a:solidFill>
            <a:schemeClr val="tx1">
              <a:lumMod val="75000"/>
              <a:lumOff val="25000"/>
            </a:schemeClr>
          </a:solidFill>
          <a:ln>
            <a:noFill/>
          </a:ln>
        </p:spPr>
        <p:txBody>
          <a:bodyPr wrap="none" lIns="34290" tIns="68580" bIns="68580" anchor="ctr">
            <a:normAutofit fontScale="25000" lnSpcReduction="20000"/>
          </a:bodyPr>
          <a:lstStyle/>
          <a:p>
            <a:pPr fontAlgn="auto">
              <a:spcBef>
                <a:spcPts val="450"/>
              </a:spcBef>
              <a:spcAft>
                <a:spcPts val="0"/>
              </a:spcAft>
              <a:defRPr/>
            </a:pPr>
            <a:r>
              <a:rPr lang="en-US" sz="2700" cap="small">
                <a:solidFill>
                  <a:schemeClr val="bg1"/>
                </a:solidFill>
                <a:latin typeface="Verdana"/>
                <a:ea typeface="+mj-ea"/>
                <a:cs typeface="+mj-cs"/>
              </a:rPr>
              <a:t>	</a:t>
            </a:r>
            <a:endParaRPr lang="en-US" sz="2100" cap="small">
              <a:solidFill>
                <a:schemeClr val="bg1"/>
              </a:solidFill>
              <a:latin typeface="Verdana"/>
              <a:ea typeface="+mj-ea"/>
              <a:cs typeface="+mj-cs"/>
            </a:endParaRPr>
          </a:p>
        </p:txBody>
      </p:sp>
      <p:sp>
        <p:nvSpPr>
          <p:cNvPr id="10" name="Title 1"/>
          <p:cNvSpPr txBox="1">
            <a:spLocks/>
          </p:cNvSpPr>
          <p:nvPr userDrawn="1"/>
        </p:nvSpPr>
        <p:spPr>
          <a:xfrm>
            <a:off x="6421438" y="876317"/>
            <a:ext cx="2722562" cy="54864"/>
          </a:xfrm>
          <a:prstGeom prst="rect">
            <a:avLst/>
          </a:prstGeom>
          <a:solidFill>
            <a:schemeClr val="bg1">
              <a:lumMod val="65000"/>
            </a:schemeClr>
          </a:solidFill>
          <a:ln>
            <a:noFill/>
          </a:ln>
        </p:spPr>
        <p:txBody>
          <a:bodyPr>
            <a:normAutofit fontScale="25000" lnSpcReduction="20000"/>
          </a:bodyPr>
          <a:lstStyle/>
          <a:p>
            <a:pPr algn="ctr" defTabSz="342900" fontAlgn="auto">
              <a:spcAft>
                <a:spcPts val="0"/>
              </a:spcAft>
              <a:defRPr/>
            </a:pPr>
            <a:endParaRPr lang="en-US" sz="2700" cap="small">
              <a:solidFill>
                <a:schemeClr val="bg1"/>
              </a:solidFill>
              <a:latin typeface="Verdana"/>
              <a:ea typeface="+mj-ea"/>
              <a:cs typeface="+mj-cs"/>
            </a:endParaRPr>
          </a:p>
        </p:txBody>
      </p:sp>
      <p:sp>
        <p:nvSpPr>
          <p:cNvPr id="30" name="Content Placeholder 29"/>
          <p:cNvSpPr>
            <a:spLocks noGrp="1"/>
          </p:cNvSpPr>
          <p:nvPr>
            <p:ph sz="quarter" idx="10" hasCustomPrompt="1"/>
          </p:nvPr>
        </p:nvSpPr>
        <p:spPr>
          <a:xfrm>
            <a:off x="111685" y="453938"/>
            <a:ext cx="5767532" cy="383474"/>
          </a:xfrm>
          <a:prstGeom prst="rect">
            <a:avLst/>
          </a:prstGeom>
        </p:spPr>
        <p:txBody>
          <a:bodyPr anchor="ctr"/>
          <a:lstStyle>
            <a:lvl1pPr marL="0" marR="0" indent="0" algn="l" defTabSz="342900" rtl="0" eaLnBrk="1" fontAlgn="auto" latinLnBrk="0" hangingPunct="1">
              <a:lnSpc>
                <a:spcPct val="100000"/>
              </a:lnSpc>
              <a:spcBef>
                <a:spcPct val="20000"/>
              </a:spcBef>
              <a:spcAft>
                <a:spcPts val="0"/>
              </a:spcAft>
              <a:buClrTx/>
              <a:buSzTx/>
              <a:buFont typeface="Arial"/>
              <a:buNone/>
              <a:tabLst/>
              <a:defRPr sz="2100" cap="small" baseline="0">
                <a:solidFill>
                  <a:schemeClr val="accent6">
                    <a:lumMod val="75000"/>
                  </a:schemeClr>
                </a:solidFill>
                <a:latin typeface="Avenir LT Std 65 Medium" pitchFamily="34" charset="0"/>
              </a:defRPr>
            </a:lvl1pPr>
          </a:lstStyle>
          <a:p>
            <a:pPr lvl="0"/>
            <a:r>
              <a:rPr lang="en-US" sz="2100"/>
              <a:t>Title</a:t>
            </a:r>
          </a:p>
        </p:txBody>
      </p:sp>
      <p:sp>
        <p:nvSpPr>
          <p:cNvPr id="37" name="Title 1"/>
          <p:cNvSpPr txBox="1">
            <a:spLocks/>
          </p:cNvSpPr>
          <p:nvPr userDrawn="1"/>
        </p:nvSpPr>
        <p:spPr>
          <a:xfrm>
            <a:off x="0" y="4583985"/>
            <a:ext cx="6421438" cy="41148"/>
          </a:xfrm>
          <a:prstGeom prst="rect">
            <a:avLst/>
          </a:prstGeom>
          <a:solidFill>
            <a:schemeClr val="tx1">
              <a:lumMod val="75000"/>
              <a:lumOff val="25000"/>
            </a:schemeClr>
          </a:solidFill>
          <a:ln>
            <a:noFill/>
          </a:ln>
        </p:spPr>
        <p:txBody>
          <a:bodyPr wrap="none" lIns="34290" tIns="68580" bIns="68580" anchor="ctr">
            <a:normAutofit fontScale="25000" lnSpcReduction="20000"/>
          </a:bodyPr>
          <a:lstStyle/>
          <a:p>
            <a:pPr fontAlgn="auto">
              <a:spcBef>
                <a:spcPts val="450"/>
              </a:spcBef>
              <a:spcAft>
                <a:spcPts val="0"/>
              </a:spcAft>
              <a:defRPr/>
            </a:pPr>
            <a:r>
              <a:rPr lang="en-US" sz="2700" cap="small">
                <a:solidFill>
                  <a:schemeClr val="bg1"/>
                </a:solidFill>
                <a:latin typeface="Verdana"/>
                <a:ea typeface="+mj-ea"/>
                <a:cs typeface="+mj-cs"/>
              </a:rPr>
              <a:t>	</a:t>
            </a:r>
            <a:endParaRPr lang="en-US" sz="2100" cap="small">
              <a:solidFill>
                <a:schemeClr val="bg1"/>
              </a:solidFill>
              <a:latin typeface="Verdana"/>
              <a:ea typeface="+mj-ea"/>
              <a:cs typeface="+mj-cs"/>
            </a:endParaRPr>
          </a:p>
        </p:txBody>
      </p:sp>
      <p:sp>
        <p:nvSpPr>
          <p:cNvPr id="38" name="Title 1"/>
          <p:cNvSpPr txBox="1">
            <a:spLocks/>
          </p:cNvSpPr>
          <p:nvPr userDrawn="1"/>
        </p:nvSpPr>
        <p:spPr>
          <a:xfrm>
            <a:off x="5809858" y="4583985"/>
            <a:ext cx="2722562" cy="41148"/>
          </a:xfrm>
          <a:prstGeom prst="rect">
            <a:avLst/>
          </a:prstGeom>
          <a:solidFill>
            <a:schemeClr val="bg1">
              <a:lumMod val="65000"/>
            </a:schemeClr>
          </a:solidFill>
          <a:ln>
            <a:noFill/>
          </a:ln>
        </p:spPr>
        <p:txBody>
          <a:bodyPr>
            <a:normAutofit fontScale="25000" lnSpcReduction="20000"/>
          </a:bodyPr>
          <a:lstStyle/>
          <a:p>
            <a:pPr algn="ctr" defTabSz="342900" fontAlgn="auto">
              <a:spcAft>
                <a:spcPts val="0"/>
              </a:spcAft>
              <a:defRPr/>
            </a:pPr>
            <a:endParaRPr lang="en-US" sz="2700" cap="small">
              <a:solidFill>
                <a:schemeClr val="bg1"/>
              </a:solidFill>
              <a:latin typeface="Verdana"/>
              <a:ea typeface="+mj-ea"/>
              <a:cs typeface="+mj-cs"/>
            </a:endParaRPr>
          </a:p>
        </p:txBody>
      </p:sp>
      <p:sp>
        <p:nvSpPr>
          <p:cNvPr id="2" name="AutoShape 2" descr="Image result for german flag"/>
          <p:cNvSpPr>
            <a:spLocks noChangeAspect="1" noChangeArrowheads="1"/>
          </p:cNvSpPr>
          <p:nvPr userDrawn="1"/>
        </p:nvSpPr>
        <p:spPr bwMode="auto">
          <a:xfrm>
            <a:off x="155575" y="-377428"/>
            <a:ext cx="1752600" cy="78581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44" name="Title 1"/>
          <p:cNvSpPr txBox="1">
            <a:spLocks/>
          </p:cNvSpPr>
          <p:nvPr userDrawn="1"/>
        </p:nvSpPr>
        <p:spPr>
          <a:xfrm>
            <a:off x="5809857" y="4583985"/>
            <a:ext cx="3334143" cy="41148"/>
          </a:xfrm>
          <a:prstGeom prst="rect">
            <a:avLst/>
          </a:prstGeom>
          <a:solidFill>
            <a:schemeClr val="bg1">
              <a:lumMod val="65000"/>
            </a:schemeClr>
          </a:solidFill>
          <a:ln>
            <a:noFill/>
          </a:ln>
        </p:spPr>
        <p:txBody>
          <a:bodyPr>
            <a:normAutofit fontScale="25000" lnSpcReduction="20000"/>
          </a:bodyPr>
          <a:lstStyle/>
          <a:p>
            <a:pPr algn="ctr" defTabSz="342900" fontAlgn="auto">
              <a:spcAft>
                <a:spcPts val="0"/>
              </a:spcAft>
              <a:defRPr/>
            </a:pPr>
            <a:endParaRPr lang="en-US" sz="2700" cap="small">
              <a:solidFill>
                <a:schemeClr val="bg1"/>
              </a:solidFill>
              <a:latin typeface="Verdana"/>
              <a:ea typeface="+mj-ea"/>
              <a:cs typeface="+mj-cs"/>
            </a:endParaRPr>
          </a:p>
        </p:txBody>
      </p:sp>
      <p:pic>
        <p:nvPicPr>
          <p:cNvPr id="3" name="Picture 2">
            <a:extLst>
              <a:ext uri="{FF2B5EF4-FFF2-40B4-BE49-F238E27FC236}">
                <a16:creationId xmlns:a16="http://schemas.microsoft.com/office/drawing/2014/main" id="{96672A1A-A6CA-EA41-A86A-7D748073E95E}"/>
              </a:ext>
            </a:extLst>
          </p:cNvPr>
          <p:cNvPicPr>
            <a:picLocks noChangeAspect="1"/>
          </p:cNvPicPr>
          <p:nvPr userDrawn="1"/>
        </p:nvPicPr>
        <p:blipFill>
          <a:blip r:embed="rId2"/>
          <a:stretch>
            <a:fillRect/>
          </a:stretch>
        </p:blipFill>
        <p:spPr>
          <a:xfrm>
            <a:off x="7476929" y="279726"/>
            <a:ext cx="1503186" cy="383474"/>
          </a:xfrm>
          <a:prstGeom prst="rect">
            <a:avLst/>
          </a:prstGeom>
        </p:spPr>
      </p:pic>
      <p:pic>
        <p:nvPicPr>
          <p:cNvPr id="6" name="Picture 5" descr="Text&#10;&#10;Description automatically generated">
            <a:extLst>
              <a:ext uri="{FF2B5EF4-FFF2-40B4-BE49-F238E27FC236}">
                <a16:creationId xmlns:a16="http://schemas.microsoft.com/office/drawing/2014/main" id="{D25E73F3-C04C-D141-957F-2D9B3713ECFB}"/>
              </a:ext>
            </a:extLst>
          </p:cNvPr>
          <p:cNvPicPr>
            <a:picLocks noChangeAspect="1"/>
          </p:cNvPicPr>
          <p:nvPr userDrawn="1"/>
        </p:nvPicPr>
        <p:blipFill rotWithShape="1">
          <a:blip r:embed="rId3"/>
          <a:srcRect b="35646"/>
          <a:stretch/>
        </p:blipFill>
        <p:spPr>
          <a:xfrm>
            <a:off x="1662460" y="5490038"/>
            <a:ext cx="1304213" cy="196547"/>
          </a:xfrm>
          <a:prstGeom prst="rect">
            <a:avLst/>
          </a:prstGeom>
        </p:spPr>
      </p:pic>
      <p:pic>
        <p:nvPicPr>
          <p:cNvPr id="13" name="Picture 12" descr="Graphical user interface, text&#10;&#10;Description automatically generated with medium confidence">
            <a:extLst>
              <a:ext uri="{FF2B5EF4-FFF2-40B4-BE49-F238E27FC236}">
                <a16:creationId xmlns:a16="http://schemas.microsoft.com/office/drawing/2014/main" id="{519C5B65-D5AE-1049-90B3-899FD4DEBA06}"/>
              </a:ext>
            </a:extLst>
          </p:cNvPr>
          <p:cNvPicPr>
            <a:picLocks noChangeAspect="1"/>
          </p:cNvPicPr>
          <p:nvPr userDrawn="1"/>
        </p:nvPicPr>
        <p:blipFill rotWithShape="1">
          <a:blip r:embed="rId4"/>
          <a:srcRect b="36640"/>
          <a:stretch/>
        </p:blipFill>
        <p:spPr>
          <a:xfrm>
            <a:off x="922768" y="5244842"/>
            <a:ext cx="1132161" cy="185118"/>
          </a:xfrm>
          <a:prstGeom prst="rect">
            <a:avLst/>
          </a:prstGeom>
        </p:spPr>
      </p:pic>
      <p:pic>
        <p:nvPicPr>
          <p:cNvPr id="15" name="Picture 14" descr="Text&#10;&#10;Description automatically generated with medium confidence">
            <a:extLst>
              <a:ext uri="{FF2B5EF4-FFF2-40B4-BE49-F238E27FC236}">
                <a16:creationId xmlns:a16="http://schemas.microsoft.com/office/drawing/2014/main" id="{ECC645F1-7564-8D47-BAC4-59E5C3133093}"/>
              </a:ext>
            </a:extLst>
          </p:cNvPr>
          <p:cNvPicPr>
            <a:picLocks noChangeAspect="1"/>
          </p:cNvPicPr>
          <p:nvPr userDrawn="1"/>
        </p:nvPicPr>
        <p:blipFill rotWithShape="1">
          <a:blip r:embed="rId5"/>
          <a:srcRect b="36640"/>
          <a:stretch/>
        </p:blipFill>
        <p:spPr>
          <a:xfrm>
            <a:off x="3644633" y="5485463"/>
            <a:ext cx="1346428" cy="196547"/>
          </a:xfrm>
          <a:prstGeom prst="rect">
            <a:avLst/>
          </a:prstGeom>
        </p:spPr>
      </p:pic>
      <p:pic>
        <p:nvPicPr>
          <p:cNvPr id="17" name="Picture 16" descr="Text&#10;&#10;Description automatically generated with medium confidence">
            <a:extLst>
              <a:ext uri="{FF2B5EF4-FFF2-40B4-BE49-F238E27FC236}">
                <a16:creationId xmlns:a16="http://schemas.microsoft.com/office/drawing/2014/main" id="{2D10E4DD-77BE-E942-BD71-90BF5D26C690}"/>
              </a:ext>
            </a:extLst>
          </p:cNvPr>
          <p:cNvPicPr>
            <a:picLocks noChangeAspect="1"/>
          </p:cNvPicPr>
          <p:nvPr userDrawn="1"/>
        </p:nvPicPr>
        <p:blipFill rotWithShape="1">
          <a:blip r:embed="rId6"/>
          <a:srcRect b="34814"/>
          <a:stretch/>
        </p:blipFill>
        <p:spPr>
          <a:xfrm>
            <a:off x="2674887" y="5236888"/>
            <a:ext cx="1407769" cy="196547"/>
          </a:xfrm>
          <a:prstGeom prst="rect">
            <a:avLst/>
          </a:prstGeom>
        </p:spPr>
      </p:pic>
      <p:pic>
        <p:nvPicPr>
          <p:cNvPr id="19" name="Picture 18" descr="Text&#10;&#10;Description automatically generated with medium confidence">
            <a:extLst>
              <a:ext uri="{FF2B5EF4-FFF2-40B4-BE49-F238E27FC236}">
                <a16:creationId xmlns:a16="http://schemas.microsoft.com/office/drawing/2014/main" id="{236CD9B3-8EDD-8542-8FE2-ADD6725A9CD0}"/>
              </a:ext>
            </a:extLst>
          </p:cNvPr>
          <p:cNvPicPr>
            <a:picLocks noChangeAspect="1"/>
          </p:cNvPicPr>
          <p:nvPr userDrawn="1"/>
        </p:nvPicPr>
        <p:blipFill rotWithShape="1">
          <a:blip r:embed="rId7"/>
          <a:srcRect t="6125" b="30100"/>
          <a:stretch/>
        </p:blipFill>
        <p:spPr>
          <a:xfrm>
            <a:off x="5669020" y="5489677"/>
            <a:ext cx="1265198" cy="196548"/>
          </a:xfrm>
          <a:prstGeom prst="rect">
            <a:avLst/>
          </a:prstGeom>
        </p:spPr>
      </p:pic>
      <p:pic>
        <p:nvPicPr>
          <p:cNvPr id="5" name="Picture 4" descr="Graphical user interface, text&#10;&#10;Description automatically generated">
            <a:extLst>
              <a:ext uri="{FF2B5EF4-FFF2-40B4-BE49-F238E27FC236}">
                <a16:creationId xmlns:a16="http://schemas.microsoft.com/office/drawing/2014/main" id="{0989BA47-1FA0-A415-2EC8-5884C596F18D}"/>
              </a:ext>
            </a:extLst>
          </p:cNvPr>
          <p:cNvPicPr>
            <a:picLocks noChangeAspect="1"/>
          </p:cNvPicPr>
          <p:nvPr userDrawn="1"/>
        </p:nvPicPr>
        <p:blipFill rotWithShape="1">
          <a:blip r:embed="rId8"/>
          <a:srcRect b="50000"/>
          <a:stretch/>
        </p:blipFill>
        <p:spPr>
          <a:xfrm>
            <a:off x="4722954" y="5264904"/>
            <a:ext cx="1384056" cy="140513"/>
          </a:xfrm>
          <a:prstGeom prst="rect">
            <a:avLst/>
          </a:prstGeom>
        </p:spPr>
      </p:pic>
      <p:pic>
        <p:nvPicPr>
          <p:cNvPr id="7" name="Picture 6">
            <a:extLst>
              <a:ext uri="{FF2B5EF4-FFF2-40B4-BE49-F238E27FC236}">
                <a16:creationId xmlns:a16="http://schemas.microsoft.com/office/drawing/2014/main" id="{3BE769AB-0DEB-2434-6D20-2996BEAA0EBD}"/>
              </a:ext>
            </a:extLst>
          </p:cNvPr>
          <p:cNvPicPr>
            <a:picLocks noChangeAspect="1"/>
          </p:cNvPicPr>
          <p:nvPr userDrawn="1"/>
        </p:nvPicPr>
        <p:blipFill>
          <a:blip r:embed="rId9"/>
          <a:stretch>
            <a:fillRect/>
          </a:stretch>
        </p:blipFill>
        <p:spPr>
          <a:xfrm>
            <a:off x="6748667" y="5234516"/>
            <a:ext cx="966597" cy="201287"/>
          </a:xfrm>
          <a:prstGeom prst="rect">
            <a:avLst/>
          </a:prstGeom>
        </p:spPr>
      </p:pic>
      <p:pic>
        <p:nvPicPr>
          <p:cNvPr id="20" name="Picture 19">
            <a:extLst>
              <a:ext uri="{FF2B5EF4-FFF2-40B4-BE49-F238E27FC236}">
                <a16:creationId xmlns:a16="http://schemas.microsoft.com/office/drawing/2014/main" id="{8A505D59-E893-AC26-47EE-5E164AEBD30F}"/>
              </a:ext>
            </a:extLst>
          </p:cNvPr>
          <p:cNvPicPr>
            <a:picLocks noChangeAspect="1"/>
          </p:cNvPicPr>
          <p:nvPr userDrawn="1"/>
        </p:nvPicPr>
        <p:blipFill>
          <a:blip r:embed="rId10"/>
          <a:stretch>
            <a:fillRect/>
          </a:stretch>
        </p:blipFill>
        <p:spPr>
          <a:xfrm>
            <a:off x="7426594" y="5435803"/>
            <a:ext cx="578183" cy="306612"/>
          </a:xfrm>
          <a:prstGeom prst="rect">
            <a:avLst/>
          </a:prstGeom>
        </p:spPr>
      </p:pic>
      <p:grpSp>
        <p:nvGrpSpPr>
          <p:cNvPr id="4" name="Group 3">
            <a:extLst>
              <a:ext uri="{FF2B5EF4-FFF2-40B4-BE49-F238E27FC236}">
                <a16:creationId xmlns:a16="http://schemas.microsoft.com/office/drawing/2014/main" id="{AAC6DE90-93F9-060F-59B6-EFFC1E9E6DA2}"/>
              </a:ext>
            </a:extLst>
          </p:cNvPr>
          <p:cNvGrpSpPr/>
          <p:nvPr userDrawn="1"/>
        </p:nvGrpSpPr>
        <p:grpSpPr>
          <a:xfrm>
            <a:off x="105324" y="4724307"/>
            <a:ext cx="8933352" cy="370681"/>
            <a:chOff x="148913" y="6299075"/>
            <a:chExt cx="11911136" cy="494241"/>
          </a:xfrm>
        </p:grpSpPr>
        <p:grpSp>
          <p:nvGrpSpPr>
            <p:cNvPr id="11" name="Group 10">
              <a:extLst>
                <a:ext uri="{FF2B5EF4-FFF2-40B4-BE49-F238E27FC236}">
                  <a16:creationId xmlns:a16="http://schemas.microsoft.com/office/drawing/2014/main" id="{8F9DB7AD-A06D-E12B-8284-6FF4D23F1B2A}"/>
                </a:ext>
              </a:extLst>
            </p:cNvPr>
            <p:cNvGrpSpPr/>
            <p:nvPr userDrawn="1"/>
          </p:nvGrpSpPr>
          <p:grpSpPr>
            <a:xfrm>
              <a:off x="148913" y="6299075"/>
              <a:ext cx="11085159" cy="225713"/>
              <a:chOff x="140432" y="6302612"/>
              <a:chExt cx="11085159" cy="225713"/>
            </a:xfrm>
          </p:grpSpPr>
          <p:pic>
            <p:nvPicPr>
              <p:cNvPr id="22" name="Picture 21" descr="Graphical user interface, text&#10;&#10;Description automatically generated with medium confidence">
                <a:extLst>
                  <a:ext uri="{FF2B5EF4-FFF2-40B4-BE49-F238E27FC236}">
                    <a16:creationId xmlns:a16="http://schemas.microsoft.com/office/drawing/2014/main" id="{F5099344-B7AC-73F1-1A28-20635B5DF9CD}"/>
                  </a:ext>
                </a:extLst>
              </p:cNvPr>
              <p:cNvPicPr>
                <a:picLocks noChangeAspect="1"/>
              </p:cNvPicPr>
              <p:nvPr userDrawn="1"/>
            </p:nvPicPr>
            <p:blipFill rotWithShape="1">
              <a:blip r:embed="rId4"/>
              <a:srcRect b="36640"/>
              <a:stretch/>
            </p:blipFill>
            <p:spPr>
              <a:xfrm>
                <a:off x="140432" y="6309175"/>
                <a:ext cx="1300156" cy="212587"/>
              </a:xfrm>
              <a:prstGeom prst="rect">
                <a:avLst/>
              </a:prstGeom>
            </p:spPr>
          </p:pic>
          <p:pic>
            <p:nvPicPr>
              <p:cNvPr id="23" name="Picture 22" descr="Text&#10;&#10;Description automatically generated with medium confidence">
                <a:extLst>
                  <a:ext uri="{FF2B5EF4-FFF2-40B4-BE49-F238E27FC236}">
                    <a16:creationId xmlns:a16="http://schemas.microsoft.com/office/drawing/2014/main" id="{FAC3A086-D6CB-9FAA-3F51-E25651FC1EE8}"/>
                  </a:ext>
                </a:extLst>
              </p:cNvPr>
              <p:cNvPicPr>
                <a:picLocks noChangeAspect="1"/>
              </p:cNvPicPr>
              <p:nvPr userDrawn="1"/>
            </p:nvPicPr>
            <p:blipFill rotWithShape="1">
              <a:blip r:embed="rId5"/>
              <a:srcRect b="36640"/>
              <a:stretch/>
            </p:blipFill>
            <p:spPr>
              <a:xfrm>
                <a:off x="6792414" y="6302612"/>
                <a:ext cx="1546217" cy="225712"/>
              </a:xfrm>
              <a:prstGeom prst="rect">
                <a:avLst/>
              </a:prstGeom>
            </p:spPr>
          </p:pic>
          <p:pic>
            <p:nvPicPr>
              <p:cNvPr id="24" name="Picture 23" descr="Text&#10;&#10;Description automatically generated with medium confidence">
                <a:extLst>
                  <a:ext uri="{FF2B5EF4-FFF2-40B4-BE49-F238E27FC236}">
                    <a16:creationId xmlns:a16="http://schemas.microsoft.com/office/drawing/2014/main" id="{445829E4-D670-839F-9DCF-CA2BF1638433}"/>
                  </a:ext>
                </a:extLst>
              </p:cNvPr>
              <p:cNvPicPr>
                <a:picLocks noChangeAspect="1"/>
              </p:cNvPicPr>
              <p:nvPr userDrawn="1"/>
            </p:nvPicPr>
            <p:blipFill rotWithShape="1">
              <a:blip r:embed="rId6"/>
              <a:srcRect b="34814"/>
              <a:stretch/>
            </p:blipFill>
            <p:spPr>
              <a:xfrm>
                <a:off x="3262326" y="6302612"/>
                <a:ext cx="1616660" cy="225712"/>
              </a:xfrm>
              <a:prstGeom prst="rect">
                <a:avLst/>
              </a:prstGeom>
            </p:spPr>
          </p:pic>
          <p:pic>
            <p:nvPicPr>
              <p:cNvPr id="25" name="Picture 24" descr="Text&#10;&#10;Description automatically generated with medium confidence">
                <a:extLst>
                  <a:ext uri="{FF2B5EF4-FFF2-40B4-BE49-F238E27FC236}">
                    <a16:creationId xmlns:a16="http://schemas.microsoft.com/office/drawing/2014/main" id="{2FD4DDA4-7971-DB8B-05A0-326BAB6AB501}"/>
                  </a:ext>
                </a:extLst>
              </p:cNvPr>
              <p:cNvPicPr>
                <a:picLocks noChangeAspect="1"/>
              </p:cNvPicPr>
              <p:nvPr userDrawn="1"/>
            </p:nvPicPr>
            <p:blipFill rotWithShape="1">
              <a:blip r:embed="rId7"/>
              <a:srcRect t="6125" b="30100"/>
              <a:stretch/>
            </p:blipFill>
            <p:spPr>
              <a:xfrm>
                <a:off x="9772657" y="6302612"/>
                <a:ext cx="1452934" cy="225713"/>
              </a:xfrm>
              <a:prstGeom prst="rect">
                <a:avLst/>
              </a:prstGeom>
            </p:spPr>
          </p:pic>
        </p:grpSp>
        <p:grpSp>
          <p:nvGrpSpPr>
            <p:cNvPr id="12" name="Group 11">
              <a:extLst>
                <a:ext uri="{FF2B5EF4-FFF2-40B4-BE49-F238E27FC236}">
                  <a16:creationId xmlns:a16="http://schemas.microsoft.com/office/drawing/2014/main" id="{56626135-292D-3C2C-54D0-82FCAA1F1052}"/>
                </a:ext>
              </a:extLst>
            </p:cNvPr>
            <p:cNvGrpSpPr/>
            <p:nvPr userDrawn="1"/>
          </p:nvGrpSpPr>
          <p:grpSpPr>
            <a:xfrm>
              <a:off x="1611069" y="6441207"/>
              <a:ext cx="10448980" cy="352109"/>
              <a:chOff x="1602588" y="6467847"/>
              <a:chExt cx="10448980" cy="352109"/>
            </a:xfrm>
          </p:grpSpPr>
          <p:pic>
            <p:nvPicPr>
              <p:cNvPr id="14" name="Picture 13" descr="Text&#10;&#10;Description automatically generated">
                <a:extLst>
                  <a:ext uri="{FF2B5EF4-FFF2-40B4-BE49-F238E27FC236}">
                    <a16:creationId xmlns:a16="http://schemas.microsoft.com/office/drawing/2014/main" id="{E258BBB4-2190-1548-20AE-DC00897F25D5}"/>
                  </a:ext>
                </a:extLst>
              </p:cNvPr>
              <p:cNvPicPr>
                <a:picLocks noChangeAspect="1"/>
              </p:cNvPicPr>
              <p:nvPr userDrawn="1"/>
            </p:nvPicPr>
            <p:blipFill rotWithShape="1">
              <a:blip r:embed="rId3"/>
              <a:srcRect b="35646"/>
              <a:stretch/>
            </p:blipFill>
            <p:spPr>
              <a:xfrm>
                <a:off x="1602588" y="6531045"/>
                <a:ext cx="1497738" cy="225712"/>
              </a:xfrm>
              <a:prstGeom prst="rect">
                <a:avLst/>
              </a:prstGeom>
            </p:spPr>
          </p:pic>
          <p:pic>
            <p:nvPicPr>
              <p:cNvPr id="16" name="Picture 15" descr="Graphical user interface, text&#10;&#10;Description automatically generated">
                <a:extLst>
                  <a:ext uri="{FF2B5EF4-FFF2-40B4-BE49-F238E27FC236}">
                    <a16:creationId xmlns:a16="http://schemas.microsoft.com/office/drawing/2014/main" id="{F952D849-3DC4-5C45-1D09-74A2E8294CBF}"/>
                  </a:ext>
                </a:extLst>
              </p:cNvPr>
              <p:cNvPicPr>
                <a:picLocks noChangeAspect="1"/>
              </p:cNvPicPr>
              <p:nvPr userDrawn="1"/>
            </p:nvPicPr>
            <p:blipFill rotWithShape="1">
              <a:blip r:embed="rId8"/>
              <a:srcRect b="50000"/>
              <a:stretch/>
            </p:blipFill>
            <p:spPr>
              <a:xfrm>
                <a:off x="5040986" y="6563220"/>
                <a:ext cx="1589428" cy="161363"/>
              </a:xfrm>
              <a:prstGeom prst="rect">
                <a:avLst/>
              </a:prstGeom>
            </p:spPr>
          </p:pic>
          <p:pic>
            <p:nvPicPr>
              <p:cNvPr id="18" name="Picture 17">
                <a:extLst>
                  <a:ext uri="{FF2B5EF4-FFF2-40B4-BE49-F238E27FC236}">
                    <a16:creationId xmlns:a16="http://schemas.microsoft.com/office/drawing/2014/main" id="{61EB538A-3D29-B42A-0A36-EC4FDF6E363F}"/>
                  </a:ext>
                </a:extLst>
              </p:cNvPr>
              <p:cNvPicPr>
                <a:picLocks noChangeAspect="1"/>
              </p:cNvPicPr>
              <p:nvPr userDrawn="1"/>
            </p:nvPicPr>
            <p:blipFill>
              <a:blip r:embed="rId9"/>
              <a:stretch>
                <a:fillRect/>
              </a:stretch>
            </p:blipFill>
            <p:spPr>
              <a:xfrm>
                <a:off x="8500631" y="6528324"/>
                <a:ext cx="1110026" cy="231155"/>
              </a:xfrm>
              <a:prstGeom prst="rect">
                <a:avLst/>
              </a:prstGeom>
            </p:spPr>
          </p:pic>
          <p:pic>
            <p:nvPicPr>
              <p:cNvPr id="21" name="Picture 20">
                <a:extLst>
                  <a:ext uri="{FF2B5EF4-FFF2-40B4-BE49-F238E27FC236}">
                    <a16:creationId xmlns:a16="http://schemas.microsoft.com/office/drawing/2014/main" id="{9D74F472-BCBE-DE49-D653-B82C36542A4C}"/>
                  </a:ext>
                </a:extLst>
              </p:cNvPr>
              <p:cNvPicPr>
                <a:picLocks noChangeAspect="1"/>
              </p:cNvPicPr>
              <p:nvPr userDrawn="1"/>
            </p:nvPicPr>
            <p:blipFill>
              <a:blip r:embed="rId10"/>
              <a:stretch>
                <a:fillRect/>
              </a:stretch>
            </p:blipFill>
            <p:spPr>
              <a:xfrm>
                <a:off x="11387592" y="6467847"/>
                <a:ext cx="663976" cy="352109"/>
              </a:xfrm>
              <a:prstGeom prst="rect">
                <a:avLst/>
              </a:prstGeom>
            </p:spPr>
          </p:pic>
        </p:grpSp>
      </p:grpSp>
    </p:spTree>
    <p:extLst>
      <p:ext uri="{BB962C8B-B14F-4D97-AF65-F5344CB8AC3E}">
        <p14:creationId xmlns:p14="http://schemas.microsoft.com/office/powerpoint/2010/main" val="34350571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5" name="Picture 2" descr="Vetor bandeira do brasil">
            <a:extLst>
              <a:ext uri="{FF2B5EF4-FFF2-40B4-BE49-F238E27FC236}">
                <a16:creationId xmlns:a16="http://schemas.microsoft.com/office/drawing/2014/main" id="{16A68BFB-D6B7-3457-641A-1E32D0A56FC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232506" y="43622"/>
            <a:ext cx="887136" cy="46260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txBox="1">
            <a:spLocks/>
          </p:cNvSpPr>
          <p:nvPr userDrawn="1"/>
        </p:nvSpPr>
        <p:spPr>
          <a:xfrm>
            <a:off x="0" y="876317"/>
            <a:ext cx="6421438" cy="54864"/>
          </a:xfrm>
          <a:prstGeom prst="rect">
            <a:avLst/>
          </a:prstGeom>
          <a:solidFill>
            <a:schemeClr val="tx1">
              <a:lumMod val="75000"/>
              <a:lumOff val="25000"/>
            </a:schemeClr>
          </a:solidFill>
          <a:ln>
            <a:noFill/>
          </a:ln>
        </p:spPr>
        <p:txBody>
          <a:bodyPr wrap="none" lIns="34290" tIns="68580" bIns="68580" anchor="ctr">
            <a:normAutofit fontScale="25000" lnSpcReduction="20000"/>
          </a:bodyPr>
          <a:lstStyle/>
          <a:p>
            <a:pPr fontAlgn="auto">
              <a:spcBef>
                <a:spcPts val="450"/>
              </a:spcBef>
              <a:spcAft>
                <a:spcPts val="0"/>
              </a:spcAft>
              <a:defRPr/>
            </a:pPr>
            <a:r>
              <a:rPr lang="en-US" sz="2700" cap="small">
                <a:solidFill>
                  <a:schemeClr val="bg1"/>
                </a:solidFill>
                <a:latin typeface="Verdana"/>
                <a:ea typeface="+mj-ea"/>
                <a:cs typeface="+mj-cs"/>
              </a:rPr>
              <a:t>	</a:t>
            </a:r>
            <a:endParaRPr lang="en-US" sz="2100" cap="small">
              <a:solidFill>
                <a:schemeClr val="bg1"/>
              </a:solidFill>
              <a:latin typeface="Verdana"/>
              <a:ea typeface="+mj-ea"/>
              <a:cs typeface="+mj-cs"/>
            </a:endParaRPr>
          </a:p>
        </p:txBody>
      </p:sp>
      <p:sp>
        <p:nvSpPr>
          <p:cNvPr id="10" name="Title 1"/>
          <p:cNvSpPr txBox="1">
            <a:spLocks/>
          </p:cNvSpPr>
          <p:nvPr userDrawn="1"/>
        </p:nvSpPr>
        <p:spPr>
          <a:xfrm>
            <a:off x="6421438" y="876317"/>
            <a:ext cx="2722562" cy="54864"/>
          </a:xfrm>
          <a:prstGeom prst="rect">
            <a:avLst/>
          </a:prstGeom>
          <a:solidFill>
            <a:schemeClr val="bg1">
              <a:lumMod val="65000"/>
            </a:schemeClr>
          </a:solidFill>
          <a:ln>
            <a:noFill/>
          </a:ln>
        </p:spPr>
        <p:txBody>
          <a:bodyPr>
            <a:normAutofit fontScale="25000" lnSpcReduction="20000"/>
          </a:bodyPr>
          <a:lstStyle/>
          <a:p>
            <a:pPr algn="ctr" defTabSz="342900" fontAlgn="auto">
              <a:spcAft>
                <a:spcPts val="0"/>
              </a:spcAft>
              <a:defRPr/>
            </a:pPr>
            <a:endParaRPr lang="en-US" sz="2700" cap="small">
              <a:solidFill>
                <a:schemeClr val="bg1"/>
              </a:solidFill>
              <a:latin typeface="Verdana"/>
              <a:ea typeface="+mj-ea"/>
              <a:cs typeface="+mj-cs"/>
            </a:endParaRPr>
          </a:p>
        </p:txBody>
      </p:sp>
      <p:sp>
        <p:nvSpPr>
          <p:cNvPr id="30" name="Content Placeholder 29"/>
          <p:cNvSpPr>
            <a:spLocks noGrp="1"/>
          </p:cNvSpPr>
          <p:nvPr>
            <p:ph sz="quarter" idx="10" hasCustomPrompt="1"/>
          </p:nvPr>
        </p:nvSpPr>
        <p:spPr>
          <a:xfrm>
            <a:off x="111685" y="453938"/>
            <a:ext cx="5698172" cy="383474"/>
          </a:xfrm>
          <a:prstGeom prst="rect">
            <a:avLst/>
          </a:prstGeom>
        </p:spPr>
        <p:txBody>
          <a:bodyPr/>
          <a:lstStyle>
            <a:lvl1pPr marL="0" marR="0" indent="0" algn="l" defTabSz="342900" rtl="0" eaLnBrk="1" fontAlgn="auto" latinLnBrk="0" hangingPunct="1">
              <a:lnSpc>
                <a:spcPct val="100000"/>
              </a:lnSpc>
              <a:spcBef>
                <a:spcPct val="20000"/>
              </a:spcBef>
              <a:spcAft>
                <a:spcPts val="0"/>
              </a:spcAft>
              <a:buClrTx/>
              <a:buSzTx/>
              <a:buFont typeface="Arial"/>
              <a:buNone/>
              <a:tabLst/>
              <a:defRPr sz="2100" cap="small" baseline="0">
                <a:solidFill>
                  <a:schemeClr val="accent6">
                    <a:lumMod val="75000"/>
                  </a:schemeClr>
                </a:solidFill>
                <a:latin typeface="Avenir LT Std 65 Medium" pitchFamily="34" charset="0"/>
              </a:defRPr>
            </a:lvl1pPr>
          </a:lstStyle>
          <a:p>
            <a:pPr lvl="0"/>
            <a:r>
              <a:rPr lang="en-US" sz="2100"/>
              <a:t>Title</a:t>
            </a:r>
          </a:p>
        </p:txBody>
      </p:sp>
      <p:sp>
        <p:nvSpPr>
          <p:cNvPr id="37" name="Title 1"/>
          <p:cNvSpPr txBox="1">
            <a:spLocks/>
          </p:cNvSpPr>
          <p:nvPr userDrawn="1"/>
        </p:nvSpPr>
        <p:spPr>
          <a:xfrm>
            <a:off x="0" y="4583985"/>
            <a:ext cx="6421438" cy="41148"/>
          </a:xfrm>
          <a:prstGeom prst="rect">
            <a:avLst/>
          </a:prstGeom>
          <a:solidFill>
            <a:schemeClr val="tx1">
              <a:lumMod val="75000"/>
              <a:lumOff val="25000"/>
            </a:schemeClr>
          </a:solidFill>
          <a:ln>
            <a:noFill/>
          </a:ln>
        </p:spPr>
        <p:txBody>
          <a:bodyPr wrap="none" lIns="34290" tIns="68580" bIns="68580" anchor="ctr">
            <a:normAutofit fontScale="25000" lnSpcReduction="20000"/>
          </a:bodyPr>
          <a:lstStyle/>
          <a:p>
            <a:pPr fontAlgn="auto">
              <a:spcBef>
                <a:spcPts val="450"/>
              </a:spcBef>
              <a:spcAft>
                <a:spcPts val="0"/>
              </a:spcAft>
              <a:defRPr/>
            </a:pPr>
            <a:r>
              <a:rPr lang="en-US" sz="2700" cap="small">
                <a:solidFill>
                  <a:schemeClr val="bg1"/>
                </a:solidFill>
                <a:latin typeface="Verdana"/>
                <a:ea typeface="+mj-ea"/>
                <a:cs typeface="+mj-cs"/>
              </a:rPr>
              <a:t>	</a:t>
            </a:r>
            <a:endParaRPr lang="en-US" sz="2100" cap="small">
              <a:solidFill>
                <a:schemeClr val="bg1"/>
              </a:solidFill>
              <a:latin typeface="Verdana"/>
              <a:ea typeface="+mj-ea"/>
              <a:cs typeface="+mj-cs"/>
            </a:endParaRPr>
          </a:p>
        </p:txBody>
      </p:sp>
      <p:sp>
        <p:nvSpPr>
          <p:cNvPr id="38" name="Title 1"/>
          <p:cNvSpPr txBox="1">
            <a:spLocks/>
          </p:cNvSpPr>
          <p:nvPr userDrawn="1"/>
        </p:nvSpPr>
        <p:spPr>
          <a:xfrm>
            <a:off x="5809858" y="4583985"/>
            <a:ext cx="2722562" cy="41148"/>
          </a:xfrm>
          <a:prstGeom prst="rect">
            <a:avLst/>
          </a:prstGeom>
          <a:solidFill>
            <a:schemeClr val="bg1">
              <a:lumMod val="65000"/>
            </a:schemeClr>
          </a:solidFill>
          <a:ln>
            <a:noFill/>
          </a:ln>
        </p:spPr>
        <p:txBody>
          <a:bodyPr>
            <a:normAutofit fontScale="25000" lnSpcReduction="20000"/>
          </a:bodyPr>
          <a:lstStyle/>
          <a:p>
            <a:pPr algn="ctr" defTabSz="342900" fontAlgn="auto">
              <a:spcAft>
                <a:spcPts val="0"/>
              </a:spcAft>
              <a:defRPr/>
            </a:pPr>
            <a:endParaRPr lang="en-US" sz="2700" cap="small">
              <a:solidFill>
                <a:schemeClr val="bg1"/>
              </a:solidFill>
              <a:latin typeface="Verdana"/>
              <a:ea typeface="+mj-ea"/>
              <a:cs typeface="+mj-cs"/>
            </a:endParaRPr>
          </a:p>
        </p:txBody>
      </p:sp>
      <p:sp>
        <p:nvSpPr>
          <p:cNvPr id="2" name="AutoShape 2" descr="Image result for german flag"/>
          <p:cNvSpPr>
            <a:spLocks noChangeAspect="1" noChangeArrowheads="1"/>
          </p:cNvSpPr>
          <p:nvPr userDrawn="1"/>
        </p:nvSpPr>
        <p:spPr bwMode="auto">
          <a:xfrm>
            <a:off x="155575" y="-377428"/>
            <a:ext cx="1752600" cy="78581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44" name="Title 1"/>
          <p:cNvSpPr txBox="1">
            <a:spLocks/>
          </p:cNvSpPr>
          <p:nvPr userDrawn="1"/>
        </p:nvSpPr>
        <p:spPr>
          <a:xfrm>
            <a:off x="5809857" y="4583985"/>
            <a:ext cx="3334143" cy="41148"/>
          </a:xfrm>
          <a:prstGeom prst="rect">
            <a:avLst/>
          </a:prstGeom>
          <a:solidFill>
            <a:schemeClr val="bg1">
              <a:lumMod val="65000"/>
            </a:schemeClr>
          </a:solidFill>
          <a:ln>
            <a:noFill/>
          </a:ln>
        </p:spPr>
        <p:txBody>
          <a:bodyPr>
            <a:normAutofit fontScale="25000" lnSpcReduction="20000"/>
          </a:bodyPr>
          <a:lstStyle/>
          <a:p>
            <a:pPr algn="ctr" defTabSz="342900" fontAlgn="auto">
              <a:spcAft>
                <a:spcPts val="0"/>
              </a:spcAft>
              <a:defRPr/>
            </a:pPr>
            <a:endParaRPr lang="en-US" sz="2700" cap="small">
              <a:solidFill>
                <a:schemeClr val="bg1"/>
              </a:solidFill>
              <a:latin typeface="Verdana"/>
              <a:ea typeface="+mj-ea"/>
              <a:cs typeface="+mj-cs"/>
            </a:endParaRPr>
          </a:p>
        </p:txBody>
      </p:sp>
      <p:pic>
        <p:nvPicPr>
          <p:cNvPr id="3" name="Picture 2">
            <a:extLst>
              <a:ext uri="{FF2B5EF4-FFF2-40B4-BE49-F238E27FC236}">
                <a16:creationId xmlns:a16="http://schemas.microsoft.com/office/drawing/2014/main" id="{96672A1A-A6CA-EA41-A86A-7D748073E95E}"/>
              </a:ext>
            </a:extLst>
          </p:cNvPr>
          <p:cNvPicPr>
            <a:picLocks noChangeAspect="1"/>
          </p:cNvPicPr>
          <p:nvPr userDrawn="1"/>
        </p:nvPicPr>
        <p:blipFill>
          <a:blip r:embed="rId3"/>
          <a:stretch>
            <a:fillRect/>
          </a:stretch>
        </p:blipFill>
        <p:spPr>
          <a:xfrm>
            <a:off x="7539846" y="4688051"/>
            <a:ext cx="1503186" cy="383474"/>
          </a:xfrm>
          <a:prstGeom prst="rect">
            <a:avLst/>
          </a:prstGeom>
        </p:spPr>
      </p:pic>
      <p:pic>
        <p:nvPicPr>
          <p:cNvPr id="4" name="Picture 3" descr="Graphical user interface, text&#10;&#10;Description automatically generated with medium confidence">
            <a:extLst>
              <a:ext uri="{FF2B5EF4-FFF2-40B4-BE49-F238E27FC236}">
                <a16:creationId xmlns:a16="http://schemas.microsoft.com/office/drawing/2014/main" id="{008712BF-C6D9-E2A2-6834-1984AD401927}"/>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b="36640"/>
          <a:stretch/>
        </p:blipFill>
        <p:spPr>
          <a:xfrm>
            <a:off x="111685" y="4800264"/>
            <a:ext cx="1052288" cy="171766"/>
          </a:xfrm>
          <a:prstGeom prst="rect">
            <a:avLst/>
          </a:prstGeom>
        </p:spPr>
      </p:pic>
      <p:sp>
        <p:nvSpPr>
          <p:cNvPr id="12" name="TextBox 11">
            <a:extLst>
              <a:ext uri="{FF2B5EF4-FFF2-40B4-BE49-F238E27FC236}">
                <a16:creationId xmlns:a16="http://schemas.microsoft.com/office/drawing/2014/main" id="{2A2535C4-6BF4-91A1-09DC-CD50ECD6A731}"/>
              </a:ext>
            </a:extLst>
          </p:cNvPr>
          <p:cNvSpPr txBox="1"/>
          <p:nvPr userDrawn="1"/>
        </p:nvSpPr>
        <p:spPr>
          <a:xfrm>
            <a:off x="8233790" y="509631"/>
            <a:ext cx="887136" cy="253916"/>
          </a:xfrm>
          <a:prstGeom prst="rect">
            <a:avLst/>
          </a:prstGeom>
          <a:noFill/>
        </p:spPr>
        <p:txBody>
          <a:bodyPr wrap="square" rtlCol="0">
            <a:spAutoFit/>
          </a:bodyPr>
          <a:lstStyle/>
          <a:p>
            <a:pPr algn="ctr"/>
            <a:r>
              <a:rPr lang="en-US" sz="1050" b="1"/>
              <a:t>Brazil</a:t>
            </a:r>
          </a:p>
        </p:txBody>
      </p:sp>
      <p:pic>
        <p:nvPicPr>
          <p:cNvPr id="6" name="Imagem 5" descr="Logotipo&#10;&#10;Descrição gerada automaticamente">
            <a:extLst>
              <a:ext uri="{FF2B5EF4-FFF2-40B4-BE49-F238E27FC236}">
                <a16:creationId xmlns:a16="http://schemas.microsoft.com/office/drawing/2014/main" id="{CB64990D-9FBB-B7CF-FA20-E6B74CC2024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435487" y="4695505"/>
            <a:ext cx="1145460" cy="360949"/>
          </a:xfrm>
          <a:prstGeom prst="rect">
            <a:avLst/>
          </a:prstGeom>
        </p:spPr>
      </p:pic>
      <p:grpSp>
        <p:nvGrpSpPr>
          <p:cNvPr id="7" name="Agrupar 6">
            <a:extLst>
              <a:ext uri="{FF2B5EF4-FFF2-40B4-BE49-F238E27FC236}">
                <a16:creationId xmlns:a16="http://schemas.microsoft.com/office/drawing/2014/main" id="{B0CB83B6-B3DA-B7C1-6177-B3DDD97CA46B}"/>
              </a:ext>
            </a:extLst>
          </p:cNvPr>
          <p:cNvGrpSpPr>
            <a:grpSpLocks noChangeAspect="1"/>
          </p:cNvGrpSpPr>
          <p:nvPr userDrawn="1"/>
        </p:nvGrpSpPr>
        <p:grpSpPr>
          <a:xfrm>
            <a:off x="4687493" y="4649635"/>
            <a:ext cx="1775870" cy="501319"/>
            <a:chOff x="-570397" y="7536023"/>
            <a:chExt cx="4782241" cy="1350000"/>
          </a:xfrm>
        </p:grpSpPr>
        <p:pic>
          <p:nvPicPr>
            <p:cNvPr id="8" name="Imagem 7" descr="Logotipo&#10;&#10;Descrição gerada automaticamente">
              <a:extLst>
                <a:ext uri="{FF2B5EF4-FFF2-40B4-BE49-F238E27FC236}">
                  <a16:creationId xmlns:a16="http://schemas.microsoft.com/office/drawing/2014/main" id="{9C7E0061-0AB4-0F46-A8DC-FDB26E02533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7785"/>
            <a:stretch/>
          </p:blipFill>
          <p:spPr>
            <a:xfrm>
              <a:off x="-570397" y="7536023"/>
              <a:ext cx="2362387" cy="1350000"/>
            </a:xfrm>
            <a:prstGeom prst="rect">
              <a:avLst/>
            </a:prstGeom>
          </p:spPr>
        </p:pic>
        <p:pic>
          <p:nvPicPr>
            <p:cNvPr id="11" name="Imagem 10" descr="Forma&#10;&#10;Descrição gerada automaticamente">
              <a:extLst>
                <a:ext uri="{FF2B5EF4-FFF2-40B4-BE49-F238E27FC236}">
                  <a16:creationId xmlns:a16="http://schemas.microsoft.com/office/drawing/2014/main" id="{72C0C7CE-03D0-D667-0269-B055FF48F04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7839" t="22464" r="18896" b="23073"/>
            <a:stretch/>
          </p:blipFill>
          <p:spPr>
            <a:xfrm>
              <a:off x="1841503" y="7640665"/>
              <a:ext cx="2370341" cy="1148400"/>
            </a:xfrm>
            <a:prstGeom prst="rect">
              <a:avLst/>
            </a:prstGeom>
          </p:spPr>
        </p:pic>
      </p:grpSp>
    </p:spTree>
    <p:extLst>
      <p:ext uri="{BB962C8B-B14F-4D97-AF65-F5344CB8AC3E}">
        <p14:creationId xmlns:p14="http://schemas.microsoft.com/office/powerpoint/2010/main" val="36349012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86384" y="2839212"/>
            <a:ext cx="8205216" cy="589788"/>
          </a:xfrm>
          <a:prstGeom prst="rect">
            <a:avLst/>
          </a:prstGeom>
        </p:spPr>
        <p:txBody>
          <a:bodyPr/>
          <a:lstStyle>
            <a:lvl1pPr algn="l">
              <a:defRPr sz="2700" b="1" cap="small" baseline="0">
                <a:solidFill>
                  <a:schemeClr val="tx1">
                    <a:lumMod val="75000"/>
                    <a:lumOff val="25000"/>
                  </a:schemeClr>
                </a:solidFill>
                <a:latin typeface="Arial"/>
                <a:cs typeface="Arial"/>
              </a:defRPr>
            </a:lvl1pPr>
          </a:lstStyle>
          <a:p>
            <a:r>
              <a:rPr lang="en-US"/>
              <a:t>Presentation Title</a:t>
            </a:r>
          </a:p>
        </p:txBody>
      </p:sp>
      <p:sp>
        <p:nvSpPr>
          <p:cNvPr id="3" name="Text Placeholder 2"/>
          <p:cNvSpPr>
            <a:spLocks noGrp="1"/>
          </p:cNvSpPr>
          <p:nvPr>
            <p:ph type="body" idx="1" hasCustomPrompt="1"/>
          </p:nvPr>
        </p:nvSpPr>
        <p:spPr>
          <a:xfrm>
            <a:off x="786384" y="3143250"/>
            <a:ext cx="8205216" cy="514350"/>
          </a:xfrm>
          <a:prstGeom prst="rect">
            <a:avLst/>
          </a:prstGeom>
        </p:spPr>
        <p:txBody>
          <a:bodyPr anchor="b"/>
          <a:lstStyle>
            <a:lvl1pPr marL="0" indent="0">
              <a:buNone/>
              <a:defRPr sz="1800" b="0" baseline="0">
                <a:solidFill>
                  <a:schemeClr val="tx1">
                    <a:lumMod val="75000"/>
                    <a:lumOff val="25000"/>
                  </a:schemeClr>
                </a:solidFill>
                <a:latin typeface="Arial"/>
                <a:cs typeface="Aria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Presentation Subtitle</a:t>
            </a:r>
          </a:p>
        </p:txBody>
      </p:sp>
      <p:sp>
        <p:nvSpPr>
          <p:cNvPr id="12" name="Text Placeholder 11"/>
          <p:cNvSpPr>
            <a:spLocks noGrp="1"/>
          </p:cNvSpPr>
          <p:nvPr>
            <p:ph type="body" sz="quarter" idx="10" hasCustomPrompt="1"/>
          </p:nvPr>
        </p:nvSpPr>
        <p:spPr>
          <a:xfrm>
            <a:off x="786384" y="3657600"/>
            <a:ext cx="8205216" cy="1028700"/>
          </a:xfrm>
          <a:prstGeom prst="rect">
            <a:avLst/>
          </a:prstGeom>
        </p:spPr>
        <p:txBody>
          <a:bodyPr/>
          <a:lstStyle>
            <a:lvl1pPr>
              <a:buFontTx/>
              <a:buNone/>
              <a:defRPr sz="1800">
                <a:solidFill>
                  <a:schemeClr val="tx1">
                    <a:lumMod val="75000"/>
                    <a:lumOff val="25000"/>
                  </a:schemeClr>
                </a:solidFill>
                <a:latin typeface="Arial"/>
                <a:cs typeface="Arial"/>
              </a:defRPr>
            </a:lvl1pPr>
            <a:lvl2pPr>
              <a:buFontTx/>
              <a:buNone/>
              <a:defRPr sz="1800">
                <a:solidFill>
                  <a:schemeClr val="tx1">
                    <a:lumMod val="65000"/>
                    <a:lumOff val="35000"/>
                  </a:schemeClr>
                </a:solidFill>
                <a:latin typeface="Verdana" pitchFamily="34" charset="0"/>
              </a:defRPr>
            </a:lvl2pPr>
            <a:lvl3pPr>
              <a:buFontTx/>
              <a:buNone/>
              <a:defRPr sz="1800">
                <a:solidFill>
                  <a:schemeClr val="tx1">
                    <a:lumMod val="65000"/>
                    <a:lumOff val="35000"/>
                  </a:schemeClr>
                </a:solidFill>
                <a:latin typeface="Verdana" pitchFamily="34" charset="0"/>
              </a:defRPr>
            </a:lvl3pPr>
            <a:lvl4pPr>
              <a:buFontTx/>
              <a:buNone/>
              <a:defRPr sz="1800">
                <a:solidFill>
                  <a:schemeClr val="tx1">
                    <a:lumMod val="65000"/>
                    <a:lumOff val="35000"/>
                  </a:schemeClr>
                </a:solidFill>
                <a:latin typeface="Verdana" pitchFamily="34" charset="0"/>
              </a:defRPr>
            </a:lvl4pPr>
            <a:lvl5pPr>
              <a:buFontTx/>
              <a:buNone/>
              <a:defRPr sz="1800">
                <a:solidFill>
                  <a:schemeClr val="tx1">
                    <a:lumMod val="65000"/>
                    <a:lumOff val="35000"/>
                  </a:schemeClr>
                </a:solidFill>
                <a:latin typeface="Verdana" pitchFamily="34" charset="0"/>
              </a:defRPr>
            </a:lvl5pPr>
          </a:lstStyle>
          <a:p>
            <a:pPr lvl="0"/>
            <a:r>
              <a:rPr lang="en-US"/>
              <a:t>Presenter</a:t>
            </a:r>
          </a:p>
          <a:p>
            <a:pPr lvl="0"/>
            <a:r>
              <a:rPr lang="en-US"/>
              <a:t>Date</a:t>
            </a:r>
          </a:p>
        </p:txBody>
      </p:sp>
    </p:spTree>
    <p:extLst>
      <p:ext uri="{BB962C8B-B14F-4D97-AF65-F5344CB8AC3E}">
        <p14:creationId xmlns:p14="http://schemas.microsoft.com/office/powerpoint/2010/main" val="8427011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 Column - Bar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91678"/>
            <a:ext cx="8229600" cy="422672"/>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428750"/>
            <a:ext cx="4038600" cy="3200400"/>
          </a:xfrm>
          <a:prstGeom prst="rect">
            <a:avLst/>
          </a:prstGeom>
        </p:spPr>
        <p:txBody>
          <a:bodyPr/>
          <a:lstStyle>
            <a:lvl1pPr>
              <a:defRPr sz="1800" b="0" baseline="0"/>
            </a:lvl1pPr>
            <a:lvl2pPr>
              <a:buSzPct val="80000"/>
              <a:buFont typeface="Courier New" pitchFamily="49" charset="0"/>
              <a:buChar char="o"/>
              <a:defRPr lang="en-US" sz="1650" kern="1200" dirty="0" smtClean="0">
                <a:solidFill>
                  <a:schemeClr val="tx1"/>
                </a:solidFill>
                <a:latin typeface="+mn-lt"/>
                <a:ea typeface="+mn-ea"/>
                <a:cs typeface="+mn-cs"/>
              </a:defRPr>
            </a:lvl2pPr>
            <a:lvl3pPr>
              <a:buFont typeface="Calibri" pitchFamily="34" charset="0"/>
              <a:buChar char="–"/>
              <a:defRPr sz="1500"/>
            </a:lvl3pPr>
            <a:lvl4pPr>
              <a:buFont typeface="Wingdings" pitchFamily="2" charset="2"/>
              <a:buChar cha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28750"/>
            <a:ext cx="4038600" cy="3200400"/>
          </a:xfrm>
          <a:prstGeom prst="rect">
            <a:avLst/>
          </a:prstGeom>
        </p:spPr>
        <p:txBody>
          <a:bodyPr/>
          <a:lstStyle>
            <a:lvl1pPr>
              <a:defRPr sz="1800" b="0"/>
            </a:lvl1pPr>
            <a:lvl2pPr>
              <a:buSzPct val="80000"/>
              <a:buFont typeface="Courier New" pitchFamily="49" charset="0"/>
              <a:buChar char="o"/>
              <a:defRPr sz="1650"/>
            </a:lvl2pPr>
            <a:lvl3pPr>
              <a:buFont typeface="Calibri" pitchFamily="34" charset="0"/>
              <a:buChar char="–"/>
              <a:defRPr sz="1500"/>
            </a:lvl3pPr>
            <a:lvl4pPr>
              <a:buFont typeface="Wingdings" pitchFamily="2" charset="2"/>
              <a:buChar cha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8"/>
          <p:cNvSpPr>
            <a:spLocks noGrp="1"/>
          </p:cNvSpPr>
          <p:nvPr>
            <p:ph type="body" sz="quarter" idx="10"/>
          </p:nvPr>
        </p:nvSpPr>
        <p:spPr>
          <a:xfrm>
            <a:off x="457200" y="971550"/>
            <a:ext cx="4038600" cy="342900"/>
          </a:xfrm>
          <a:prstGeom prst="rect">
            <a:avLst/>
          </a:prstGeom>
        </p:spPr>
        <p:txBody>
          <a:bodyPr>
            <a:noAutofit/>
          </a:bodyPr>
          <a:lstStyle>
            <a:lvl1pPr>
              <a:buNone/>
              <a:defRPr sz="1800" b="1"/>
            </a:lvl1pPr>
          </a:lstStyle>
          <a:p>
            <a:pPr lvl="0"/>
            <a:r>
              <a:rPr lang="en-US"/>
              <a:t>Click to edit Master text styles</a:t>
            </a:r>
          </a:p>
        </p:txBody>
      </p:sp>
      <p:sp>
        <p:nvSpPr>
          <p:cNvPr id="8" name="Text Placeholder 8"/>
          <p:cNvSpPr>
            <a:spLocks noGrp="1"/>
          </p:cNvSpPr>
          <p:nvPr>
            <p:ph type="body" sz="quarter" idx="11"/>
          </p:nvPr>
        </p:nvSpPr>
        <p:spPr>
          <a:xfrm>
            <a:off x="4648200" y="971550"/>
            <a:ext cx="4038600" cy="342900"/>
          </a:xfrm>
          <a:prstGeom prst="rect">
            <a:avLst/>
          </a:prstGeom>
        </p:spPr>
        <p:txBody>
          <a:bodyPr>
            <a:noAutofit/>
          </a:bodyPr>
          <a:lstStyle>
            <a:lvl1pPr>
              <a:buNone/>
              <a:defRPr sz="1800" b="1"/>
            </a:lvl1pPr>
          </a:lstStyle>
          <a:p>
            <a:pPr lvl="0"/>
            <a:r>
              <a:rPr lang="en-US"/>
              <a:t>Click to edit Master text styles</a:t>
            </a:r>
          </a:p>
        </p:txBody>
      </p:sp>
    </p:spTree>
    <p:extLst>
      <p:ext uri="{BB962C8B-B14F-4D97-AF65-F5344CB8AC3E}">
        <p14:creationId xmlns:p14="http://schemas.microsoft.com/office/powerpoint/2010/main" val="1614922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537078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26" name="Picture 2" descr="Vetor bandeira do brasil">
            <a:extLst>
              <a:ext uri="{FF2B5EF4-FFF2-40B4-BE49-F238E27FC236}">
                <a16:creationId xmlns:a16="http://schemas.microsoft.com/office/drawing/2014/main" id="{13788972-ED52-AEB9-B494-C9397855B10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39530" y="46716"/>
            <a:ext cx="1656407" cy="863756"/>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p:cNvSpPr txBox="1">
            <a:spLocks/>
          </p:cNvSpPr>
          <p:nvPr userDrawn="1"/>
        </p:nvSpPr>
        <p:spPr>
          <a:xfrm>
            <a:off x="0" y="2247258"/>
            <a:ext cx="6421438" cy="82296"/>
          </a:xfrm>
          <a:prstGeom prst="rect">
            <a:avLst/>
          </a:prstGeom>
          <a:solidFill>
            <a:schemeClr val="tx1">
              <a:lumMod val="75000"/>
              <a:lumOff val="25000"/>
            </a:schemeClr>
          </a:solidFill>
          <a:ln>
            <a:noFill/>
          </a:ln>
        </p:spPr>
        <p:txBody>
          <a:bodyPr wrap="none" lIns="34290" tIns="68580" bIns="68580" anchor="ctr">
            <a:normAutofit fontScale="25000" lnSpcReduction="20000"/>
          </a:bodyPr>
          <a:lstStyle/>
          <a:p>
            <a:pPr fontAlgn="auto">
              <a:spcBef>
                <a:spcPts val="450"/>
              </a:spcBef>
              <a:spcAft>
                <a:spcPts val="0"/>
              </a:spcAft>
              <a:defRPr/>
            </a:pPr>
            <a:r>
              <a:rPr lang="en-US" sz="2700" cap="small">
                <a:solidFill>
                  <a:schemeClr val="bg1"/>
                </a:solidFill>
                <a:latin typeface="Verdana"/>
                <a:ea typeface="+mj-ea"/>
                <a:cs typeface="+mj-cs"/>
              </a:rPr>
              <a:t>	</a:t>
            </a:r>
            <a:endParaRPr lang="en-US" sz="2100" cap="small">
              <a:solidFill>
                <a:schemeClr val="bg1"/>
              </a:solidFill>
              <a:latin typeface="Verdana"/>
              <a:ea typeface="+mj-ea"/>
              <a:cs typeface="+mj-cs"/>
            </a:endParaRPr>
          </a:p>
        </p:txBody>
      </p:sp>
      <p:sp>
        <p:nvSpPr>
          <p:cNvPr id="11" name="Title 1"/>
          <p:cNvSpPr txBox="1">
            <a:spLocks/>
          </p:cNvSpPr>
          <p:nvPr userDrawn="1"/>
        </p:nvSpPr>
        <p:spPr>
          <a:xfrm>
            <a:off x="6421438" y="2247258"/>
            <a:ext cx="2722562" cy="82296"/>
          </a:xfrm>
          <a:prstGeom prst="rect">
            <a:avLst/>
          </a:prstGeom>
          <a:solidFill>
            <a:schemeClr val="bg1">
              <a:lumMod val="65000"/>
            </a:schemeClr>
          </a:solidFill>
          <a:ln>
            <a:noFill/>
          </a:ln>
        </p:spPr>
        <p:txBody>
          <a:bodyPr>
            <a:normAutofit fontScale="25000" lnSpcReduction="20000"/>
          </a:bodyPr>
          <a:lstStyle/>
          <a:p>
            <a:pPr algn="ctr" defTabSz="342900" fontAlgn="auto">
              <a:spcAft>
                <a:spcPts val="0"/>
              </a:spcAft>
              <a:defRPr/>
            </a:pPr>
            <a:endParaRPr lang="en-US" sz="2700" cap="small">
              <a:solidFill>
                <a:schemeClr val="bg1"/>
              </a:solidFill>
              <a:latin typeface="Verdana"/>
              <a:ea typeface="+mj-ea"/>
              <a:cs typeface="+mj-cs"/>
            </a:endParaRPr>
          </a:p>
        </p:txBody>
      </p:sp>
      <p:sp>
        <p:nvSpPr>
          <p:cNvPr id="17" name="Content Placeholder 16"/>
          <p:cNvSpPr>
            <a:spLocks noGrp="1"/>
          </p:cNvSpPr>
          <p:nvPr>
            <p:ph sz="quarter" idx="10" hasCustomPrompt="1"/>
          </p:nvPr>
        </p:nvSpPr>
        <p:spPr>
          <a:xfrm>
            <a:off x="457201" y="2436020"/>
            <a:ext cx="5770563" cy="650081"/>
          </a:xfrm>
          <a:prstGeom prst="rect">
            <a:avLst/>
          </a:prstGeom>
        </p:spPr>
        <p:txBody>
          <a:bodyPr/>
          <a:lstStyle>
            <a:lvl1pPr marL="0" indent="0">
              <a:buNone/>
              <a:defRPr cap="small" baseline="0">
                <a:solidFill>
                  <a:schemeClr val="accent6">
                    <a:lumMod val="75000"/>
                  </a:schemeClr>
                </a:solidFill>
                <a:latin typeface="Avenir LT Std 65 Medium" pitchFamily="34" charset="0"/>
              </a:defRPr>
            </a:lvl1pPr>
          </a:lstStyle>
          <a:p>
            <a:pPr lvl="0"/>
            <a:r>
              <a:rPr lang="en-US"/>
              <a:t>Title</a:t>
            </a:r>
          </a:p>
        </p:txBody>
      </p:sp>
      <p:sp>
        <p:nvSpPr>
          <p:cNvPr id="19" name="Content Placeholder 18"/>
          <p:cNvSpPr>
            <a:spLocks noGrp="1"/>
          </p:cNvSpPr>
          <p:nvPr>
            <p:ph sz="quarter" idx="11" hasCustomPrompt="1"/>
          </p:nvPr>
        </p:nvSpPr>
        <p:spPr>
          <a:xfrm>
            <a:off x="457201" y="3086100"/>
            <a:ext cx="5770563" cy="1110854"/>
          </a:xfrm>
          <a:prstGeom prst="rect">
            <a:avLst/>
          </a:prstGeom>
        </p:spPr>
        <p:txBody>
          <a:bodyPr/>
          <a:lstStyle>
            <a:lvl1pPr marL="0" indent="0">
              <a:buNone/>
              <a:defRPr sz="2100" baseline="0">
                <a:latin typeface="Avenir LT Std 45 Book" pitchFamily="34" charset="0"/>
              </a:defRPr>
            </a:lvl1pPr>
          </a:lstStyle>
          <a:p>
            <a:pPr lvl="0"/>
            <a:r>
              <a:rPr lang="en-US"/>
              <a:t>Subtitle</a:t>
            </a:r>
          </a:p>
          <a:p>
            <a:pPr lvl="0"/>
            <a:endParaRPr lang="en-US"/>
          </a:p>
          <a:p>
            <a:pPr lvl="0"/>
            <a:r>
              <a:rPr lang="en-US"/>
              <a:t>Date</a:t>
            </a:r>
          </a:p>
        </p:txBody>
      </p:sp>
      <p:pic>
        <p:nvPicPr>
          <p:cNvPr id="4" name="Picture 3">
            <a:extLst>
              <a:ext uri="{FF2B5EF4-FFF2-40B4-BE49-F238E27FC236}">
                <a16:creationId xmlns:a16="http://schemas.microsoft.com/office/drawing/2014/main" id="{E8AE7F82-CF0D-2D83-A8D9-48120BB01C12}"/>
              </a:ext>
            </a:extLst>
          </p:cNvPr>
          <p:cNvPicPr>
            <a:picLocks noChangeAspect="1"/>
          </p:cNvPicPr>
          <p:nvPr userDrawn="1"/>
        </p:nvPicPr>
        <p:blipFill>
          <a:blip r:embed="rId3"/>
          <a:stretch>
            <a:fillRect/>
          </a:stretch>
        </p:blipFill>
        <p:spPr>
          <a:xfrm>
            <a:off x="6804213" y="4443293"/>
            <a:ext cx="2176184" cy="555161"/>
          </a:xfrm>
          <a:prstGeom prst="rect">
            <a:avLst/>
          </a:prstGeom>
        </p:spPr>
      </p:pic>
      <p:sp>
        <p:nvSpPr>
          <p:cNvPr id="3" name="TextBox 2">
            <a:extLst>
              <a:ext uri="{FF2B5EF4-FFF2-40B4-BE49-F238E27FC236}">
                <a16:creationId xmlns:a16="http://schemas.microsoft.com/office/drawing/2014/main" id="{EA1A96BD-6A21-3AAE-E28B-44B789032AB4}"/>
              </a:ext>
            </a:extLst>
          </p:cNvPr>
          <p:cNvSpPr txBox="1"/>
          <p:nvPr userDrawn="1"/>
        </p:nvSpPr>
        <p:spPr>
          <a:xfrm>
            <a:off x="7449424" y="907378"/>
            <a:ext cx="1640043" cy="323165"/>
          </a:xfrm>
          <a:prstGeom prst="rect">
            <a:avLst/>
          </a:prstGeom>
          <a:noFill/>
        </p:spPr>
        <p:txBody>
          <a:bodyPr wrap="square" rtlCol="0">
            <a:spAutoFit/>
          </a:bodyPr>
          <a:lstStyle/>
          <a:p>
            <a:pPr algn="ctr"/>
            <a:r>
              <a:rPr lang="en-US" sz="1500" b="1"/>
              <a:t>Brazil</a:t>
            </a:r>
          </a:p>
        </p:txBody>
      </p:sp>
      <p:pic>
        <p:nvPicPr>
          <p:cNvPr id="8" name="Imagem 7" descr="Logotipo&#10;&#10;Descrição gerada automaticamente">
            <a:extLst>
              <a:ext uri="{FF2B5EF4-FFF2-40B4-BE49-F238E27FC236}">
                <a16:creationId xmlns:a16="http://schemas.microsoft.com/office/drawing/2014/main" id="{10AAD24E-19B3-FAF0-E9DA-DB013CFCB21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041357" y="4432022"/>
            <a:ext cx="1497665" cy="471933"/>
          </a:xfrm>
          <a:prstGeom prst="rect">
            <a:avLst/>
          </a:prstGeom>
        </p:spPr>
      </p:pic>
      <p:grpSp>
        <p:nvGrpSpPr>
          <p:cNvPr id="9" name="Agrupar 8">
            <a:extLst>
              <a:ext uri="{FF2B5EF4-FFF2-40B4-BE49-F238E27FC236}">
                <a16:creationId xmlns:a16="http://schemas.microsoft.com/office/drawing/2014/main" id="{8A114D4C-A5E6-4EE4-6A99-F777C55D56E0}"/>
              </a:ext>
            </a:extLst>
          </p:cNvPr>
          <p:cNvGrpSpPr>
            <a:grpSpLocks noChangeAspect="1"/>
          </p:cNvGrpSpPr>
          <p:nvPr userDrawn="1"/>
        </p:nvGrpSpPr>
        <p:grpSpPr>
          <a:xfrm>
            <a:off x="3539022" y="4342990"/>
            <a:ext cx="2321913" cy="655464"/>
            <a:chOff x="-570397" y="7536023"/>
            <a:chExt cx="4782241" cy="1350000"/>
          </a:xfrm>
        </p:grpSpPr>
        <p:pic>
          <p:nvPicPr>
            <p:cNvPr id="12" name="Imagem 11" descr="Logotipo&#10;&#10;Descrição gerada automaticamente">
              <a:extLst>
                <a:ext uri="{FF2B5EF4-FFF2-40B4-BE49-F238E27FC236}">
                  <a16:creationId xmlns:a16="http://schemas.microsoft.com/office/drawing/2014/main" id="{97538A42-3534-19BF-0052-86678B74C12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785"/>
            <a:stretch/>
          </p:blipFill>
          <p:spPr>
            <a:xfrm>
              <a:off x="-570397" y="7536023"/>
              <a:ext cx="2362387" cy="1350000"/>
            </a:xfrm>
            <a:prstGeom prst="rect">
              <a:avLst/>
            </a:prstGeom>
          </p:spPr>
        </p:pic>
        <p:pic>
          <p:nvPicPr>
            <p:cNvPr id="13" name="Imagem 12" descr="Forma&#10;&#10;Descrição gerada automaticamente">
              <a:extLst>
                <a:ext uri="{FF2B5EF4-FFF2-40B4-BE49-F238E27FC236}">
                  <a16:creationId xmlns:a16="http://schemas.microsoft.com/office/drawing/2014/main" id="{C9C57253-09E0-BD8F-B3A2-84F2FE63A51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7839" t="22464" r="18896" b="23073"/>
            <a:stretch/>
          </p:blipFill>
          <p:spPr>
            <a:xfrm>
              <a:off x="1841503" y="7640665"/>
              <a:ext cx="2370341" cy="1148400"/>
            </a:xfrm>
            <a:prstGeom prst="rect">
              <a:avLst/>
            </a:prstGeom>
          </p:spPr>
        </p:pic>
      </p:grpSp>
    </p:spTree>
    <p:extLst>
      <p:ext uri="{BB962C8B-B14F-4D97-AF65-F5344CB8AC3E}">
        <p14:creationId xmlns:p14="http://schemas.microsoft.com/office/powerpoint/2010/main" val="8361336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9" name="Title 1"/>
          <p:cNvSpPr txBox="1">
            <a:spLocks/>
          </p:cNvSpPr>
          <p:nvPr userDrawn="1"/>
        </p:nvSpPr>
        <p:spPr>
          <a:xfrm>
            <a:off x="0" y="876317"/>
            <a:ext cx="6421438" cy="54864"/>
          </a:xfrm>
          <a:prstGeom prst="rect">
            <a:avLst/>
          </a:prstGeom>
          <a:solidFill>
            <a:schemeClr val="tx1">
              <a:lumMod val="75000"/>
              <a:lumOff val="25000"/>
            </a:schemeClr>
          </a:solidFill>
          <a:ln>
            <a:noFill/>
          </a:ln>
        </p:spPr>
        <p:txBody>
          <a:bodyPr wrap="none" lIns="34290" tIns="68580" bIns="68580" anchor="ctr">
            <a:normAutofit fontScale="25000" lnSpcReduction="20000"/>
          </a:bodyPr>
          <a:lstStyle/>
          <a:p>
            <a:pPr fontAlgn="auto">
              <a:spcBef>
                <a:spcPts val="450"/>
              </a:spcBef>
              <a:spcAft>
                <a:spcPts val="0"/>
              </a:spcAft>
              <a:defRPr/>
            </a:pPr>
            <a:r>
              <a:rPr lang="en-US" sz="2700" cap="small">
                <a:solidFill>
                  <a:schemeClr val="bg1"/>
                </a:solidFill>
                <a:latin typeface="Verdana"/>
                <a:ea typeface="+mj-ea"/>
                <a:cs typeface="+mj-cs"/>
              </a:rPr>
              <a:t>	</a:t>
            </a:r>
            <a:endParaRPr lang="en-US" sz="2100" cap="small">
              <a:solidFill>
                <a:schemeClr val="bg1"/>
              </a:solidFill>
              <a:latin typeface="Verdana"/>
              <a:ea typeface="+mj-ea"/>
              <a:cs typeface="+mj-cs"/>
            </a:endParaRPr>
          </a:p>
        </p:txBody>
      </p:sp>
      <p:sp>
        <p:nvSpPr>
          <p:cNvPr id="10" name="Title 1"/>
          <p:cNvSpPr txBox="1">
            <a:spLocks/>
          </p:cNvSpPr>
          <p:nvPr userDrawn="1"/>
        </p:nvSpPr>
        <p:spPr>
          <a:xfrm>
            <a:off x="6421438" y="876317"/>
            <a:ext cx="2722562" cy="54864"/>
          </a:xfrm>
          <a:prstGeom prst="rect">
            <a:avLst/>
          </a:prstGeom>
          <a:solidFill>
            <a:schemeClr val="bg1">
              <a:lumMod val="65000"/>
            </a:schemeClr>
          </a:solidFill>
          <a:ln>
            <a:noFill/>
          </a:ln>
        </p:spPr>
        <p:txBody>
          <a:bodyPr>
            <a:normAutofit fontScale="25000" lnSpcReduction="20000"/>
          </a:bodyPr>
          <a:lstStyle/>
          <a:p>
            <a:pPr algn="ctr" defTabSz="342900" fontAlgn="auto">
              <a:spcAft>
                <a:spcPts val="0"/>
              </a:spcAft>
              <a:defRPr/>
            </a:pPr>
            <a:endParaRPr lang="en-US" sz="2700" cap="small">
              <a:solidFill>
                <a:schemeClr val="bg1"/>
              </a:solidFill>
              <a:latin typeface="Verdana"/>
              <a:ea typeface="+mj-ea"/>
              <a:cs typeface="+mj-cs"/>
            </a:endParaRPr>
          </a:p>
        </p:txBody>
      </p:sp>
      <p:sp>
        <p:nvSpPr>
          <p:cNvPr id="30" name="Content Placeholder 29"/>
          <p:cNvSpPr>
            <a:spLocks noGrp="1"/>
          </p:cNvSpPr>
          <p:nvPr>
            <p:ph sz="quarter" idx="10" hasCustomPrompt="1"/>
          </p:nvPr>
        </p:nvSpPr>
        <p:spPr>
          <a:xfrm>
            <a:off x="111685" y="453938"/>
            <a:ext cx="5767532" cy="383474"/>
          </a:xfrm>
          <a:prstGeom prst="rect">
            <a:avLst/>
          </a:prstGeom>
        </p:spPr>
        <p:txBody>
          <a:bodyPr anchor="ctr"/>
          <a:lstStyle>
            <a:lvl1pPr marL="0" marR="0" indent="0" algn="l" defTabSz="342900" rtl="0" eaLnBrk="1" fontAlgn="auto" latinLnBrk="0" hangingPunct="1">
              <a:lnSpc>
                <a:spcPct val="100000"/>
              </a:lnSpc>
              <a:spcBef>
                <a:spcPct val="20000"/>
              </a:spcBef>
              <a:spcAft>
                <a:spcPts val="0"/>
              </a:spcAft>
              <a:buClrTx/>
              <a:buSzTx/>
              <a:buFont typeface="Arial"/>
              <a:buNone/>
              <a:tabLst/>
              <a:defRPr sz="2100" cap="small" baseline="0">
                <a:solidFill>
                  <a:schemeClr val="accent6">
                    <a:lumMod val="75000"/>
                  </a:schemeClr>
                </a:solidFill>
                <a:latin typeface="Avenir LT Std 65 Medium" pitchFamily="34" charset="0"/>
              </a:defRPr>
            </a:lvl1pPr>
          </a:lstStyle>
          <a:p>
            <a:pPr lvl="0"/>
            <a:r>
              <a:rPr lang="en-US" sz="2100"/>
              <a:t>Title</a:t>
            </a:r>
          </a:p>
        </p:txBody>
      </p:sp>
      <p:sp>
        <p:nvSpPr>
          <p:cNvPr id="37" name="Title 1"/>
          <p:cNvSpPr txBox="1">
            <a:spLocks/>
          </p:cNvSpPr>
          <p:nvPr userDrawn="1"/>
        </p:nvSpPr>
        <p:spPr>
          <a:xfrm>
            <a:off x="0" y="4583985"/>
            <a:ext cx="6421438" cy="41148"/>
          </a:xfrm>
          <a:prstGeom prst="rect">
            <a:avLst/>
          </a:prstGeom>
          <a:solidFill>
            <a:schemeClr val="tx1">
              <a:lumMod val="75000"/>
              <a:lumOff val="25000"/>
            </a:schemeClr>
          </a:solidFill>
          <a:ln>
            <a:noFill/>
          </a:ln>
        </p:spPr>
        <p:txBody>
          <a:bodyPr wrap="none" lIns="34290" tIns="68580" bIns="68580" anchor="ctr">
            <a:normAutofit fontScale="25000" lnSpcReduction="20000"/>
          </a:bodyPr>
          <a:lstStyle/>
          <a:p>
            <a:pPr fontAlgn="auto">
              <a:spcBef>
                <a:spcPts val="450"/>
              </a:spcBef>
              <a:spcAft>
                <a:spcPts val="0"/>
              </a:spcAft>
              <a:defRPr/>
            </a:pPr>
            <a:r>
              <a:rPr lang="en-US" sz="2700" cap="small">
                <a:solidFill>
                  <a:schemeClr val="bg1"/>
                </a:solidFill>
                <a:latin typeface="Verdana"/>
                <a:ea typeface="+mj-ea"/>
                <a:cs typeface="+mj-cs"/>
              </a:rPr>
              <a:t>	</a:t>
            </a:r>
            <a:endParaRPr lang="en-US" sz="2100" cap="small">
              <a:solidFill>
                <a:schemeClr val="bg1"/>
              </a:solidFill>
              <a:latin typeface="Verdana"/>
              <a:ea typeface="+mj-ea"/>
              <a:cs typeface="+mj-cs"/>
            </a:endParaRPr>
          </a:p>
        </p:txBody>
      </p:sp>
      <p:sp>
        <p:nvSpPr>
          <p:cNvPr id="38" name="Title 1"/>
          <p:cNvSpPr txBox="1">
            <a:spLocks/>
          </p:cNvSpPr>
          <p:nvPr userDrawn="1"/>
        </p:nvSpPr>
        <p:spPr>
          <a:xfrm>
            <a:off x="5809858" y="4583985"/>
            <a:ext cx="2722562" cy="41148"/>
          </a:xfrm>
          <a:prstGeom prst="rect">
            <a:avLst/>
          </a:prstGeom>
          <a:solidFill>
            <a:schemeClr val="bg1">
              <a:lumMod val="65000"/>
            </a:schemeClr>
          </a:solidFill>
          <a:ln>
            <a:noFill/>
          </a:ln>
        </p:spPr>
        <p:txBody>
          <a:bodyPr>
            <a:normAutofit fontScale="25000" lnSpcReduction="20000"/>
          </a:bodyPr>
          <a:lstStyle/>
          <a:p>
            <a:pPr algn="ctr" defTabSz="342900" fontAlgn="auto">
              <a:spcAft>
                <a:spcPts val="0"/>
              </a:spcAft>
              <a:defRPr/>
            </a:pPr>
            <a:endParaRPr lang="en-US" sz="2700" cap="small">
              <a:solidFill>
                <a:schemeClr val="bg1"/>
              </a:solidFill>
              <a:latin typeface="Verdana"/>
              <a:ea typeface="+mj-ea"/>
              <a:cs typeface="+mj-cs"/>
            </a:endParaRPr>
          </a:p>
        </p:txBody>
      </p:sp>
      <p:sp>
        <p:nvSpPr>
          <p:cNvPr id="2" name="AutoShape 2" descr="Image result for german flag"/>
          <p:cNvSpPr>
            <a:spLocks noChangeAspect="1" noChangeArrowheads="1"/>
          </p:cNvSpPr>
          <p:nvPr userDrawn="1"/>
        </p:nvSpPr>
        <p:spPr bwMode="auto">
          <a:xfrm>
            <a:off x="155575" y="-377428"/>
            <a:ext cx="1752600" cy="78581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44" name="Title 1"/>
          <p:cNvSpPr txBox="1">
            <a:spLocks/>
          </p:cNvSpPr>
          <p:nvPr userDrawn="1"/>
        </p:nvSpPr>
        <p:spPr>
          <a:xfrm>
            <a:off x="5809857" y="4583985"/>
            <a:ext cx="3334143" cy="41148"/>
          </a:xfrm>
          <a:prstGeom prst="rect">
            <a:avLst/>
          </a:prstGeom>
          <a:solidFill>
            <a:schemeClr val="bg1">
              <a:lumMod val="65000"/>
            </a:schemeClr>
          </a:solidFill>
          <a:ln>
            <a:noFill/>
          </a:ln>
        </p:spPr>
        <p:txBody>
          <a:bodyPr>
            <a:normAutofit fontScale="25000" lnSpcReduction="20000"/>
          </a:bodyPr>
          <a:lstStyle/>
          <a:p>
            <a:pPr algn="ctr" defTabSz="342900" fontAlgn="auto">
              <a:spcAft>
                <a:spcPts val="0"/>
              </a:spcAft>
              <a:defRPr/>
            </a:pPr>
            <a:endParaRPr lang="en-US" sz="2700" cap="small">
              <a:solidFill>
                <a:schemeClr val="bg1"/>
              </a:solidFill>
              <a:latin typeface="Verdana"/>
              <a:ea typeface="+mj-ea"/>
              <a:cs typeface="+mj-cs"/>
            </a:endParaRPr>
          </a:p>
        </p:txBody>
      </p:sp>
      <p:pic>
        <p:nvPicPr>
          <p:cNvPr id="3" name="Picture 2">
            <a:extLst>
              <a:ext uri="{FF2B5EF4-FFF2-40B4-BE49-F238E27FC236}">
                <a16:creationId xmlns:a16="http://schemas.microsoft.com/office/drawing/2014/main" id="{96672A1A-A6CA-EA41-A86A-7D748073E95E}"/>
              </a:ext>
            </a:extLst>
          </p:cNvPr>
          <p:cNvPicPr>
            <a:picLocks noChangeAspect="1"/>
          </p:cNvPicPr>
          <p:nvPr userDrawn="1"/>
        </p:nvPicPr>
        <p:blipFill>
          <a:blip r:embed="rId2"/>
          <a:stretch>
            <a:fillRect/>
          </a:stretch>
        </p:blipFill>
        <p:spPr>
          <a:xfrm>
            <a:off x="7476929" y="279726"/>
            <a:ext cx="1503186" cy="383474"/>
          </a:xfrm>
          <a:prstGeom prst="rect">
            <a:avLst/>
          </a:prstGeom>
        </p:spPr>
      </p:pic>
      <p:pic>
        <p:nvPicPr>
          <p:cNvPr id="6" name="Picture 5" descr="Text&#10;&#10;Description automatically generated">
            <a:extLst>
              <a:ext uri="{FF2B5EF4-FFF2-40B4-BE49-F238E27FC236}">
                <a16:creationId xmlns:a16="http://schemas.microsoft.com/office/drawing/2014/main" id="{D25E73F3-C04C-D141-957F-2D9B3713ECFB}"/>
              </a:ext>
            </a:extLst>
          </p:cNvPr>
          <p:cNvPicPr>
            <a:picLocks noChangeAspect="1"/>
          </p:cNvPicPr>
          <p:nvPr userDrawn="1"/>
        </p:nvPicPr>
        <p:blipFill rotWithShape="1">
          <a:blip r:embed="rId3"/>
          <a:srcRect b="35646"/>
          <a:stretch/>
        </p:blipFill>
        <p:spPr>
          <a:xfrm>
            <a:off x="1662460" y="5490038"/>
            <a:ext cx="1304213" cy="196547"/>
          </a:xfrm>
          <a:prstGeom prst="rect">
            <a:avLst/>
          </a:prstGeom>
        </p:spPr>
      </p:pic>
      <p:pic>
        <p:nvPicPr>
          <p:cNvPr id="13" name="Picture 12" descr="Graphical user interface, text&#10;&#10;Description automatically generated with medium confidence">
            <a:extLst>
              <a:ext uri="{FF2B5EF4-FFF2-40B4-BE49-F238E27FC236}">
                <a16:creationId xmlns:a16="http://schemas.microsoft.com/office/drawing/2014/main" id="{519C5B65-D5AE-1049-90B3-899FD4DEBA06}"/>
              </a:ext>
            </a:extLst>
          </p:cNvPr>
          <p:cNvPicPr>
            <a:picLocks noChangeAspect="1"/>
          </p:cNvPicPr>
          <p:nvPr userDrawn="1"/>
        </p:nvPicPr>
        <p:blipFill rotWithShape="1">
          <a:blip r:embed="rId4"/>
          <a:srcRect b="36640"/>
          <a:stretch/>
        </p:blipFill>
        <p:spPr>
          <a:xfrm>
            <a:off x="922768" y="5244842"/>
            <a:ext cx="1132161" cy="185118"/>
          </a:xfrm>
          <a:prstGeom prst="rect">
            <a:avLst/>
          </a:prstGeom>
        </p:spPr>
      </p:pic>
      <p:pic>
        <p:nvPicPr>
          <p:cNvPr id="15" name="Picture 14" descr="Text&#10;&#10;Description automatically generated with medium confidence">
            <a:extLst>
              <a:ext uri="{FF2B5EF4-FFF2-40B4-BE49-F238E27FC236}">
                <a16:creationId xmlns:a16="http://schemas.microsoft.com/office/drawing/2014/main" id="{ECC645F1-7564-8D47-BAC4-59E5C3133093}"/>
              </a:ext>
            </a:extLst>
          </p:cNvPr>
          <p:cNvPicPr>
            <a:picLocks noChangeAspect="1"/>
          </p:cNvPicPr>
          <p:nvPr userDrawn="1"/>
        </p:nvPicPr>
        <p:blipFill rotWithShape="1">
          <a:blip r:embed="rId5"/>
          <a:srcRect b="36640"/>
          <a:stretch/>
        </p:blipFill>
        <p:spPr>
          <a:xfrm>
            <a:off x="3644633" y="5485463"/>
            <a:ext cx="1346428" cy="196547"/>
          </a:xfrm>
          <a:prstGeom prst="rect">
            <a:avLst/>
          </a:prstGeom>
        </p:spPr>
      </p:pic>
      <p:pic>
        <p:nvPicPr>
          <p:cNvPr id="17" name="Picture 16" descr="Text&#10;&#10;Description automatically generated with medium confidence">
            <a:extLst>
              <a:ext uri="{FF2B5EF4-FFF2-40B4-BE49-F238E27FC236}">
                <a16:creationId xmlns:a16="http://schemas.microsoft.com/office/drawing/2014/main" id="{2D10E4DD-77BE-E942-BD71-90BF5D26C690}"/>
              </a:ext>
            </a:extLst>
          </p:cNvPr>
          <p:cNvPicPr>
            <a:picLocks noChangeAspect="1"/>
          </p:cNvPicPr>
          <p:nvPr userDrawn="1"/>
        </p:nvPicPr>
        <p:blipFill rotWithShape="1">
          <a:blip r:embed="rId6"/>
          <a:srcRect b="34814"/>
          <a:stretch/>
        </p:blipFill>
        <p:spPr>
          <a:xfrm>
            <a:off x="2674887" y="5236888"/>
            <a:ext cx="1407769" cy="196547"/>
          </a:xfrm>
          <a:prstGeom prst="rect">
            <a:avLst/>
          </a:prstGeom>
        </p:spPr>
      </p:pic>
      <p:pic>
        <p:nvPicPr>
          <p:cNvPr id="19" name="Picture 18" descr="Text&#10;&#10;Description automatically generated with medium confidence">
            <a:extLst>
              <a:ext uri="{FF2B5EF4-FFF2-40B4-BE49-F238E27FC236}">
                <a16:creationId xmlns:a16="http://schemas.microsoft.com/office/drawing/2014/main" id="{236CD9B3-8EDD-8542-8FE2-ADD6725A9CD0}"/>
              </a:ext>
            </a:extLst>
          </p:cNvPr>
          <p:cNvPicPr>
            <a:picLocks noChangeAspect="1"/>
          </p:cNvPicPr>
          <p:nvPr userDrawn="1"/>
        </p:nvPicPr>
        <p:blipFill rotWithShape="1">
          <a:blip r:embed="rId7"/>
          <a:srcRect t="6125" b="30100"/>
          <a:stretch/>
        </p:blipFill>
        <p:spPr>
          <a:xfrm>
            <a:off x="5669020" y="5489677"/>
            <a:ext cx="1265198" cy="196548"/>
          </a:xfrm>
          <a:prstGeom prst="rect">
            <a:avLst/>
          </a:prstGeom>
        </p:spPr>
      </p:pic>
      <p:pic>
        <p:nvPicPr>
          <p:cNvPr id="5" name="Picture 4" descr="Graphical user interface, text&#10;&#10;Description automatically generated">
            <a:extLst>
              <a:ext uri="{FF2B5EF4-FFF2-40B4-BE49-F238E27FC236}">
                <a16:creationId xmlns:a16="http://schemas.microsoft.com/office/drawing/2014/main" id="{0989BA47-1FA0-A415-2EC8-5884C596F18D}"/>
              </a:ext>
            </a:extLst>
          </p:cNvPr>
          <p:cNvPicPr>
            <a:picLocks noChangeAspect="1"/>
          </p:cNvPicPr>
          <p:nvPr userDrawn="1"/>
        </p:nvPicPr>
        <p:blipFill rotWithShape="1">
          <a:blip r:embed="rId8"/>
          <a:srcRect b="50000"/>
          <a:stretch/>
        </p:blipFill>
        <p:spPr>
          <a:xfrm>
            <a:off x="4722954" y="5264904"/>
            <a:ext cx="1384056" cy="140513"/>
          </a:xfrm>
          <a:prstGeom prst="rect">
            <a:avLst/>
          </a:prstGeom>
        </p:spPr>
      </p:pic>
      <p:pic>
        <p:nvPicPr>
          <p:cNvPr id="7" name="Picture 6">
            <a:extLst>
              <a:ext uri="{FF2B5EF4-FFF2-40B4-BE49-F238E27FC236}">
                <a16:creationId xmlns:a16="http://schemas.microsoft.com/office/drawing/2014/main" id="{3BE769AB-0DEB-2434-6D20-2996BEAA0EBD}"/>
              </a:ext>
            </a:extLst>
          </p:cNvPr>
          <p:cNvPicPr>
            <a:picLocks noChangeAspect="1"/>
          </p:cNvPicPr>
          <p:nvPr userDrawn="1"/>
        </p:nvPicPr>
        <p:blipFill>
          <a:blip r:embed="rId9"/>
          <a:stretch>
            <a:fillRect/>
          </a:stretch>
        </p:blipFill>
        <p:spPr>
          <a:xfrm>
            <a:off x="6748667" y="5234516"/>
            <a:ext cx="966597" cy="201287"/>
          </a:xfrm>
          <a:prstGeom prst="rect">
            <a:avLst/>
          </a:prstGeom>
        </p:spPr>
      </p:pic>
      <p:pic>
        <p:nvPicPr>
          <p:cNvPr id="20" name="Picture 19">
            <a:extLst>
              <a:ext uri="{FF2B5EF4-FFF2-40B4-BE49-F238E27FC236}">
                <a16:creationId xmlns:a16="http://schemas.microsoft.com/office/drawing/2014/main" id="{8A505D59-E893-AC26-47EE-5E164AEBD30F}"/>
              </a:ext>
            </a:extLst>
          </p:cNvPr>
          <p:cNvPicPr>
            <a:picLocks noChangeAspect="1"/>
          </p:cNvPicPr>
          <p:nvPr userDrawn="1"/>
        </p:nvPicPr>
        <p:blipFill>
          <a:blip r:embed="rId10"/>
          <a:stretch>
            <a:fillRect/>
          </a:stretch>
        </p:blipFill>
        <p:spPr>
          <a:xfrm>
            <a:off x="7426594" y="5435803"/>
            <a:ext cx="578183" cy="306612"/>
          </a:xfrm>
          <a:prstGeom prst="rect">
            <a:avLst/>
          </a:prstGeom>
        </p:spPr>
      </p:pic>
      <p:grpSp>
        <p:nvGrpSpPr>
          <p:cNvPr id="4" name="Group 3">
            <a:extLst>
              <a:ext uri="{FF2B5EF4-FFF2-40B4-BE49-F238E27FC236}">
                <a16:creationId xmlns:a16="http://schemas.microsoft.com/office/drawing/2014/main" id="{AAC6DE90-93F9-060F-59B6-EFFC1E9E6DA2}"/>
              </a:ext>
            </a:extLst>
          </p:cNvPr>
          <p:cNvGrpSpPr/>
          <p:nvPr userDrawn="1"/>
        </p:nvGrpSpPr>
        <p:grpSpPr>
          <a:xfrm>
            <a:off x="105324" y="4724307"/>
            <a:ext cx="8933352" cy="370681"/>
            <a:chOff x="148913" y="6299075"/>
            <a:chExt cx="11911136" cy="494241"/>
          </a:xfrm>
        </p:grpSpPr>
        <p:grpSp>
          <p:nvGrpSpPr>
            <p:cNvPr id="11" name="Group 10">
              <a:extLst>
                <a:ext uri="{FF2B5EF4-FFF2-40B4-BE49-F238E27FC236}">
                  <a16:creationId xmlns:a16="http://schemas.microsoft.com/office/drawing/2014/main" id="{8F9DB7AD-A06D-E12B-8284-6FF4D23F1B2A}"/>
                </a:ext>
              </a:extLst>
            </p:cNvPr>
            <p:cNvGrpSpPr/>
            <p:nvPr userDrawn="1"/>
          </p:nvGrpSpPr>
          <p:grpSpPr>
            <a:xfrm>
              <a:off x="148913" y="6299075"/>
              <a:ext cx="11085159" cy="225713"/>
              <a:chOff x="140432" y="6302612"/>
              <a:chExt cx="11085159" cy="225713"/>
            </a:xfrm>
          </p:grpSpPr>
          <p:pic>
            <p:nvPicPr>
              <p:cNvPr id="22" name="Picture 21" descr="Graphical user interface, text&#10;&#10;Description automatically generated with medium confidence">
                <a:extLst>
                  <a:ext uri="{FF2B5EF4-FFF2-40B4-BE49-F238E27FC236}">
                    <a16:creationId xmlns:a16="http://schemas.microsoft.com/office/drawing/2014/main" id="{F5099344-B7AC-73F1-1A28-20635B5DF9CD}"/>
                  </a:ext>
                </a:extLst>
              </p:cNvPr>
              <p:cNvPicPr>
                <a:picLocks noChangeAspect="1"/>
              </p:cNvPicPr>
              <p:nvPr userDrawn="1"/>
            </p:nvPicPr>
            <p:blipFill rotWithShape="1">
              <a:blip r:embed="rId4"/>
              <a:srcRect b="36640"/>
              <a:stretch/>
            </p:blipFill>
            <p:spPr>
              <a:xfrm>
                <a:off x="140432" y="6309175"/>
                <a:ext cx="1300156" cy="212587"/>
              </a:xfrm>
              <a:prstGeom prst="rect">
                <a:avLst/>
              </a:prstGeom>
            </p:spPr>
          </p:pic>
          <p:pic>
            <p:nvPicPr>
              <p:cNvPr id="23" name="Picture 22" descr="Text&#10;&#10;Description automatically generated with medium confidence">
                <a:extLst>
                  <a:ext uri="{FF2B5EF4-FFF2-40B4-BE49-F238E27FC236}">
                    <a16:creationId xmlns:a16="http://schemas.microsoft.com/office/drawing/2014/main" id="{FAC3A086-D6CB-9FAA-3F51-E25651FC1EE8}"/>
                  </a:ext>
                </a:extLst>
              </p:cNvPr>
              <p:cNvPicPr>
                <a:picLocks noChangeAspect="1"/>
              </p:cNvPicPr>
              <p:nvPr userDrawn="1"/>
            </p:nvPicPr>
            <p:blipFill rotWithShape="1">
              <a:blip r:embed="rId5"/>
              <a:srcRect b="36640"/>
              <a:stretch/>
            </p:blipFill>
            <p:spPr>
              <a:xfrm>
                <a:off x="6792414" y="6302612"/>
                <a:ext cx="1546217" cy="225712"/>
              </a:xfrm>
              <a:prstGeom prst="rect">
                <a:avLst/>
              </a:prstGeom>
            </p:spPr>
          </p:pic>
          <p:pic>
            <p:nvPicPr>
              <p:cNvPr id="24" name="Picture 23" descr="Text&#10;&#10;Description automatically generated with medium confidence">
                <a:extLst>
                  <a:ext uri="{FF2B5EF4-FFF2-40B4-BE49-F238E27FC236}">
                    <a16:creationId xmlns:a16="http://schemas.microsoft.com/office/drawing/2014/main" id="{445829E4-D670-839F-9DCF-CA2BF1638433}"/>
                  </a:ext>
                </a:extLst>
              </p:cNvPr>
              <p:cNvPicPr>
                <a:picLocks noChangeAspect="1"/>
              </p:cNvPicPr>
              <p:nvPr userDrawn="1"/>
            </p:nvPicPr>
            <p:blipFill rotWithShape="1">
              <a:blip r:embed="rId6"/>
              <a:srcRect b="34814"/>
              <a:stretch/>
            </p:blipFill>
            <p:spPr>
              <a:xfrm>
                <a:off x="3262326" y="6302612"/>
                <a:ext cx="1616660" cy="225712"/>
              </a:xfrm>
              <a:prstGeom prst="rect">
                <a:avLst/>
              </a:prstGeom>
            </p:spPr>
          </p:pic>
          <p:pic>
            <p:nvPicPr>
              <p:cNvPr id="25" name="Picture 24" descr="Text&#10;&#10;Description automatically generated with medium confidence">
                <a:extLst>
                  <a:ext uri="{FF2B5EF4-FFF2-40B4-BE49-F238E27FC236}">
                    <a16:creationId xmlns:a16="http://schemas.microsoft.com/office/drawing/2014/main" id="{2FD4DDA4-7971-DB8B-05A0-326BAB6AB501}"/>
                  </a:ext>
                </a:extLst>
              </p:cNvPr>
              <p:cNvPicPr>
                <a:picLocks noChangeAspect="1"/>
              </p:cNvPicPr>
              <p:nvPr userDrawn="1"/>
            </p:nvPicPr>
            <p:blipFill rotWithShape="1">
              <a:blip r:embed="rId7"/>
              <a:srcRect t="6125" b="30100"/>
              <a:stretch/>
            </p:blipFill>
            <p:spPr>
              <a:xfrm>
                <a:off x="9772657" y="6302612"/>
                <a:ext cx="1452934" cy="225713"/>
              </a:xfrm>
              <a:prstGeom prst="rect">
                <a:avLst/>
              </a:prstGeom>
            </p:spPr>
          </p:pic>
        </p:grpSp>
        <p:grpSp>
          <p:nvGrpSpPr>
            <p:cNvPr id="12" name="Group 11">
              <a:extLst>
                <a:ext uri="{FF2B5EF4-FFF2-40B4-BE49-F238E27FC236}">
                  <a16:creationId xmlns:a16="http://schemas.microsoft.com/office/drawing/2014/main" id="{56626135-292D-3C2C-54D0-82FCAA1F1052}"/>
                </a:ext>
              </a:extLst>
            </p:cNvPr>
            <p:cNvGrpSpPr/>
            <p:nvPr userDrawn="1"/>
          </p:nvGrpSpPr>
          <p:grpSpPr>
            <a:xfrm>
              <a:off x="1611069" y="6441207"/>
              <a:ext cx="10448980" cy="352109"/>
              <a:chOff x="1602588" y="6467847"/>
              <a:chExt cx="10448980" cy="352109"/>
            </a:xfrm>
          </p:grpSpPr>
          <p:pic>
            <p:nvPicPr>
              <p:cNvPr id="14" name="Picture 13" descr="Text&#10;&#10;Description automatically generated">
                <a:extLst>
                  <a:ext uri="{FF2B5EF4-FFF2-40B4-BE49-F238E27FC236}">
                    <a16:creationId xmlns:a16="http://schemas.microsoft.com/office/drawing/2014/main" id="{E258BBB4-2190-1548-20AE-DC00897F25D5}"/>
                  </a:ext>
                </a:extLst>
              </p:cNvPr>
              <p:cNvPicPr>
                <a:picLocks noChangeAspect="1"/>
              </p:cNvPicPr>
              <p:nvPr userDrawn="1"/>
            </p:nvPicPr>
            <p:blipFill rotWithShape="1">
              <a:blip r:embed="rId3"/>
              <a:srcRect b="35646"/>
              <a:stretch/>
            </p:blipFill>
            <p:spPr>
              <a:xfrm>
                <a:off x="1602588" y="6531045"/>
                <a:ext cx="1497738" cy="225712"/>
              </a:xfrm>
              <a:prstGeom prst="rect">
                <a:avLst/>
              </a:prstGeom>
            </p:spPr>
          </p:pic>
          <p:pic>
            <p:nvPicPr>
              <p:cNvPr id="16" name="Picture 15" descr="Graphical user interface, text&#10;&#10;Description automatically generated">
                <a:extLst>
                  <a:ext uri="{FF2B5EF4-FFF2-40B4-BE49-F238E27FC236}">
                    <a16:creationId xmlns:a16="http://schemas.microsoft.com/office/drawing/2014/main" id="{F952D849-3DC4-5C45-1D09-74A2E8294CBF}"/>
                  </a:ext>
                </a:extLst>
              </p:cNvPr>
              <p:cNvPicPr>
                <a:picLocks noChangeAspect="1"/>
              </p:cNvPicPr>
              <p:nvPr userDrawn="1"/>
            </p:nvPicPr>
            <p:blipFill rotWithShape="1">
              <a:blip r:embed="rId8"/>
              <a:srcRect b="50000"/>
              <a:stretch/>
            </p:blipFill>
            <p:spPr>
              <a:xfrm>
                <a:off x="5040986" y="6563220"/>
                <a:ext cx="1589428" cy="161363"/>
              </a:xfrm>
              <a:prstGeom prst="rect">
                <a:avLst/>
              </a:prstGeom>
            </p:spPr>
          </p:pic>
          <p:pic>
            <p:nvPicPr>
              <p:cNvPr id="18" name="Picture 17">
                <a:extLst>
                  <a:ext uri="{FF2B5EF4-FFF2-40B4-BE49-F238E27FC236}">
                    <a16:creationId xmlns:a16="http://schemas.microsoft.com/office/drawing/2014/main" id="{61EB538A-3D29-B42A-0A36-EC4FDF6E363F}"/>
                  </a:ext>
                </a:extLst>
              </p:cNvPr>
              <p:cNvPicPr>
                <a:picLocks noChangeAspect="1"/>
              </p:cNvPicPr>
              <p:nvPr userDrawn="1"/>
            </p:nvPicPr>
            <p:blipFill>
              <a:blip r:embed="rId9"/>
              <a:stretch>
                <a:fillRect/>
              </a:stretch>
            </p:blipFill>
            <p:spPr>
              <a:xfrm>
                <a:off x="8500631" y="6528324"/>
                <a:ext cx="1110026" cy="231155"/>
              </a:xfrm>
              <a:prstGeom prst="rect">
                <a:avLst/>
              </a:prstGeom>
            </p:spPr>
          </p:pic>
          <p:pic>
            <p:nvPicPr>
              <p:cNvPr id="21" name="Picture 20">
                <a:extLst>
                  <a:ext uri="{FF2B5EF4-FFF2-40B4-BE49-F238E27FC236}">
                    <a16:creationId xmlns:a16="http://schemas.microsoft.com/office/drawing/2014/main" id="{9D74F472-BCBE-DE49-D653-B82C36542A4C}"/>
                  </a:ext>
                </a:extLst>
              </p:cNvPr>
              <p:cNvPicPr>
                <a:picLocks noChangeAspect="1"/>
              </p:cNvPicPr>
              <p:nvPr userDrawn="1"/>
            </p:nvPicPr>
            <p:blipFill>
              <a:blip r:embed="rId10"/>
              <a:stretch>
                <a:fillRect/>
              </a:stretch>
            </p:blipFill>
            <p:spPr>
              <a:xfrm>
                <a:off x="11387592" y="6467847"/>
                <a:ext cx="663976" cy="352109"/>
              </a:xfrm>
              <a:prstGeom prst="rect">
                <a:avLst/>
              </a:prstGeom>
            </p:spPr>
          </p:pic>
        </p:grpSp>
      </p:grpSp>
    </p:spTree>
    <p:extLst>
      <p:ext uri="{BB962C8B-B14F-4D97-AF65-F5344CB8AC3E}">
        <p14:creationId xmlns:p14="http://schemas.microsoft.com/office/powerpoint/2010/main" val="2598075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5" name="Picture 2" descr="Vetor bandeira do brasil">
            <a:extLst>
              <a:ext uri="{FF2B5EF4-FFF2-40B4-BE49-F238E27FC236}">
                <a16:creationId xmlns:a16="http://schemas.microsoft.com/office/drawing/2014/main" id="{16A68BFB-D6B7-3457-641A-1E32D0A56FC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232506" y="43622"/>
            <a:ext cx="887136" cy="46260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txBox="1">
            <a:spLocks/>
          </p:cNvSpPr>
          <p:nvPr userDrawn="1"/>
        </p:nvSpPr>
        <p:spPr>
          <a:xfrm>
            <a:off x="0" y="876317"/>
            <a:ext cx="6421438" cy="54864"/>
          </a:xfrm>
          <a:prstGeom prst="rect">
            <a:avLst/>
          </a:prstGeom>
          <a:solidFill>
            <a:schemeClr val="tx1">
              <a:lumMod val="75000"/>
              <a:lumOff val="25000"/>
            </a:schemeClr>
          </a:solidFill>
          <a:ln>
            <a:noFill/>
          </a:ln>
        </p:spPr>
        <p:txBody>
          <a:bodyPr wrap="none" lIns="34290" tIns="68580" bIns="68580" anchor="ctr">
            <a:normAutofit fontScale="25000" lnSpcReduction="20000"/>
          </a:bodyPr>
          <a:lstStyle/>
          <a:p>
            <a:pPr fontAlgn="auto">
              <a:spcBef>
                <a:spcPts val="450"/>
              </a:spcBef>
              <a:spcAft>
                <a:spcPts val="0"/>
              </a:spcAft>
              <a:defRPr/>
            </a:pPr>
            <a:r>
              <a:rPr lang="en-US" sz="2700" cap="small">
                <a:solidFill>
                  <a:schemeClr val="bg1"/>
                </a:solidFill>
                <a:latin typeface="Verdana"/>
                <a:ea typeface="+mj-ea"/>
                <a:cs typeface="+mj-cs"/>
              </a:rPr>
              <a:t>	</a:t>
            </a:r>
            <a:endParaRPr lang="en-US" sz="2100" cap="small">
              <a:solidFill>
                <a:schemeClr val="bg1"/>
              </a:solidFill>
              <a:latin typeface="Verdana"/>
              <a:ea typeface="+mj-ea"/>
              <a:cs typeface="+mj-cs"/>
            </a:endParaRPr>
          </a:p>
        </p:txBody>
      </p:sp>
      <p:sp>
        <p:nvSpPr>
          <p:cNvPr id="10" name="Title 1"/>
          <p:cNvSpPr txBox="1">
            <a:spLocks/>
          </p:cNvSpPr>
          <p:nvPr userDrawn="1"/>
        </p:nvSpPr>
        <p:spPr>
          <a:xfrm>
            <a:off x="6421438" y="876317"/>
            <a:ext cx="2722562" cy="54864"/>
          </a:xfrm>
          <a:prstGeom prst="rect">
            <a:avLst/>
          </a:prstGeom>
          <a:solidFill>
            <a:schemeClr val="bg1">
              <a:lumMod val="65000"/>
            </a:schemeClr>
          </a:solidFill>
          <a:ln>
            <a:noFill/>
          </a:ln>
        </p:spPr>
        <p:txBody>
          <a:bodyPr>
            <a:normAutofit fontScale="25000" lnSpcReduction="20000"/>
          </a:bodyPr>
          <a:lstStyle/>
          <a:p>
            <a:pPr algn="ctr" defTabSz="342900" fontAlgn="auto">
              <a:spcAft>
                <a:spcPts val="0"/>
              </a:spcAft>
              <a:defRPr/>
            </a:pPr>
            <a:endParaRPr lang="en-US" sz="2700" cap="small">
              <a:solidFill>
                <a:schemeClr val="bg1"/>
              </a:solidFill>
              <a:latin typeface="Verdana"/>
              <a:ea typeface="+mj-ea"/>
              <a:cs typeface="+mj-cs"/>
            </a:endParaRPr>
          </a:p>
        </p:txBody>
      </p:sp>
      <p:sp>
        <p:nvSpPr>
          <p:cNvPr id="30" name="Content Placeholder 29"/>
          <p:cNvSpPr>
            <a:spLocks noGrp="1"/>
          </p:cNvSpPr>
          <p:nvPr>
            <p:ph sz="quarter" idx="10" hasCustomPrompt="1"/>
          </p:nvPr>
        </p:nvSpPr>
        <p:spPr>
          <a:xfrm>
            <a:off x="111685" y="453938"/>
            <a:ext cx="5698172" cy="383474"/>
          </a:xfrm>
          <a:prstGeom prst="rect">
            <a:avLst/>
          </a:prstGeom>
        </p:spPr>
        <p:txBody>
          <a:bodyPr/>
          <a:lstStyle>
            <a:lvl1pPr marL="0" marR="0" indent="0" algn="l" defTabSz="342900" rtl="0" eaLnBrk="1" fontAlgn="auto" latinLnBrk="0" hangingPunct="1">
              <a:lnSpc>
                <a:spcPct val="100000"/>
              </a:lnSpc>
              <a:spcBef>
                <a:spcPct val="20000"/>
              </a:spcBef>
              <a:spcAft>
                <a:spcPts val="0"/>
              </a:spcAft>
              <a:buClrTx/>
              <a:buSzTx/>
              <a:buFont typeface="Arial"/>
              <a:buNone/>
              <a:tabLst/>
              <a:defRPr sz="2100" cap="small" baseline="0">
                <a:solidFill>
                  <a:schemeClr val="accent6">
                    <a:lumMod val="75000"/>
                  </a:schemeClr>
                </a:solidFill>
                <a:latin typeface="Avenir LT Std 65 Medium" pitchFamily="34" charset="0"/>
              </a:defRPr>
            </a:lvl1pPr>
          </a:lstStyle>
          <a:p>
            <a:pPr lvl="0"/>
            <a:r>
              <a:rPr lang="en-US" sz="2100"/>
              <a:t>Title</a:t>
            </a:r>
          </a:p>
        </p:txBody>
      </p:sp>
      <p:sp>
        <p:nvSpPr>
          <p:cNvPr id="37" name="Title 1"/>
          <p:cNvSpPr txBox="1">
            <a:spLocks/>
          </p:cNvSpPr>
          <p:nvPr userDrawn="1"/>
        </p:nvSpPr>
        <p:spPr>
          <a:xfrm>
            <a:off x="0" y="4583985"/>
            <a:ext cx="6421438" cy="41148"/>
          </a:xfrm>
          <a:prstGeom prst="rect">
            <a:avLst/>
          </a:prstGeom>
          <a:solidFill>
            <a:schemeClr val="tx1">
              <a:lumMod val="75000"/>
              <a:lumOff val="25000"/>
            </a:schemeClr>
          </a:solidFill>
          <a:ln>
            <a:noFill/>
          </a:ln>
        </p:spPr>
        <p:txBody>
          <a:bodyPr wrap="none" lIns="34290" tIns="68580" bIns="68580" anchor="ctr">
            <a:normAutofit fontScale="25000" lnSpcReduction="20000"/>
          </a:bodyPr>
          <a:lstStyle/>
          <a:p>
            <a:pPr fontAlgn="auto">
              <a:spcBef>
                <a:spcPts val="450"/>
              </a:spcBef>
              <a:spcAft>
                <a:spcPts val="0"/>
              </a:spcAft>
              <a:defRPr/>
            </a:pPr>
            <a:r>
              <a:rPr lang="en-US" sz="2700" cap="small">
                <a:solidFill>
                  <a:schemeClr val="bg1"/>
                </a:solidFill>
                <a:latin typeface="Verdana"/>
                <a:ea typeface="+mj-ea"/>
                <a:cs typeface="+mj-cs"/>
              </a:rPr>
              <a:t>	</a:t>
            </a:r>
            <a:endParaRPr lang="en-US" sz="2100" cap="small">
              <a:solidFill>
                <a:schemeClr val="bg1"/>
              </a:solidFill>
              <a:latin typeface="Verdana"/>
              <a:ea typeface="+mj-ea"/>
              <a:cs typeface="+mj-cs"/>
            </a:endParaRPr>
          </a:p>
        </p:txBody>
      </p:sp>
      <p:sp>
        <p:nvSpPr>
          <p:cNvPr id="38" name="Title 1"/>
          <p:cNvSpPr txBox="1">
            <a:spLocks/>
          </p:cNvSpPr>
          <p:nvPr userDrawn="1"/>
        </p:nvSpPr>
        <p:spPr>
          <a:xfrm>
            <a:off x="5809858" y="4583985"/>
            <a:ext cx="2722562" cy="41148"/>
          </a:xfrm>
          <a:prstGeom prst="rect">
            <a:avLst/>
          </a:prstGeom>
          <a:solidFill>
            <a:schemeClr val="bg1">
              <a:lumMod val="65000"/>
            </a:schemeClr>
          </a:solidFill>
          <a:ln>
            <a:noFill/>
          </a:ln>
        </p:spPr>
        <p:txBody>
          <a:bodyPr>
            <a:normAutofit fontScale="25000" lnSpcReduction="20000"/>
          </a:bodyPr>
          <a:lstStyle/>
          <a:p>
            <a:pPr algn="ctr" defTabSz="342900" fontAlgn="auto">
              <a:spcAft>
                <a:spcPts val="0"/>
              </a:spcAft>
              <a:defRPr/>
            </a:pPr>
            <a:endParaRPr lang="en-US" sz="2700" cap="small">
              <a:solidFill>
                <a:schemeClr val="bg1"/>
              </a:solidFill>
              <a:latin typeface="Verdana"/>
              <a:ea typeface="+mj-ea"/>
              <a:cs typeface="+mj-cs"/>
            </a:endParaRPr>
          </a:p>
        </p:txBody>
      </p:sp>
      <p:sp>
        <p:nvSpPr>
          <p:cNvPr id="2" name="AutoShape 2" descr="Image result for german flag"/>
          <p:cNvSpPr>
            <a:spLocks noChangeAspect="1" noChangeArrowheads="1"/>
          </p:cNvSpPr>
          <p:nvPr userDrawn="1"/>
        </p:nvSpPr>
        <p:spPr bwMode="auto">
          <a:xfrm>
            <a:off x="155575" y="-377428"/>
            <a:ext cx="1752600" cy="78581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44" name="Title 1"/>
          <p:cNvSpPr txBox="1">
            <a:spLocks/>
          </p:cNvSpPr>
          <p:nvPr userDrawn="1"/>
        </p:nvSpPr>
        <p:spPr>
          <a:xfrm>
            <a:off x="5809857" y="4583985"/>
            <a:ext cx="3334143" cy="41148"/>
          </a:xfrm>
          <a:prstGeom prst="rect">
            <a:avLst/>
          </a:prstGeom>
          <a:solidFill>
            <a:schemeClr val="bg1">
              <a:lumMod val="65000"/>
            </a:schemeClr>
          </a:solidFill>
          <a:ln>
            <a:noFill/>
          </a:ln>
        </p:spPr>
        <p:txBody>
          <a:bodyPr>
            <a:normAutofit fontScale="25000" lnSpcReduction="20000"/>
          </a:bodyPr>
          <a:lstStyle/>
          <a:p>
            <a:pPr algn="ctr" defTabSz="342900" fontAlgn="auto">
              <a:spcAft>
                <a:spcPts val="0"/>
              </a:spcAft>
              <a:defRPr/>
            </a:pPr>
            <a:endParaRPr lang="en-US" sz="2700" cap="small">
              <a:solidFill>
                <a:schemeClr val="bg1"/>
              </a:solidFill>
              <a:latin typeface="Verdana"/>
              <a:ea typeface="+mj-ea"/>
              <a:cs typeface="+mj-cs"/>
            </a:endParaRPr>
          </a:p>
        </p:txBody>
      </p:sp>
      <p:pic>
        <p:nvPicPr>
          <p:cNvPr id="3" name="Picture 2">
            <a:extLst>
              <a:ext uri="{FF2B5EF4-FFF2-40B4-BE49-F238E27FC236}">
                <a16:creationId xmlns:a16="http://schemas.microsoft.com/office/drawing/2014/main" id="{96672A1A-A6CA-EA41-A86A-7D748073E95E}"/>
              </a:ext>
            </a:extLst>
          </p:cNvPr>
          <p:cNvPicPr>
            <a:picLocks noChangeAspect="1"/>
          </p:cNvPicPr>
          <p:nvPr userDrawn="1"/>
        </p:nvPicPr>
        <p:blipFill>
          <a:blip r:embed="rId3"/>
          <a:stretch>
            <a:fillRect/>
          </a:stretch>
        </p:blipFill>
        <p:spPr>
          <a:xfrm>
            <a:off x="7539846" y="4688051"/>
            <a:ext cx="1503186" cy="383474"/>
          </a:xfrm>
          <a:prstGeom prst="rect">
            <a:avLst/>
          </a:prstGeom>
        </p:spPr>
      </p:pic>
      <p:pic>
        <p:nvPicPr>
          <p:cNvPr id="4" name="Picture 3" descr="Graphical user interface, text&#10;&#10;Description automatically generated with medium confidence">
            <a:extLst>
              <a:ext uri="{FF2B5EF4-FFF2-40B4-BE49-F238E27FC236}">
                <a16:creationId xmlns:a16="http://schemas.microsoft.com/office/drawing/2014/main" id="{008712BF-C6D9-E2A2-6834-1984AD401927}"/>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b="36640"/>
          <a:stretch/>
        </p:blipFill>
        <p:spPr>
          <a:xfrm>
            <a:off x="111685" y="4800264"/>
            <a:ext cx="1052288" cy="171766"/>
          </a:xfrm>
          <a:prstGeom prst="rect">
            <a:avLst/>
          </a:prstGeom>
        </p:spPr>
      </p:pic>
      <p:sp>
        <p:nvSpPr>
          <p:cNvPr id="12" name="TextBox 11">
            <a:extLst>
              <a:ext uri="{FF2B5EF4-FFF2-40B4-BE49-F238E27FC236}">
                <a16:creationId xmlns:a16="http://schemas.microsoft.com/office/drawing/2014/main" id="{2A2535C4-6BF4-91A1-09DC-CD50ECD6A731}"/>
              </a:ext>
            </a:extLst>
          </p:cNvPr>
          <p:cNvSpPr txBox="1"/>
          <p:nvPr userDrawn="1"/>
        </p:nvSpPr>
        <p:spPr>
          <a:xfrm>
            <a:off x="8233790" y="509631"/>
            <a:ext cx="887136" cy="253916"/>
          </a:xfrm>
          <a:prstGeom prst="rect">
            <a:avLst/>
          </a:prstGeom>
          <a:noFill/>
        </p:spPr>
        <p:txBody>
          <a:bodyPr wrap="square" rtlCol="0">
            <a:spAutoFit/>
          </a:bodyPr>
          <a:lstStyle/>
          <a:p>
            <a:pPr algn="ctr"/>
            <a:r>
              <a:rPr lang="en-US" sz="1050" b="1"/>
              <a:t>Brazil</a:t>
            </a:r>
          </a:p>
        </p:txBody>
      </p:sp>
      <p:pic>
        <p:nvPicPr>
          <p:cNvPr id="13" name="Imagem 12" descr="Logotipo&#10;&#10;Descrição gerada automaticamente">
            <a:extLst>
              <a:ext uri="{FF2B5EF4-FFF2-40B4-BE49-F238E27FC236}">
                <a16:creationId xmlns:a16="http://schemas.microsoft.com/office/drawing/2014/main" id="{F1764882-9CB5-771D-81B1-E67938B24E2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435487" y="4695505"/>
            <a:ext cx="1145460" cy="360949"/>
          </a:xfrm>
          <a:prstGeom prst="rect">
            <a:avLst/>
          </a:prstGeom>
        </p:spPr>
      </p:pic>
      <p:grpSp>
        <p:nvGrpSpPr>
          <p:cNvPr id="14" name="Agrupar 13">
            <a:extLst>
              <a:ext uri="{FF2B5EF4-FFF2-40B4-BE49-F238E27FC236}">
                <a16:creationId xmlns:a16="http://schemas.microsoft.com/office/drawing/2014/main" id="{3C4AA1C7-1A01-3F45-15EB-EE13EE12F1EF}"/>
              </a:ext>
            </a:extLst>
          </p:cNvPr>
          <p:cNvGrpSpPr>
            <a:grpSpLocks noChangeAspect="1"/>
          </p:cNvGrpSpPr>
          <p:nvPr userDrawn="1"/>
        </p:nvGrpSpPr>
        <p:grpSpPr>
          <a:xfrm>
            <a:off x="4687493" y="4649635"/>
            <a:ext cx="1775870" cy="501319"/>
            <a:chOff x="-570397" y="7536023"/>
            <a:chExt cx="4782241" cy="1350000"/>
          </a:xfrm>
        </p:grpSpPr>
        <p:pic>
          <p:nvPicPr>
            <p:cNvPr id="15" name="Imagem 14" descr="Logotipo&#10;&#10;Descrição gerada automaticamente">
              <a:extLst>
                <a:ext uri="{FF2B5EF4-FFF2-40B4-BE49-F238E27FC236}">
                  <a16:creationId xmlns:a16="http://schemas.microsoft.com/office/drawing/2014/main" id="{0DCA022C-10BD-745C-5C63-5EEB8FD4EEF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7785"/>
            <a:stretch/>
          </p:blipFill>
          <p:spPr>
            <a:xfrm>
              <a:off x="-570397" y="7536023"/>
              <a:ext cx="2362387" cy="1350000"/>
            </a:xfrm>
            <a:prstGeom prst="rect">
              <a:avLst/>
            </a:prstGeom>
          </p:spPr>
        </p:pic>
        <p:pic>
          <p:nvPicPr>
            <p:cNvPr id="16" name="Imagem 15" descr="Forma&#10;&#10;Descrição gerada automaticamente">
              <a:extLst>
                <a:ext uri="{FF2B5EF4-FFF2-40B4-BE49-F238E27FC236}">
                  <a16:creationId xmlns:a16="http://schemas.microsoft.com/office/drawing/2014/main" id="{7914AA44-026B-2E84-99A2-9116A1D3263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7839" t="22464" r="18896" b="23073"/>
            <a:stretch/>
          </p:blipFill>
          <p:spPr>
            <a:xfrm>
              <a:off x="1841503" y="7640665"/>
              <a:ext cx="2370341" cy="1148400"/>
            </a:xfrm>
            <a:prstGeom prst="rect">
              <a:avLst/>
            </a:prstGeom>
          </p:spPr>
        </p:pic>
      </p:grpSp>
    </p:spTree>
    <p:extLst>
      <p:ext uri="{BB962C8B-B14F-4D97-AF65-F5344CB8AC3E}">
        <p14:creationId xmlns:p14="http://schemas.microsoft.com/office/powerpoint/2010/main" val="19685069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86384" y="2839212"/>
            <a:ext cx="8205216" cy="589788"/>
          </a:xfrm>
          <a:prstGeom prst="rect">
            <a:avLst/>
          </a:prstGeom>
        </p:spPr>
        <p:txBody>
          <a:bodyPr/>
          <a:lstStyle>
            <a:lvl1pPr algn="l">
              <a:defRPr sz="2700" b="1" cap="small" baseline="0">
                <a:solidFill>
                  <a:schemeClr val="tx1">
                    <a:lumMod val="75000"/>
                    <a:lumOff val="25000"/>
                  </a:schemeClr>
                </a:solidFill>
                <a:latin typeface="Arial"/>
                <a:cs typeface="Arial"/>
              </a:defRPr>
            </a:lvl1pPr>
          </a:lstStyle>
          <a:p>
            <a:r>
              <a:rPr lang="en-US"/>
              <a:t>Presentation Title</a:t>
            </a:r>
          </a:p>
        </p:txBody>
      </p:sp>
      <p:sp>
        <p:nvSpPr>
          <p:cNvPr id="3" name="Text Placeholder 2"/>
          <p:cNvSpPr>
            <a:spLocks noGrp="1"/>
          </p:cNvSpPr>
          <p:nvPr>
            <p:ph type="body" idx="1" hasCustomPrompt="1"/>
          </p:nvPr>
        </p:nvSpPr>
        <p:spPr>
          <a:xfrm>
            <a:off x="786384" y="3143250"/>
            <a:ext cx="8205216" cy="514350"/>
          </a:xfrm>
          <a:prstGeom prst="rect">
            <a:avLst/>
          </a:prstGeom>
        </p:spPr>
        <p:txBody>
          <a:bodyPr anchor="b"/>
          <a:lstStyle>
            <a:lvl1pPr marL="0" indent="0">
              <a:buNone/>
              <a:defRPr sz="1800" b="0" baseline="0">
                <a:solidFill>
                  <a:schemeClr val="tx1">
                    <a:lumMod val="75000"/>
                    <a:lumOff val="25000"/>
                  </a:schemeClr>
                </a:solidFill>
                <a:latin typeface="Arial"/>
                <a:cs typeface="Aria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Presentation Subtitle</a:t>
            </a:r>
          </a:p>
        </p:txBody>
      </p:sp>
      <p:sp>
        <p:nvSpPr>
          <p:cNvPr id="12" name="Text Placeholder 11"/>
          <p:cNvSpPr>
            <a:spLocks noGrp="1"/>
          </p:cNvSpPr>
          <p:nvPr>
            <p:ph type="body" sz="quarter" idx="10" hasCustomPrompt="1"/>
          </p:nvPr>
        </p:nvSpPr>
        <p:spPr>
          <a:xfrm>
            <a:off x="786384" y="3657600"/>
            <a:ext cx="8205216" cy="1028700"/>
          </a:xfrm>
          <a:prstGeom prst="rect">
            <a:avLst/>
          </a:prstGeom>
        </p:spPr>
        <p:txBody>
          <a:bodyPr/>
          <a:lstStyle>
            <a:lvl1pPr>
              <a:buFontTx/>
              <a:buNone/>
              <a:defRPr sz="1800">
                <a:solidFill>
                  <a:schemeClr val="tx1">
                    <a:lumMod val="75000"/>
                    <a:lumOff val="25000"/>
                  </a:schemeClr>
                </a:solidFill>
                <a:latin typeface="Arial"/>
                <a:cs typeface="Arial"/>
              </a:defRPr>
            </a:lvl1pPr>
            <a:lvl2pPr>
              <a:buFontTx/>
              <a:buNone/>
              <a:defRPr sz="1800">
                <a:solidFill>
                  <a:schemeClr val="tx1">
                    <a:lumMod val="65000"/>
                    <a:lumOff val="35000"/>
                  </a:schemeClr>
                </a:solidFill>
                <a:latin typeface="Verdana" pitchFamily="34" charset="0"/>
              </a:defRPr>
            </a:lvl2pPr>
            <a:lvl3pPr>
              <a:buFontTx/>
              <a:buNone/>
              <a:defRPr sz="1800">
                <a:solidFill>
                  <a:schemeClr val="tx1">
                    <a:lumMod val="65000"/>
                    <a:lumOff val="35000"/>
                  </a:schemeClr>
                </a:solidFill>
                <a:latin typeface="Verdana" pitchFamily="34" charset="0"/>
              </a:defRPr>
            </a:lvl3pPr>
            <a:lvl4pPr>
              <a:buFontTx/>
              <a:buNone/>
              <a:defRPr sz="1800">
                <a:solidFill>
                  <a:schemeClr val="tx1">
                    <a:lumMod val="65000"/>
                    <a:lumOff val="35000"/>
                  </a:schemeClr>
                </a:solidFill>
                <a:latin typeface="Verdana" pitchFamily="34" charset="0"/>
              </a:defRPr>
            </a:lvl4pPr>
            <a:lvl5pPr>
              <a:buFontTx/>
              <a:buNone/>
              <a:defRPr sz="1800">
                <a:solidFill>
                  <a:schemeClr val="tx1">
                    <a:lumMod val="65000"/>
                    <a:lumOff val="35000"/>
                  </a:schemeClr>
                </a:solidFill>
                <a:latin typeface="Verdana" pitchFamily="34" charset="0"/>
              </a:defRPr>
            </a:lvl5pPr>
          </a:lstStyle>
          <a:p>
            <a:pPr lvl="0"/>
            <a:r>
              <a:rPr lang="en-US"/>
              <a:t>Presenter</a:t>
            </a:r>
          </a:p>
          <a:p>
            <a:pPr lvl="0"/>
            <a:r>
              <a:rPr lang="en-US"/>
              <a:t>Date</a:t>
            </a:r>
          </a:p>
        </p:txBody>
      </p:sp>
    </p:spTree>
    <p:extLst>
      <p:ext uri="{BB962C8B-B14F-4D97-AF65-F5344CB8AC3E}">
        <p14:creationId xmlns:p14="http://schemas.microsoft.com/office/powerpoint/2010/main" val="4460662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69310" y="154781"/>
            <a:ext cx="8408012" cy="444104"/>
          </a:xfrm>
        </p:spPr>
        <p:txBody>
          <a:bodyPr>
            <a:noAutofit/>
          </a:bodyPr>
          <a:lstStyle>
            <a:lvl1pPr algn="l">
              <a:defRPr sz="2400" b="1">
                <a:solidFill>
                  <a:srgbClr val="00345C"/>
                </a:solidFill>
              </a:defRPr>
            </a:lvl1pPr>
          </a:lstStyle>
          <a:p>
            <a:r>
              <a:rPr lang="en-US"/>
              <a:t>Click to edit Master title style</a:t>
            </a:r>
          </a:p>
        </p:txBody>
      </p:sp>
      <p:sp>
        <p:nvSpPr>
          <p:cNvPr id="3" name="Content Placeholder 2"/>
          <p:cNvSpPr>
            <a:spLocks noGrp="1"/>
          </p:cNvSpPr>
          <p:nvPr>
            <p:ph sz="half" idx="1"/>
          </p:nvPr>
        </p:nvSpPr>
        <p:spPr>
          <a:xfrm>
            <a:off x="269310" y="1200151"/>
            <a:ext cx="4217012" cy="3394472"/>
          </a:xfrm>
        </p:spPr>
        <p:txBody>
          <a:bodyPr>
            <a:noAutofit/>
          </a:bodyPr>
          <a:lstStyle>
            <a:lvl1pPr>
              <a:defRPr sz="2100">
                <a:solidFill>
                  <a:srgbClr val="00345C"/>
                </a:solidFill>
              </a:defRPr>
            </a:lvl1pPr>
            <a:lvl2pPr>
              <a:defRPr sz="1800">
                <a:solidFill>
                  <a:srgbClr val="00345C"/>
                </a:solidFill>
              </a:defRPr>
            </a:lvl2pPr>
            <a:lvl3pPr>
              <a:defRPr sz="1500">
                <a:solidFill>
                  <a:srgbClr val="00345C"/>
                </a:solidFill>
              </a:defRPr>
            </a:lvl3pPr>
            <a:lvl4pPr>
              <a:defRPr sz="1350">
                <a:solidFill>
                  <a:srgbClr val="00345C"/>
                </a:solidFill>
              </a:defRPr>
            </a:lvl4pPr>
            <a:lvl5pPr>
              <a:defRPr sz="1350">
                <a:solidFill>
                  <a:srgbClr val="00345C"/>
                </a:solidFil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8722" y="1200151"/>
            <a:ext cx="4038600" cy="3394472"/>
          </a:xfrm>
        </p:spPr>
        <p:txBody>
          <a:bodyPr>
            <a:noAutofit/>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p:cNvSpPr/>
          <p:nvPr userDrawn="1"/>
        </p:nvSpPr>
        <p:spPr>
          <a:xfrm flipV="1">
            <a:off x="9478" y="804793"/>
            <a:ext cx="9144000" cy="39473"/>
          </a:xfrm>
          <a:prstGeom prst="rect">
            <a:avLst/>
          </a:prstGeom>
          <a:solidFill>
            <a:srgbClr val="00345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6" name="Rectangle 15">
            <a:extLst>
              <a:ext uri="{FF2B5EF4-FFF2-40B4-BE49-F238E27FC236}">
                <a16:creationId xmlns:a16="http://schemas.microsoft.com/office/drawing/2014/main" id="{70DC05ED-4E39-D34A-8303-D2C4BF7702BC}"/>
              </a:ext>
            </a:extLst>
          </p:cNvPr>
          <p:cNvSpPr/>
          <p:nvPr userDrawn="1"/>
        </p:nvSpPr>
        <p:spPr>
          <a:xfrm>
            <a:off x="-23092" y="4791365"/>
            <a:ext cx="9197879" cy="357908"/>
          </a:xfrm>
          <a:prstGeom prst="rect">
            <a:avLst/>
          </a:prstGeom>
          <a:solidFill>
            <a:srgbClr val="00345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8" name="TextBox 17">
            <a:extLst>
              <a:ext uri="{FF2B5EF4-FFF2-40B4-BE49-F238E27FC236}">
                <a16:creationId xmlns:a16="http://schemas.microsoft.com/office/drawing/2014/main" id="{87B2DB00-56BB-A34F-81F3-9DDA4F4802B7}"/>
              </a:ext>
            </a:extLst>
          </p:cNvPr>
          <p:cNvSpPr txBox="1"/>
          <p:nvPr userDrawn="1"/>
        </p:nvSpPr>
        <p:spPr>
          <a:xfrm>
            <a:off x="6118964" y="4862597"/>
            <a:ext cx="2856800" cy="215444"/>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800" b="1">
                <a:solidFill>
                  <a:schemeClr val="bg1"/>
                </a:solidFill>
              </a:rPr>
              <a:t>cleanenergyministerial.org</a:t>
            </a:r>
            <a:r>
              <a:rPr lang="en-US" sz="800" baseline="0">
                <a:solidFill>
                  <a:schemeClr val="bg1"/>
                </a:solidFill>
              </a:rPr>
              <a:t> </a:t>
            </a:r>
            <a:r>
              <a:rPr lang="en-US" sz="800">
                <a:solidFill>
                  <a:schemeClr val="bg1"/>
                </a:solidFill>
              </a:rPr>
              <a:t>|    </a:t>
            </a:r>
            <a:fld id="{BFD71CF8-5198-8441-A7C0-DC22FD64CBE4}" type="slidenum">
              <a:rPr lang="en-US" sz="800">
                <a:solidFill>
                  <a:schemeClr val="bg1"/>
                </a:solidFill>
              </a:rPr>
              <a:pPr marL="0" marR="0" lvl="0" indent="0" algn="r" defTabSz="457200" rtl="0" eaLnBrk="1" fontAlgn="auto" latinLnBrk="0" hangingPunct="1">
                <a:lnSpc>
                  <a:spcPct val="100000"/>
                </a:lnSpc>
                <a:spcBef>
                  <a:spcPts val="0"/>
                </a:spcBef>
                <a:spcAft>
                  <a:spcPts val="0"/>
                </a:spcAft>
                <a:buClrTx/>
                <a:buSzTx/>
                <a:buFontTx/>
                <a:buNone/>
                <a:tabLst/>
                <a:defRPr/>
              </a:pPr>
              <a:t>‹#›</a:t>
            </a:fld>
            <a:endParaRPr lang="en-US" sz="800">
              <a:solidFill>
                <a:schemeClr val="bg1"/>
              </a:solidFill>
            </a:endParaRPr>
          </a:p>
        </p:txBody>
      </p:sp>
    </p:spTree>
    <p:extLst>
      <p:ext uri="{BB962C8B-B14F-4D97-AF65-F5344CB8AC3E}">
        <p14:creationId xmlns:p14="http://schemas.microsoft.com/office/powerpoint/2010/main" val="21877236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 Column - Bar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91678"/>
            <a:ext cx="8229600" cy="422672"/>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428750"/>
            <a:ext cx="4038600" cy="3200400"/>
          </a:xfrm>
          <a:prstGeom prst="rect">
            <a:avLst/>
          </a:prstGeom>
        </p:spPr>
        <p:txBody>
          <a:bodyPr/>
          <a:lstStyle>
            <a:lvl1pPr>
              <a:defRPr sz="1800" b="0" baseline="0"/>
            </a:lvl1pPr>
            <a:lvl2pPr>
              <a:buSzPct val="80000"/>
              <a:buFont typeface="Courier New" pitchFamily="49" charset="0"/>
              <a:buChar char="o"/>
              <a:defRPr lang="en-US" sz="1650" kern="1200" dirty="0" smtClean="0">
                <a:solidFill>
                  <a:schemeClr val="tx1"/>
                </a:solidFill>
                <a:latin typeface="+mn-lt"/>
                <a:ea typeface="+mn-ea"/>
                <a:cs typeface="+mn-cs"/>
              </a:defRPr>
            </a:lvl2pPr>
            <a:lvl3pPr>
              <a:buFont typeface="Calibri" pitchFamily="34" charset="0"/>
              <a:buChar char="–"/>
              <a:defRPr sz="1500"/>
            </a:lvl3pPr>
            <a:lvl4pPr>
              <a:buFont typeface="Wingdings" pitchFamily="2" charset="2"/>
              <a:buChar cha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28750"/>
            <a:ext cx="4038600" cy="3200400"/>
          </a:xfrm>
          <a:prstGeom prst="rect">
            <a:avLst/>
          </a:prstGeom>
        </p:spPr>
        <p:txBody>
          <a:bodyPr/>
          <a:lstStyle>
            <a:lvl1pPr>
              <a:defRPr sz="1800" b="0"/>
            </a:lvl1pPr>
            <a:lvl2pPr>
              <a:buSzPct val="80000"/>
              <a:buFont typeface="Courier New" pitchFamily="49" charset="0"/>
              <a:buChar char="o"/>
              <a:defRPr sz="1650"/>
            </a:lvl2pPr>
            <a:lvl3pPr>
              <a:buFont typeface="Calibri" pitchFamily="34" charset="0"/>
              <a:buChar char="–"/>
              <a:defRPr sz="1500"/>
            </a:lvl3pPr>
            <a:lvl4pPr>
              <a:buFont typeface="Wingdings" pitchFamily="2" charset="2"/>
              <a:buChar cha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8"/>
          <p:cNvSpPr>
            <a:spLocks noGrp="1"/>
          </p:cNvSpPr>
          <p:nvPr>
            <p:ph type="body" sz="quarter" idx="10"/>
          </p:nvPr>
        </p:nvSpPr>
        <p:spPr>
          <a:xfrm>
            <a:off x="457200" y="971550"/>
            <a:ext cx="4038600" cy="342900"/>
          </a:xfrm>
          <a:prstGeom prst="rect">
            <a:avLst/>
          </a:prstGeom>
        </p:spPr>
        <p:txBody>
          <a:bodyPr>
            <a:noAutofit/>
          </a:bodyPr>
          <a:lstStyle>
            <a:lvl1pPr>
              <a:buNone/>
              <a:defRPr sz="1800" b="1"/>
            </a:lvl1pPr>
          </a:lstStyle>
          <a:p>
            <a:pPr lvl="0"/>
            <a:r>
              <a:rPr lang="en-US"/>
              <a:t>Click to edit Master text styles</a:t>
            </a:r>
          </a:p>
        </p:txBody>
      </p:sp>
      <p:sp>
        <p:nvSpPr>
          <p:cNvPr id="8" name="Text Placeholder 8"/>
          <p:cNvSpPr>
            <a:spLocks noGrp="1"/>
          </p:cNvSpPr>
          <p:nvPr>
            <p:ph type="body" sz="quarter" idx="11"/>
          </p:nvPr>
        </p:nvSpPr>
        <p:spPr>
          <a:xfrm>
            <a:off x="4648200" y="971550"/>
            <a:ext cx="4038600" cy="342900"/>
          </a:xfrm>
          <a:prstGeom prst="rect">
            <a:avLst/>
          </a:prstGeom>
        </p:spPr>
        <p:txBody>
          <a:bodyPr>
            <a:noAutofit/>
          </a:bodyPr>
          <a:lstStyle>
            <a:lvl1pPr>
              <a:buNone/>
              <a:defRPr sz="1800" b="1"/>
            </a:lvl1pPr>
          </a:lstStyle>
          <a:p>
            <a:pPr lvl="0"/>
            <a:r>
              <a:rPr lang="en-US"/>
              <a:t>Click to edit Master text styles</a:t>
            </a:r>
          </a:p>
        </p:txBody>
      </p:sp>
    </p:spTree>
    <p:extLst>
      <p:ext uri="{BB962C8B-B14F-4D97-AF65-F5344CB8AC3E}">
        <p14:creationId xmlns:p14="http://schemas.microsoft.com/office/powerpoint/2010/main" val="42804136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183772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2B3A056-1AC5-9F40-AF7F-F83B9505A7EF}"/>
              </a:ext>
            </a:extLst>
          </p:cNvPr>
          <p:cNvSpPr/>
          <p:nvPr userDrawn="1"/>
        </p:nvSpPr>
        <p:spPr>
          <a:xfrm>
            <a:off x="-23092" y="4791365"/>
            <a:ext cx="9197879" cy="357908"/>
          </a:xfrm>
          <a:prstGeom prst="rect">
            <a:avLst/>
          </a:prstGeom>
          <a:solidFill>
            <a:srgbClr val="00345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269310" y="157558"/>
            <a:ext cx="8417490" cy="440846"/>
          </a:xfrm>
        </p:spPr>
        <p:txBody>
          <a:bodyPr>
            <a:noAutofit/>
          </a:bodyPr>
          <a:lstStyle>
            <a:lvl1pPr algn="l">
              <a:defRPr sz="2400" b="1">
                <a:solidFill>
                  <a:srgbClr val="00345C"/>
                </a:solidFill>
              </a:defRPr>
            </a:lvl1pPr>
          </a:lstStyle>
          <a:p>
            <a:r>
              <a:rPr lang="en-US"/>
              <a:t>Click to edit Master title style</a:t>
            </a:r>
          </a:p>
        </p:txBody>
      </p:sp>
      <p:sp>
        <p:nvSpPr>
          <p:cNvPr id="3" name="Text Placeholder 2"/>
          <p:cNvSpPr>
            <a:spLocks noGrp="1"/>
          </p:cNvSpPr>
          <p:nvPr>
            <p:ph type="body" idx="1"/>
          </p:nvPr>
        </p:nvSpPr>
        <p:spPr>
          <a:xfrm>
            <a:off x="269310" y="1151335"/>
            <a:ext cx="4228078" cy="479822"/>
          </a:xfrm>
        </p:spPr>
        <p:txBody>
          <a:bodyPr anchor="t" anchorCtr="0">
            <a:noAutofit/>
          </a:bodyPr>
          <a:lstStyle>
            <a:lvl1pPr marL="0" indent="0">
              <a:buNone/>
              <a:defRPr sz="1500" b="1">
                <a:solidFill>
                  <a:srgbClr val="00345C"/>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269310" y="1631156"/>
            <a:ext cx="4228078" cy="2963466"/>
          </a:xfrm>
        </p:spPr>
        <p:txBody>
          <a:bodyPr>
            <a:noAutofit/>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t" anchorCtr="0">
            <a:noAutofit/>
          </a:bodyPr>
          <a:lstStyle>
            <a:lvl1pPr marL="0" indent="0">
              <a:buNone/>
              <a:defRPr sz="1500" b="1">
                <a:solidFill>
                  <a:srgbClr val="00345C"/>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noAutofit/>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p:cNvSpPr/>
          <p:nvPr userDrawn="1"/>
        </p:nvSpPr>
        <p:spPr>
          <a:xfrm flipV="1">
            <a:off x="0" y="804793"/>
            <a:ext cx="9144000" cy="39473"/>
          </a:xfrm>
          <a:prstGeom prst="rect">
            <a:avLst/>
          </a:prstGeom>
          <a:solidFill>
            <a:srgbClr val="00345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8" name="TextBox 17">
            <a:extLst>
              <a:ext uri="{FF2B5EF4-FFF2-40B4-BE49-F238E27FC236}">
                <a16:creationId xmlns:a16="http://schemas.microsoft.com/office/drawing/2014/main" id="{EA374833-906E-C441-9175-467F2CB7A0EB}"/>
              </a:ext>
            </a:extLst>
          </p:cNvPr>
          <p:cNvSpPr txBox="1"/>
          <p:nvPr userDrawn="1"/>
        </p:nvSpPr>
        <p:spPr>
          <a:xfrm>
            <a:off x="6118964" y="4862597"/>
            <a:ext cx="2856800" cy="215444"/>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800" b="1">
                <a:solidFill>
                  <a:schemeClr val="bg1"/>
                </a:solidFill>
              </a:rPr>
              <a:t>cleanenergyministerial.org</a:t>
            </a:r>
            <a:r>
              <a:rPr lang="en-US" sz="800" baseline="0">
                <a:solidFill>
                  <a:schemeClr val="bg1"/>
                </a:solidFill>
              </a:rPr>
              <a:t> </a:t>
            </a:r>
            <a:r>
              <a:rPr lang="en-US" sz="800">
                <a:solidFill>
                  <a:schemeClr val="bg1"/>
                </a:solidFill>
              </a:rPr>
              <a:t>|    </a:t>
            </a:r>
            <a:fld id="{BFD71CF8-5198-8441-A7C0-DC22FD64CBE4}" type="slidenum">
              <a:rPr lang="en-US" sz="800">
                <a:solidFill>
                  <a:schemeClr val="bg1"/>
                </a:solidFill>
              </a:rPr>
              <a:pPr marL="0" marR="0" lvl="0" indent="0" algn="r" defTabSz="457200" rtl="0" eaLnBrk="1" fontAlgn="auto" latinLnBrk="0" hangingPunct="1">
                <a:lnSpc>
                  <a:spcPct val="100000"/>
                </a:lnSpc>
                <a:spcBef>
                  <a:spcPts val="0"/>
                </a:spcBef>
                <a:spcAft>
                  <a:spcPts val="0"/>
                </a:spcAft>
                <a:buClrTx/>
                <a:buSzTx/>
                <a:buFontTx/>
                <a:buNone/>
                <a:tabLst/>
                <a:defRPr/>
              </a:pPr>
              <a:t>‹#›</a:t>
            </a:fld>
            <a:endParaRPr lang="en-US" sz="800">
              <a:solidFill>
                <a:schemeClr val="bg1"/>
              </a:solidFill>
            </a:endParaRPr>
          </a:p>
        </p:txBody>
      </p:sp>
    </p:spTree>
    <p:extLst>
      <p:ext uri="{BB962C8B-B14F-4D97-AF65-F5344CB8AC3E}">
        <p14:creationId xmlns:p14="http://schemas.microsoft.com/office/powerpoint/2010/main" val="31431492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9C9E46B-362A-3A4C-B67B-084E6999E053}"/>
              </a:ext>
            </a:extLst>
          </p:cNvPr>
          <p:cNvSpPr/>
          <p:nvPr userDrawn="1"/>
        </p:nvSpPr>
        <p:spPr>
          <a:xfrm>
            <a:off x="-23092" y="4791365"/>
            <a:ext cx="9197879" cy="357908"/>
          </a:xfrm>
          <a:prstGeom prst="rect">
            <a:avLst/>
          </a:prstGeom>
          <a:solidFill>
            <a:srgbClr val="00345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269310" y="163332"/>
            <a:ext cx="8417490" cy="433739"/>
          </a:xfrm>
        </p:spPr>
        <p:txBody>
          <a:bodyPr>
            <a:noAutofit/>
          </a:bodyPr>
          <a:lstStyle>
            <a:lvl1pPr>
              <a:defRPr sz="2400" b="1">
                <a:solidFill>
                  <a:srgbClr val="00345C"/>
                </a:solidFill>
              </a:defRPr>
            </a:lvl1pPr>
          </a:lstStyle>
          <a:p>
            <a:r>
              <a:rPr lang="en-US"/>
              <a:t>Click to edit Master title style</a:t>
            </a:r>
          </a:p>
        </p:txBody>
      </p:sp>
      <p:sp>
        <p:nvSpPr>
          <p:cNvPr id="9" name="Rectangle 8"/>
          <p:cNvSpPr/>
          <p:nvPr userDrawn="1"/>
        </p:nvSpPr>
        <p:spPr>
          <a:xfrm flipV="1">
            <a:off x="0" y="804793"/>
            <a:ext cx="9144000" cy="39473"/>
          </a:xfrm>
          <a:prstGeom prst="rect">
            <a:avLst/>
          </a:prstGeom>
          <a:solidFill>
            <a:srgbClr val="00345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2" name="Content Placeholder 2">
            <a:extLst>
              <a:ext uri="{FF2B5EF4-FFF2-40B4-BE49-F238E27FC236}">
                <a16:creationId xmlns:a16="http://schemas.microsoft.com/office/drawing/2014/main" id="{4DD4E0CC-D40B-D34B-8B0F-8F51C11189B1}"/>
              </a:ext>
            </a:extLst>
          </p:cNvPr>
          <p:cNvSpPr>
            <a:spLocks noGrp="1"/>
          </p:cNvSpPr>
          <p:nvPr>
            <p:ph idx="1"/>
          </p:nvPr>
        </p:nvSpPr>
        <p:spPr>
          <a:xfrm>
            <a:off x="269310" y="1051988"/>
            <a:ext cx="8417490" cy="3696593"/>
          </a:xfrm>
        </p:spPr>
        <p:txBody>
          <a:bodyPr>
            <a:noAutofit/>
          </a:bodyPr>
          <a:lstStyle>
            <a:lvl1pPr>
              <a:defRPr>
                <a:solidFill>
                  <a:srgbClr val="00345C"/>
                </a:solidFill>
              </a:defRPr>
            </a:lvl1pPr>
            <a:lvl2pPr>
              <a:defRPr>
                <a:solidFill>
                  <a:srgbClr val="00345C"/>
                </a:solidFill>
              </a:defRPr>
            </a:lvl2pPr>
            <a:lvl3pPr>
              <a:defRPr>
                <a:solidFill>
                  <a:srgbClr val="00345C"/>
                </a:solidFill>
              </a:defRPr>
            </a:lvl3pPr>
            <a:lvl4pPr>
              <a:defRPr>
                <a:solidFill>
                  <a:srgbClr val="00345C"/>
                </a:solidFill>
              </a:defRPr>
            </a:lvl4pPr>
            <a:lvl5pPr>
              <a:defRPr>
                <a:solidFill>
                  <a:srgbClr val="00345C"/>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3" name="Group 2">
            <a:extLst>
              <a:ext uri="{FF2B5EF4-FFF2-40B4-BE49-F238E27FC236}">
                <a16:creationId xmlns:a16="http://schemas.microsoft.com/office/drawing/2014/main" id="{A99A4094-CFE2-4903-E80B-1921C3E48FB0}"/>
              </a:ext>
            </a:extLst>
          </p:cNvPr>
          <p:cNvGrpSpPr/>
          <p:nvPr userDrawn="1"/>
        </p:nvGrpSpPr>
        <p:grpSpPr>
          <a:xfrm>
            <a:off x="4974546" y="123332"/>
            <a:ext cx="4059164" cy="651396"/>
            <a:chOff x="4920584" y="52082"/>
            <a:chExt cx="4059164" cy="651396"/>
          </a:xfrm>
        </p:grpSpPr>
        <p:pic>
          <p:nvPicPr>
            <p:cNvPr id="4" name="Picture 3">
              <a:extLst>
                <a:ext uri="{FF2B5EF4-FFF2-40B4-BE49-F238E27FC236}">
                  <a16:creationId xmlns:a16="http://schemas.microsoft.com/office/drawing/2014/main" id="{C27CBDA8-B596-3C5D-488E-AC9E24976E28}"/>
                </a:ext>
              </a:extLst>
            </p:cNvPr>
            <p:cNvPicPr>
              <a:picLocks noChangeAspect="1"/>
            </p:cNvPicPr>
            <p:nvPr/>
          </p:nvPicPr>
          <p:blipFill>
            <a:blip r:embed="rId2"/>
            <a:stretch>
              <a:fillRect/>
            </a:stretch>
          </p:blipFill>
          <p:spPr>
            <a:xfrm>
              <a:off x="4920584" y="56647"/>
              <a:ext cx="1940493" cy="646831"/>
            </a:xfrm>
            <a:prstGeom prst="rect">
              <a:avLst/>
            </a:prstGeom>
          </p:spPr>
        </p:pic>
        <p:pic>
          <p:nvPicPr>
            <p:cNvPr id="5" name="Picture 4" descr="A black background with blue and green text&#10;&#10;Description automatically generated with low confidence">
              <a:extLst>
                <a:ext uri="{FF2B5EF4-FFF2-40B4-BE49-F238E27FC236}">
                  <a16:creationId xmlns:a16="http://schemas.microsoft.com/office/drawing/2014/main" id="{53C08803-F008-893E-2178-64C4DEBBC970}"/>
                </a:ext>
              </a:extLst>
            </p:cNvPr>
            <p:cNvPicPr>
              <a:picLocks noChangeAspect="1"/>
            </p:cNvPicPr>
            <p:nvPr/>
          </p:nvPicPr>
          <p:blipFill>
            <a:blip r:embed="rId3"/>
            <a:stretch>
              <a:fillRect/>
            </a:stretch>
          </p:blipFill>
          <p:spPr>
            <a:xfrm>
              <a:off x="6807015" y="52082"/>
              <a:ext cx="2172733" cy="651396"/>
            </a:xfrm>
            <a:prstGeom prst="rect">
              <a:avLst/>
            </a:prstGeom>
          </p:spPr>
        </p:pic>
      </p:grpSp>
    </p:spTree>
    <p:extLst>
      <p:ext uri="{BB962C8B-B14F-4D97-AF65-F5344CB8AC3E}">
        <p14:creationId xmlns:p14="http://schemas.microsoft.com/office/powerpoint/2010/main" val="14260989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23092" y="4791365"/>
            <a:ext cx="9197879" cy="357908"/>
          </a:xfrm>
          <a:prstGeom prst="rect">
            <a:avLst/>
          </a:prstGeom>
          <a:solidFill>
            <a:srgbClr val="00345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0" name="TextBox 9">
            <a:extLst>
              <a:ext uri="{FF2B5EF4-FFF2-40B4-BE49-F238E27FC236}">
                <a16:creationId xmlns:a16="http://schemas.microsoft.com/office/drawing/2014/main" id="{A5EDF46E-21E0-D741-9E15-AEB712E5D49F}"/>
              </a:ext>
            </a:extLst>
          </p:cNvPr>
          <p:cNvSpPr txBox="1"/>
          <p:nvPr userDrawn="1"/>
        </p:nvSpPr>
        <p:spPr>
          <a:xfrm>
            <a:off x="6118964" y="4862597"/>
            <a:ext cx="2856800" cy="215444"/>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800" b="1">
                <a:solidFill>
                  <a:schemeClr val="bg1"/>
                </a:solidFill>
              </a:rPr>
              <a:t>cleanenergyministerial.org</a:t>
            </a:r>
            <a:r>
              <a:rPr lang="en-US" sz="800" baseline="0">
                <a:solidFill>
                  <a:schemeClr val="bg1"/>
                </a:solidFill>
              </a:rPr>
              <a:t> </a:t>
            </a:r>
            <a:r>
              <a:rPr lang="en-US" sz="800">
                <a:solidFill>
                  <a:schemeClr val="bg1"/>
                </a:solidFill>
              </a:rPr>
              <a:t>|    </a:t>
            </a:r>
            <a:fld id="{BFD71CF8-5198-8441-A7C0-DC22FD64CBE4}" type="slidenum">
              <a:rPr lang="en-US" sz="800">
                <a:solidFill>
                  <a:schemeClr val="bg1"/>
                </a:solidFill>
              </a:rPr>
              <a:pPr marL="0" marR="0" lvl="0" indent="0" algn="r" defTabSz="457200" rtl="0" eaLnBrk="1" fontAlgn="auto" latinLnBrk="0" hangingPunct="1">
                <a:lnSpc>
                  <a:spcPct val="100000"/>
                </a:lnSpc>
                <a:spcBef>
                  <a:spcPts val="0"/>
                </a:spcBef>
                <a:spcAft>
                  <a:spcPts val="0"/>
                </a:spcAft>
                <a:buClrTx/>
                <a:buSzTx/>
                <a:buFontTx/>
                <a:buNone/>
                <a:tabLst/>
                <a:defRPr/>
              </a:pPr>
              <a:t>‹#›</a:t>
            </a:fld>
            <a:endParaRPr lang="en-US" sz="800">
              <a:solidFill>
                <a:schemeClr val="bg1"/>
              </a:solidFill>
            </a:endParaRPr>
          </a:p>
        </p:txBody>
      </p:sp>
    </p:spTree>
    <p:extLst>
      <p:ext uri="{BB962C8B-B14F-4D97-AF65-F5344CB8AC3E}">
        <p14:creationId xmlns:p14="http://schemas.microsoft.com/office/powerpoint/2010/main" val="16712402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t="6887" r="626" b="10781"/>
          <a:stretch/>
        </p:blipFill>
        <p:spPr>
          <a:xfrm>
            <a:off x="1" y="952501"/>
            <a:ext cx="9144000" cy="1518227"/>
          </a:xfrm>
          <a:prstGeom prst="rect">
            <a:avLst/>
          </a:prstGeom>
        </p:spPr>
      </p:pic>
      <p:sp>
        <p:nvSpPr>
          <p:cNvPr id="2" name="Title 1"/>
          <p:cNvSpPr>
            <a:spLocks noGrp="1"/>
          </p:cNvSpPr>
          <p:nvPr>
            <p:ph type="ctrTitle" hasCustomPrompt="1"/>
          </p:nvPr>
        </p:nvSpPr>
        <p:spPr>
          <a:xfrm>
            <a:off x="3213203" y="2645244"/>
            <a:ext cx="5668526" cy="1086437"/>
          </a:xfrm>
        </p:spPr>
        <p:txBody>
          <a:bodyPr lIns="0" tIns="0" rIns="0" bIns="0" anchor="t">
            <a:noAutofit/>
          </a:bodyPr>
          <a:lstStyle>
            <a:lvl1pPr algn="l">
              <a:defRPr sz="2700" b="1">
                <a:solidFill>
                  <a:srgbClr val="00345C"/>
                </a:solidFill>
              </a:defRPr>
            </a:lvl1pPr>
          </a:lstStyle>
          <a:p>
            <a:r>
              <a:rPr lang="en-US"/>
              <a:t>Title</a:t>
            </a:r>
          </a:p>
        </p:txBody>
      </p:sp>
      <p:sp>
        <p:nvSpPr>
          <p:cNvPr id="3" name="Subtitle 2"/>
          <p:cNvSpPr>
            <a:spLocks noGrp="1"/>
          </p:cNvSpPr>
          <p:nvPr>
            <p:ph type="subTitle" idx="1" hasCustomPrompt="1"/>
          </p:nvPr>
        </p:nvSpPr>
        <p:spPr>
          <a:xfrm>
            <a:off x="3213203" y="4003632"/>
            <a:ext cx="5660638" cy="256118"/>
          </a:xfrm>
        </p:spPr>
        <p:txBody>
          <a:bodyPr lIns="0" tIns="0" rIns="0" bIns="0">
            <a:noAutofit/>
          </a:bodyPr>
          <a:lstStyle>
            <a:lvl1pPr marL="0" indent="0" algn="l">
              <a:spcBef>
                <a:spcPts val="1260"/>
              </a:spcBef>
              <a:buNone/>
              <a:defRPr sz="1200">
                <a:solidFill>
                  <a:srgbClr val="00345C"/>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Presented by</a:t>
            </a:r>
          </a:p>
        </p:txBody>
      </p:sp>
      <p:sp>
        <p:nvSpPr>
          <p:cNvPr id="12" name="Rectangle 11"/>
          <p:cNvSpPr/>
          <p:nvPr userDrawn="1"/>
        </p:nvSpPr>
        <p:spPr>
          <a:xfrm flipV="1">
            <a:off x="0" y="925628"/>
            <a:ext cx="9144000" cy="39473"/>
          </a:xfrm>
          <a:prstGeom prst="rect">
            <a:avLst/>
          </a:prstGeom>
          <a:solidFill>
            <a:srgbClr val="2072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3" name="Rectangle 12"/>
          <p:cNvSpPr/>
          <p:nvPr userDrawn="1"/>
        </p:nvSpPr>
        <p:spPr>
          <a:xfrm>
            <a:off x="-23091" y="4791365"/>
            <a:ext cx="9167092" cy="357908"/>
          </a:xfrm>
          <a:prstGeom prst="rect">
            <a:avLst/>
          </a:prstGeom>
          <a:solidFill>
            <a:srgbClr val="00345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8" name="Text Placeholder 17"/>
          <p:cNvSpPr>
            <a:spLocks noGrp="1"/>
          </p:cNvSpPr>
          <p:nvPr>
            <p:ph type="body" sz="quarter" idx="10" hasCustomPrompt="1"/>
          </p:nvPr>
        </p:nvSpPr>
        <p:spPr>
          <a:xfrm>
            <a:off x="3213204" y="4395788"/>
            <a:ext cx="5684301" cy="242607"/>
          </a:xfrm>
        </p:spPr>
        <p:txBody>
          <a:bodyPr tIns="0" rIns="0"/>
          <a:lstStyle>
            <a:lvl1pPr marL="0" indent="0">
              <a:spcBef>
                <a:spcPts val="0"/>
              </a:spcBef>
              <a:buFontTx/>
              <a:buNone/>
              <a:defRPr sz="1200">
                <a:solidFill>
                  <a:srgbClr val="00345C"/>
                </a:solidFill>
              </a:defRPr>
            </a:lvl1pPr>
            <a:lvl2pPr marL="0" indent="0">
              <a:spcBef>
                <a:spcPts val="0"/>
              </a:spcBef>
              <a:buFontTx/>
              <a:buNone/>
              <a:defRPr sz="1200">
                <a:solidFill>
                  <a:srgbClr val="13345F"/>
                </a:solidFill>
              </a:defRPr>
            </a:lvl2pPr>
            <a:lvl3pPr marL="0" indent="0">
              <a:spcBef>
                <a:spcPts val="0"/>
              </a:spcBef>
              <a:buFontTx/>
              <a:buNone/>
              <a:defRPr sz="1200">
                <a:solidFill>
                  <a:srgbClr val="13345F"/>
                </a:solidFill>
              </a:defRPr>
            </a:lvl3pPr>
            <a:lvl4pPr marL="0" indent="0">
              <a:spcBef>
                <a:spcPts val="0"/>
              </a:spcBef>
              <a:buFontTx/>
              <a:buNone/>
              <a:defRPr sz="1200">
                <a:solidFill>
                  <a:srgbClr val="13345F"/>
                </a:solidFill>
              </a:defRPr>
            </a:lvl4pPr>
            <a:lvl5pPr marL="0" indent="0">
              <a:spcBef>
                <a:spcPts val="0"/>
              </a:spcBef>
              <a:buFontTx/>
              <a:buNone/>
              <a:defRPr sz="1200">
                <a:solidFill>
                  <a:srgbClr val="13345F"/>
                </a:solidFill>
              </a:defRPr>
            </a:lvl5pPr>
          </a:lstStyle>
          <a:p>
            <a:pPr lvl="0"/>
            <a:r>
              <a:rPr lang="en-US"/>
              <a:t>Date</a:t>
            </a:r>
          </a:p>
        </p:txBody>
      </p:sp>
      <p:pic>
        <p:nvPicPr>
          <p:cNvPr id="14" name="Picture 13">
            <a:extLst>
              <a:ext uri="{FF2B5EF4-FFF2-40B4-BE49-F238E27FC236}">
                <a16:creationId xmlns:a16="http://schemas.microsoft.com/office/drawing/2014/main" id="{BAABB9D0-D5DD-E849-8FB1-89813308FDC6}"/>
              </a:ext>
            </a:extLst>
          </p:cNvPr>
          <p:cNvPicPr>
            <a:picLocks noChangeAspect="1"/>
          </p:cNvPicPr>
          <p:nvPr userDrawn="1"/>
        </p:nvPicPr>
        <p:blipFill>
          <a:blip r:embed="rId3"/>
          <a:stretch>
            <a:fillRect/>
          </a:stretch>
        </p:blipFill>
        <p:spPr>
          <a:xfrm>
            <a:off x="71718" y="36343"/>
            <a:ext cx="2438400" cy="812800"/>
          </a:xfrm>
          <a:prstGeom prst="rect">
            <a:avLst/>
          </a:prstGeom>
        </p:spPr>
      </p:pic>
      <p:pic>
        <p:nvPicPr>
          <p:cNvPr id="5" name="Picture 4" descr="A black background with blue and green text&#10;&#10;Description automatically generated with low confidence">
            <a:extLst>
              <a:ext uri="{FF2B5EF4-FFF2-40B4-BE49-F238E27FC236}">
                <a16:creationId xmlns:a16="http://schemas.microsoft.com/office/drawing/2014/main" id="{5E556D2B-541F-A123-6C1B-8DD66707879C}"/>
              </a:ext>
            </a:extLst>
          </p:cNvPr>
          <p:cNvPicPr>
            <a:picLocks noChangeAspect="1"/>
          </p:cNvPicPr>
          <p:nvPr userDrawn="1"/>
        </p:nvPicPr>
        <p:blipFill>
          <a:blip r:embed="rId4"/>
          <a:stretch>
            <a:fillRect/>
          </a:stretch>
        </p:blipFill>
        <p:spPr>
          <a:xfrm>
            <a:off x="6485107" y="39073"/>
            <a:ext cx="2730230" cy="818536"/>
          </a:xfrm>
          <a:prstGeom prst="rect">
            <a:avLst/>
          </a:prstGeom>
        </p:spPr>
      </p:pic>
      <p:pic>
        <p:nvPicPr>
          <p:cNvPr id="6" name="Picture 5">
            <a:extLst>
              <a:ext uri="{FF2B5EF4-FFF2-40B4-BE49-F238E27FC236}">
                <a16:creationId xmlns:a16="http://schemas.microsoft.com/office/drawing/2014/main" id="{E72BDED8-77AD-2418-E047-6F2F27AC4574}"/>
              </a:ext>
            </a:extLst>
          </p:cNvPr>
          <p:cNvPicPr>
            <a:picLocks noChangeAspect="1"/>
          </p:cNvPicPr>
          <p:nvPr userDrawn="1"/>
        </p:nvPicPr>
        <p:blipFill>
          <a:blip r:embed="rId5"/>
          <a:srcRect l="261" t="46843" r="-261" b="23476"/>
          <a:stretch/>
        </p:blipFill>
        <p:spPr>
          <a:xfrm>
            <a:off x="12286" y="952501"/>
            <a:ext cx="9144000" cy="1518227"/>
          </a:xfrm>
          <a:prstGeom prst="rect">
            <a:avLst/>
          </a:prstGeom>
        </p:spPr>
      </p:pic>
    </p:spTree>
    <p:extLst>
      <p:ext uri="{BB962C8B-B14F-4D97-AF65-F5344CB8AC3E}">
        <p14:creationId xmlns:p14="http://schemas.microsoft.com/office/powerpoint/2010/main" val="37602096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69310" y="154781"/>
            <a:ext cx="8874690" cy="444104"/>
          </a:xfrm>
        </p:spPr>
        <p:txBody>
          <a:bodyPr>
            <a:noAutofit/>
          </a:bodyPr>
          <a:lstStyle>
            <a:lvl1pPr algn="l">
              <a:defRPr sz="2400" b="1">
                <a:solidFill>
                  <a:srgbClr val="00345C"/>
                </a:solidFill>
                <a:latin typeface="Arial"/>
                <a:cs typeface="Arial"/>
              </a:defRPr>
            </a:lvl1pPr>
          </a:lstStyle>
          <a:p>
            <a:r>
              <a:rPr lang="en-US"/>
              <a:t>Click to edit Master title style</a:t>
            </a:r>
          </a:p>
        </p:txBody>
      </p:sp>
      <p:sp>
        <p:nvSpPr>
          <p:cNvPr id="3" name="Content Placeholder 2"/>
          <p:cNvSpPr>
            <a:spLocks noGrp="1"/>
          </p:cNvSpPr>
          <p:nvPr>
            <p:ph idx="1"/>
          </p:nvPr>
        </p:nvSpPr>
        <p:spPr>
          <a:xfrm>
            <a:off x="272949" y="1125197"/>
            <a:ext cx="8702815" cy="3438116"/>
          </a:xfrm>
        </p:spPr>
        <p:txBody>
          <a:bodyPr>
            <a:noAutofit/>
          </a:bodyPr>
          <a:lstStyle>
            <a:lvl1pPr>
              <a:defRPr>
                <a:solidFill>
                  <a:srgbClr val="00345C"/>
                </a:solidFill>
              </a:defRPr>
            </a:lvl1pPr>
            <a:lvl2pPr>
              <a:defRPr>
                <a:solidFill>
                  <a:srgbClr val="00345C"/>
                </a:solidFill>
              </a:defRPr>
            </a:lvl2pPr>
            <a:lvl3pPr>
              <a:defRPr>
                <a:solidFill>
                  <a:srgbClr val="00345C"/>
                </a:solidFill>
              </a:defRPr>
            </a:lvl3pPr>
            <a:lvl4pPr>
              <a:defRPr>
                <a:solidFill>
                  <a:srgbClr val="00345C"/>
                </a:solidFill>
              </a:defRPr>
            </a:lvl4pPr>
            <a:lvl5pPr>
              <a:defRPr>
                <a:solidFill>
                  <a:srgbClr val="00345C"/>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p:cNvSpPr/>
          <p:nvPr userDrawn="1"/>
        </p:nvSpPr>
        <p:spPr>
          <a:xfrm flipV="1">
            <a:off x="0" y="804793"/>
            <a:ext cx="9144000" cy="39473"/>
          </a:xfrm>
          <a:prstGeom prst="rect">
            <a:avLst/>
          </a:prstGeom>
          <a:solidFill>
            <a:srgbClr val="13345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A208A054-7E55-A345-8B2F-86F4892F295A}"/>
              </a:ext>
            </a:extLst>
          </p:cNvPr>
          <p:cNvSpPr/>
          <p:nvPr userDrawn="1"/>
        </p:nvSpPr>
        <p:spPr>
          <a:xfrm>
            <a:off x="-23092" y="4791365"/>
            <a:ext cx="9197879" cy="357908"/>
          </a:xfrm>
          <a:prstGeom prst="rect">
            <a:avLst/>
          </a:prstGeom>
          <a:solidFill>
            <a:srgbClr val="00345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nvGrpSpPr>
          <p:cNvPr id="4" name="Group 3">
            <a:extLst>
              <a:ext uri="{FF2B5EF4-FFF2-40B4-BE49-F238E27FC236}">
                <a16:creationId xmlns:a16="http://schemas.microsoft.com/office/drawing/2014/main" id="{5BAC389B-5446-267A-2F34-E01B18FE5BC5}"/>
              </a:ext>
            </a:extLst>
          </p:cNvPr>
          <p:cNvGrpSpPr/>
          <p:nvPr userDrawn="1"/>
        </p:nvGrpSpPr>
        <p:grpSpPr>
          <a:xfrm>
            <a:off x="4974546" y="123332"/>
            <a:ext cx="4059164" cy="651396"/>
            <a:chOff x="4920584" y="52082"/>
            <a:chExt cx="4059164" cy="651396"/>
          </a:xfrm>
        </p:grpSpPr>
        <p:pic>
          <p:nvPicPr>
            <p:cNvPr id="5" name="Picture 4">
              <a:extLst>
                <a:ext uri="{FF2B5EF4-FFF2-40B4-BE49-F238E27FC236}">
                  <a16:creationId xmlns:a16="http://schemas.microsoft.com/office/drawing/2014/main" id="{730E52BA-8FFC-6645-2C98-BEF40D4FF7ED}"/>
                </a:ext>
              </a:extLst>
            </p:cNvPr>
            <p:cNvPicPr>
              <a:picLocks noChangeAspect="1"/>
            </p:cNvPicPr>
            <p:nvPr/>
          </p:nvPicPr>
          <p:blipFill>
            <a:blip r:embed="rId2"/>
            <a:stretch>
              <a:fillRect/>
            </a:stretch>
          </p:blipFill>
          <p:spPr>
            <a:xfrm>
              <a:off x="4920584" y="56647"/>
              <a:ext cx="1940493" cy="646831"/>
            </a:xfrm>
            <a:prstGeom prst="rect">
              <a:avLst/>
            </a:prstGeom>
          </p:spPr>
        </p:pic>
        <p:pic>
          <p:nvPicPr>
            <p:cNvPr id="6" name="Picture 5" descr="A black background with blue and green text&#10;&#10;Description automatically generated with low confidence">
              <a:extLst>
                <a:ext uri="{FF2B5EF4-FFF2-40B4-BE49-F238E27FC236}">
                  <a16:creationId xmlns:a16="http://schemas.microsoft.com/office/drawing/2014/main" id="{BDB5BC85-ED60-ABD4-A93E-5665E62F152A}"/>
                </a:ext>
              </a:extLst>
            </p:cNvPr>
            <p:cNvPicPr>
              <a:picLocks noChangeAspect="1"/>
            </p:cNvPicPr>
            <p:nvPr/>
          </p:nvPicPr>
          <p:blipFill>
            <a:blip r:embed="rId3"/>
            <a:stretch>
              <a:fillRect/>
            </a:stretch>
          </p:blipFill>
          <p:spPr>
            <a:xfrm>
              <a:off x="6807015" y="52082"/>
              <a:ext cx="2172733" cy="651396"/>
            </a:xfrm>
            <a:prstGeom prst="rect">
              <a:avLst/>
            </a:prstGeom>
          </p:spPr>
        </p:pic>
      </p:grpSp>
    </p:spTree>
    <p:extLst>
      <p:ext uri="{BB962C8B-B14F-4D97-AF65-F5344CB8AC3E}">
        <p14:creationId xmlns:p14="http://schemas.microsoft.com/office/powerpoint/2010/main" val="18532203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2.xml"/><Relationship Id="rId7"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5" Type="http://schemas.openxmlformats.org/officeDocument/2006/relationships/slideLayout" Target="../slideLayouts/slideLayout34.xml"/><Relationship Id="rId4"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8.xml"/><Relationship Id="rId7"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5" Type="http://schemas.openxmlformats.org/officeDocument/2006/relationships/slideLayout" Target="../slideLayouts/slideLayout40.xml"/><Relationship Id="rId4"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21286" y="205979"/>
            <a:ext cx="8229600" cy="857250"/>
          </a:xfrm>
          <a:prstGeom prst="rect">
            <a:avLst/>
          </a:prstGeom>
        </p:spPr>
        <p:txBody>
          <a:bodyPr vert="horz" lIns="0" tIns="45720" rIns="91440" bIns="0" rtlCol="0" anchor="ctr">
            <a:noAutofit/>
          </a:bodyPr>
          <a:lstStyle/>
          <a:p>
            <a:r>
              <a:rPr lang="en-US"/>
              <a:t>Click to edit Master title style</a:t>
            </a:r>
          </a:p>
        </p:txBody>
      </p:sp>
      <p:sp>
        <p:nvSpPr>
          <p:cNvPr id="3" name="Text Placeholder 2"/>
          <p:cNvSpPr>
            <a:spLocks noGrp="1"/>
          </p:cNvSpPr>
          <p:nvPr>
            <p:ph type="body" idx="1"/>
          </p:nvPr>
        </p:nvSpPr>
        <p:spPr>
          <a:xfrm>
            <a:off x="521286" y="1200151"/>
            <a:ext cx="8229600" cy="3394472"/>
          </a:xfrm>
          <a:prstGeom prst="rect">
            <a:avLst/>
          </a:prstGeom>
        </p:spPr>
        <p:txBody>
          <a:bodyPr vert="horz" lIns="0" tIns="45720" rIns="9144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199992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93" r:id="rId16"/>
    <p:sldLayoutId id="2147483694" r:id="rId17"/>
    <p:sldLayoutId id="2147483695" r:id="rId18"/>
  </p:sldLayoutIdLst>
  <p:hf hdr="0" ftr="0"/>
  <p:txStyles>
    <p:titleStyle>
      <a:lvl1pPr algn="l" defTabSz="342900" rtl="0" eaLnBrk="1" latinLnBrk="0" hangingPunct="1">
        <a:spcBef>
          <a:spcPct val="0"/>
        </a:spcBef>
        <a:buNone/>
        <a:defRPr sz="2400" b="1" kern="1200">
          <a:solidFill>
            <a:srgbClr val="00345C"/>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rgbClr val="00345C"/>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rgbClr val="00345C"/>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rgbClr val="00345C"/>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rgbClr val="00345C"/>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rgbClr val="00345C"/>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8DCD30-AAF9-22C9-FD54-30FD911BCB6A}"/>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A8268FB-0396-C2F9-B951-E227C6F19805}"/>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B5E72C-AB75-54BE-E2CC-2380FAF08491}"/>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82000"/>
                  </a:schemeClr>
                </a:solidFill>
              </a:defRPr>
            </a:lvl1pPr>
          </a:lstStyle>
          <a:p>
            <a:fld id="{F76B7077-4CD3-5E41-B206-D3782EC99BBE}" type="datetimeFigureOut">
              <a:rPr lang="en-US" smtClean="0"/>
              <a:t>11/22/2024</a:t>
            </a:fld>
            <a:endParaRPr lang="en-US"/>
          </a:p>
        </p:txBody>
      </p:sp>
      <p:sp>
        <p:nvSpPr>
          <p:cNvPr id="5" name="Footer Placeholder 4">
            <a:extLst>
              <a:ext uri="{FF2B5EF4-FFF2-40B4-BE49-F238E27FC236}">
                <a16:creationId xmlns:a16="http://schemas.microsoft.com/office/drawing/2014/main" id="{205FBD94-E340-0ABD-7ACF-19543041DC64}"/>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9B63406-05BC-76B5-40E4-92041CDF00CA}"/>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82000"/>
                  </a:schemeClr>
                </a:solidFill>
              </a:defRPr>
            </a:lvl1pPr>
          </a:lstStyle>
          <a:p>
            <a:fld id="{25B8010A-E0EB-824D-893B-101B0AC3AA0B}" type="slidenum">
              <a:rPr lang="en-US" smtClean="0"/>
              <a:t>‹#›</a:t>
            </a:fld>
            <a:endParaRPr lang="en-US"/>
          </a:p>
        </p:txBody>
      </p:sp>
    </p:spTree>
    <p:extLst>
      <p:ext uri="{BB962C8B-B14F-4D97-AF65-F5344CB8AC3E}">
        <p14:creationId xmlns:p14="http://schemas.microsoft.com/office/powerpoint/2010/main" val="19045088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435446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Lst>
  <p:hf hdr="0" ftr="0" dt="0"/>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7134876"/>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Lst>
  <p:hf hdr="0" ftr="0" dt="0"/>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s>
</file>

<file path=ppt/slides/_rels/slide12.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1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 Id="rId9" Type="http://schemas.openxmlformats.org/officeDocument/2006/relationships/image" Target="../media/image64.png"/></Relationships>
</file>

<file path=ppt/slides/_rels/slide1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8.xml"/><Relationship Id="rId5" Type="http://schemas.openxmlformats.org/officeDocument/2006/relationships/image" Target="../media/image68.png"/><Relationship Id="rId4" Type="http://schemas.openxmlformats.org/officeDocument/2006/relationships/image" Target="../media/image67.png"/></Relationships>
</file>

<file path=ppt/slides/_rels/slide14.xml.rels><?xml version="1.0" encoding="UTF-8" standalone="yes"?>
<Relationships xmlns="http://schemas.openxmlformats.org/package/2006/relationships"><Relationship Id="rId3" Type="http://schemas.openxmlformats.org/officeDocument/2006/relationships/image" Target="../media/image69.jpeg"/><Relationship Id="rId7" Type="http://schemas.openxmlformats.org/officeDocument/2006/relationships/image" Target="../media/image73.png"/><Relationship Id="rId2" Type="http://schemas.openxmlformats.org/officeDocument/2006/relationships/notesSlide" Target="../notesSlides/notesSlide9.xml"/><Relationship Id="rId1" Type="http://schemas.openxmlformats.org/officeDocument/2006/relationships/slideLayout" Target="../slideLayouts/slideLayout25.xml"/><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70.emf"/></Relationships>
</file>

<file path=ppt/slides/_rels/slide15.xml.rels><?xml version="1.0" encoding="UTF-8" standalone="yes"?>
<Relationships xmlns="http://schemas.openxmlformats.org/package/2006/relationships"><Relationship Id="rId3" Type="http://schemas.openxmlformats.org/officeDocument/2006/relationships/hyperlink" Target="https://www.21stcenturypower.org/our-work/action-plans" TargetMode="External"/><Relationship Id="rId2" Type="http://schemas.openxmlformats.org/officeDocument/2006/relationships/hyperlink" Target="https://www.nrel.gov/docs/fy22osti/83951.pdf" TargetMode="External"/><Relationship Id="rId1" Type="http://schemas.openxmlformats.org/officeDocument/2006/relationships/slideLayout" Target="../slideLayouts/slideLayout32.xml"/><Relationship Id="rId4" Type="http://schemas.openxmlformats.org/officeDocument/2006/relationships/hyperlink" Target="https://www.21stcenturypower.org/"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32.xml"/><Relationship Id="rId5" Type="http://schemas.openxmlformats.org/officeDocument/2006/relationships/chart" Target="../charts/chart3.xml"/><Relationship Id="rId4" Type="http://schemas.openxmlformats.org/officeDocument/2006/relationships/chart" Target="../charts/chart2.xml"/></Relationships>
</file>

<file path=ppt/slides/_rels/slide1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1.xml"/><Relationship Id="rId1" Type="http://schemas.openxmlformats.org/officeDocument/2006/relationships/slideLayout" Target="../slideLayouts/slideLayout32.xml"/><Relationship Id="rId6" Type="http://schemas.openxmlformats.org/officeDocument/2006/relationships/hyperlink" Target="https://gisepeprd2.epe.gov.br/WebMapEPE/" TargetMode="External"/><Relationship Id="rId5" Type="http://schemas.openxmlformats.org/officeDocument/2006/relationships/image" Target="../media/image76.png"/><Relationship Id="rId4" Type="http://schemas.openxmlformats.org/officeDocument/2006/relationships/image" Target="../media/image75.png"/></Relationships>
</file>

<file path=ppt/slides/_rels/slide19.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12.xml"/><Relationship Id="rId1" Type="http://schemas.openxmlformats.org/officeDocument/2006/relationships/slideLayout" Target="../slideLayouts/slideLayout32.xml"/><Relationship Id="rId6" Type="http://schemas.openxmlformats.org/officeDocument/2006/relationships/image" Target="../media/image80.svg"/><Relationship Id="rId5" Type="http://schemas.openxmlformats.org/officeDocument/2006/relationships/image" Target="../media/image79.png"/><Relationship Id="rId4" Type="http://schemas.openxmlformats.org/officeDocument/2006/relationships/image" Target="../media/image78.jpeg"/></Relationships>
</file>

<file path=ppt/slides/_rels/slide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image" Target="../media/image87.svg"/><Relationship Id="rId3" Type="http://schemas.openxmlformats.org/officeDocument/2006/relationships/image" Target="../media/image83.png"/><Relationship Id="rId7" Type="http://schemas.openxmlformats.org/officeDocument/2006/relationships/image" Target="../media/image86.png"/><Relationship Id="rId12" Type="http://schemas.openxmlformats.org/officeDocument/2006/relationships/image" Target="../media/image90.svg"/><Relationship Id="rId2" Type="http://schemas.openxmlformats.org/officeDocument/2006/relationships/notesSlide" Target="../notesSlides/notesSlide13.xml"/><Relationship Id="rId1" Type="http://schemas.openxmlformats.org/officeDocument/2006/relationships/slideLayout" Target="../slideLayouts/slideLayout32.xml"/><Relationship Id="rId6" Type="http://schemas.openxmlformats.org/officeDocument/2006/relationships/image" Target="../media/image85.jpeg"/><Relationship Id="rId11" Type="http://schemas.openxmlformats.org/officeDocument/2006/relationships/image" Target="../media/image89.png"/><Relationship Id="rId5" Type="http://schemas.openxmlformats.org/officeDocument/2006/relationships/hyperlink" Target="https://pasi.epe.gov.br/" TargetMode="External"/><Relationship Id="rId10" Type="http://schemas.microsoft.com/office/2007/relationships/hdphoto" Target="../media/hdphoto3.wdp"/><Relationship Id="rId4" Type="http://schemas.openxmlformats.org/officeDocument/2006/relationships/image" Target="../media/image84.png"/><Relationship Id="rId9" Type="http://schemas.openxmlformats.org/officeDocument/2006/relationships/image" Target="../media/image88.png"/></Relationships>
</file>

<file path=ppt/slides/_rels/slide21.xml.rels><?xml version="1.0" encoding="UTF-8" standalone="yes"?>
<Relationships xmlns="http://schemas.openxmlformats.org/package/2006/relationships"><Relationship Id="rId8" Type="http://schemas.openxmlformats.org/officeDocument/2006/relationships/image" Target="../media/image96.svg"/><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notesSlide" Target="../notesSlides/notesSlide14.xml"/><Relationship Id="rId1" Type="http://schemas.openxmlformats.org/officeDocument/2006/relationships/slideLayout" Target="../slideLayouts/slideLayout32.xml"/><Relationship Id="rId6" Type="http://schemas.openxmlformats.org/officeDocument/2006/relationships/image" Target="../media/image94.svg"/><Relationship Id="rId5" Type="http://schemas.openxmlformats.org/officeDocument/2006/relationships/image" Target="../media/image93.png"/><Relationship Id="rId4" Type="http://schemas.openxmlformats.org/officeDocument/2006/relationships/image" Target="../media/image92.svg"/></Relationships>
</file>

<file path=ppt/slides/_rels/slide22.xml.rels><?xml version="1.0" encoding="UTF-8" standalone="yes"?>
<Relationships xmlns="http://schemas.openxmlformats.org/package/2006/relationships"><Relationship Id="rId8" Type="http://schemas.openxmlformats.org/officeDocument/2006/relationships/image" Target="../media/image102.sv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notesSlide" Target="../notesSlides/notesSlide15.xml"/><Relationship Id="rId1" Type="http://schemas.openxmlformats.org/officeDocument/2006/relationships/slideLayout" Target="../slideLayouts/slideLayout38.xml"/><Relationship Id="rId6" Type="http://schemas.openxmlformats.org/officeDocument/2006/relationships/image" Target="../media/image100.svg"/><Relationship Id="rId5" Type="http://schemas.openxmlformats.org/officeDocument/2006/relationships/image" Target="../media/image99.png"/><Relationship Id="rId4" Type="http://schemas.openxmlformats.org/officeDocument/2006/relationships/image" Target="../media/image98.sv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8.xml"/></Relationships>
</file>

<file path=ppt/slides/_rels/slide24.xml.rels><?xml version="1.0" encoding="UTF-8" standalone="yes"?>
<Relationships xmlns="http://schemas.openxmlformats.org/package/2006/relationships"><Relationship Id="rId3" Type="http://schemas.openxmlformats.org/officeDocument/2006/relationships/image" Target="../media/image103.png"/><Relationship Id="rId7" Type="http://schemas.microsoft.com/office/2007/relationships/hdphoto" Target="../media/hdphoto4.wdp"/><Relationship Id="rId2" Type="http://schemas.openxmlformats.org/officeDocument/2006/relationships/notesSlide" Target="../notesSlides/notesSlide17.xml"/><Relationship Id="rId1" Type="http://schemas.openxmlformats.org/officeDocument/2006/relationships/slideLayout" Target="../slideLayouts/slideLayout38.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9.xml"/><Relationship Id="rId1" Type="http://schemas.openxmlformats.org/officeDocument/2006/relationships/slideLayout" Target="../slideLayouts/slideLayout32.xml"/><Relationship Id="rId4" Type="http://schemas.openxmlformats.org/officeDocument/2006/relationships/image" Target="../media/image108.png"/></Relationships>
</file>

<file path=ppt/slides/_rels/slide28.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20.xml"/><Relationship Id="rId1" Type="http://schemas.openxmlformats.org/officeDocument/2006/relationships/slideLayout" Target="../slideLayouts/slideLayout32.xml"/></Relationships>
</file>

<file path=ppt/slides/_rels/slide2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1.xml"/><Relationship Id="rId1" Type="http://schemas.openxmlformats.org/officeDocument/2006/relationships/slideLayout" Target="../slideLayouts/slideLayout32.xml"/><Relationship Id="rId5" Type="http://schemas.openxmlformats.org/officeDocument/2006/relationships/image" Target="../media/image112.png"/><Relationship Id="rId4" Type="http://schemas.openxmlformats.org/officeDocument/2006/relationships/image" Target="../media/image11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2.xml"/><Relationship Id="rId1" Type="http://schemas.openxmlformats.org/officeDocument/2006/relationships/slideLayout" Target="../slideLayouts/slideLayout32.xml"/><Relationship Id="rId4" Type="http://schemas.openxmlformats.org/officeDocument/2006/relationships/hyperlink" Target="https://www.epe.gov.br/pt/publicacoes-dados-abertos/publicacoes/analise-de-conjuntura-dos-biocombustiveis-2023"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3" Type="http://schemas.openxmlformats.org/officeDocument/2006/relationships/image" Target="../media/image114.png"/><Relationship Id="rId7" Type="http://schemas.openxmlformats.org/officeDocument/2006/relationships/image" Target="../media/image118.png"/><Relationship Id="rId2" Type="http://schemas.openxmlformats.org/officeDocument/2006/relationships/notesSlide" Target="../notesSlides/notesSlide23.xml"/><Relationship Id="rId1" Type="http://schemas.openxmlformats.org/officeDocument/2006/relationships/slideLayout" Target="../slideLayouts/slideLayout32.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3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19.png"/><Relationship Id="rId7" Type="http://schemas.openxmlformats.org/officeDocument/2006/relationships/diagramColors" Target="../diagrams/colors1.xml"/><Relationship Id="rId2" Type="http://schemas.openxmlformats.org/officeDocument/2006/relationships/notesSlide" Target="../notesSlides/notesSlide24.xml"/><Relationship Id="rId1" Type="http://schemas.openxmlformats.org/officeDocument/2006/relationships/slideLayout" Target="../slideLayouts/slideLayout3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5.xml"/><Relationship Id="rId1" Type="http://schemas.openxmlformats.org/officeDocument/2006/relationships/slideLayout" Target="../slideLayouts/slideLayout32.xml"/><Relationship Id="rId5" Type="http://schemas.openxmlformats.org/officeDocument/2006/relationships/image" Target="../media/image120.jpeg"/><Relationship Id="rId4" Type="http://schemas.openxmlformats.org/officeDocument/2006/relationships/hyperlink" Target="https://www.epe.gov.br/sites-pt/publicacoes-dados-abertos/publicacoes/PublicacoesArquivos/publicacao-775/NT-EPE-DEE-076-2023_Flexibilidade.pdf"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121.png"/><Relationship Id="rId7" Type="http://schemas.openxmlformats.org/officeDocument/2006/relationships/hyperlink" Target="https://dados.ons.org.br/dataset/geracao-usina-2" TargetMode="External"/><Relationship Id="rId2" Type="http://schemas.openxmlformats.org/officeDocument/2006/relationships/notesSlide" Target="../notesSlides/notesSlide26.xml"/><Relationship Id="rId1" Type="http://schemas.openxmlformats.org/officeDocument/2006/relationships/slideLayout" Target="../slideLayouts/slideLayout32.xml"/><Relationship Id="rId6" Type="http://schemas.openxmlformats.org/officeDocument/2006/relationships/chart" Target="../charts/chart5.xml"/><Relationship Id="rId5" Type="http://schemas.openxmlformats.org/officeDocument/2006/relationships/image" Target="../media/image118.png"/><Relationship Id="rId4" Type="http://schemas.openxmlformats.org/officeDocument/2006/relationships/image" Target="../media/image122.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2.xml"/></Relationships>
</file>

<file path=ppt/slides/_rels/slide37.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123.jpeg"/><Relationship Id="rId7" Type="http://schemas.openxmlformats.org/officeDocument/2006/relationships/diagramQuickStyle" Target="../diagrams/quickStyle2.xml"/><Relationship Id="rId12" Type="http://schemas.openxmlformats.org/officeDocument/2006/relationships/image" Target="../media/image126.png"/><Relationship Id="rId2" Type="http://schemas.openxmlformats.org/officeDocument/2006/relationships/notesSlide" Target="../notesSlides/notesSlide28.xml"/><Relationship Id="rId1" Type="http://schemas.openxmlformats.org/officeDocument/2006/relationships/slideLayout" Target="../slideLayouts/slideLayout32.xml"/><Relationship Id="rId6" Type="http://schemas.openxmlformats.org/officeDocument/2006/relationships/diagramLayout" Target="../diagrams/layout2.xml"/><Relationship Id="rId11" Type="http://schemas.openxmlformats.org/officeDocument/2006/relationships/image" Target="../media/image125.png"/><Relationship Id="rId5" Type="http://schemas.openxmlformats.org/officeDocument/2006/relationships/diagramData" Target="../diagrams/data2.xml"/><Relationship Id="rId10" Type="http://schemas.openxmlformats.org/officeDocument/2006/relationships/image" Target="../media/image124.png"/><Relationship Id="rId4" Type="http://schemas.openxmlformats.org/officeDocument/2006/relationships/hyperlink" Target="https://pixabay.com/pl/pomys%C5%82-odpowiedzi-o%C5%9Bwiecenia-1020344/" TargetMode="External"/><Relationship Id="rId9" Type="http://schemas.microsoft.com/office/2007/relationships/diagramDrawing" Target="../diagrams/drawing2.xml"/></Relationships>
</file>

<file path=ppt/slides/_rels/slide38.xml.rels><?xml version="1.0" encoding="UTF-8" standalone="yes"?>
<Relationships xmlns="http://schemas.openxmlformats.org/package/2006/relationships"><Relationship Id="rId8" Type="http://schemas.openxmlformats.org/officeDocument/2006/relationships/image" Target="../media/image127.png"/><Relationship Id="rId13" Type="http://schemas.openxmlformats.org/officeDocument/2006/relationships/image" Target="../media/image132.svg"/><Relationship Id="rId18" Type="http://schemas.openxmlformats.org/officeDocument/2006/relationships/hyperlink" Target="https://www.epe.gov.br/pt/publicacoes-dados-abertos/publicacoes/roadmap-para-o-fortalecimento-da-resiliencia-do-setor-eletrico-em-resposta-as-mudancas-climaticas-revisao-bibliografica" TargetMode="External"/><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image" Target="../media/image131.png"/><Relationship Id="rId17" Type="http://schemas.openxmlformats.org/officeDocument/2006/relationships/image" Target="../media/image136.svg"/><Relationship Id="rId2" Type="http://schemas.openxmlformats.org/officeDocument/2006/relationships/notesSlide" Target="../notesSlides/notesSlide29.xml"/><Relationship Id="rId16" Type="http://schemas.openxmlformats.org/officeDocument/2006/relationships/image" Target="../media/image135.png"/><Relationship Id="rId20" Type="http://schemas.openxmlformats.org/officeDocument/2006/relationships/image" Target="../media/image138.png"/><Relationship Id="rId1" Type="http://schemas.openxmlformats.org/officeDocument/2006/relationships/slideLayout" Target="../slideLayouts/slideLayout32.xml"/><Relationship Id="rId6" Type="http://schemas.openxmlformats.org/officeDocument/2006/relationships/diagramColors" Target="../diagrams/colors3.xml"/><Relationship Id="rId11" Type="http://schemas.openxmlformats.org/officeDocument/2006/relationships/image" Target="../media/image130.svg"/><Relationship Id="rId5" Type="http://schemas.openxmlformats.org/officeDocument/2006/relationships/diagramQuickStyle" Target="../diagrams/quickStyle3.xml"/><Relationship Id="rId15" Type="http://schemas.openxmlformats.org/officeDocument/2006/relationships/image" Target="../media/image134.svg"/><Relationship Id="rId10" Type="http://schemas.openxmlformats.org/officeDocument/2006/relationships/image" Target="../media/image129.png"/><Relationship Id="rId19" Type="http://schemas.openxmlformats.org/officeDocument/2006/relationships/image" Target="../media/image137.jpeg"/><Relationship Id="rId4" Type="http://schemas.openxmlformats.org/officeDocument/2006/relationships/diagramLayout" Target="../diagrams/layout3.xml"/><Relationship Id="rId9" Type="http://schemas.openxmlformats.org/officeDocument/2006/relationships/image" Target="../media/image128.svg"/><Relationship Id="rId14" Type="http://schemas.openxmlformats.org/officeDocument/2006/relationships/image" Target="../media/image133.png"/></Relationships>
</file>

<file path=ppt/slides/_rels/slide3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30.xml"/><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chart" Target="../charts/chart6.xml"/><Relationship Id="rId7" Type="http://schemas.openxmlformats.org/officeDocument/2006/relationships/image" Target="../media/image142.png"/><Relationship Id="rId2" Type="http://schemas.openxmlformats.org/officeDocument/2006/relationships/notesSlide" Target="../notesSlides/notesSlide31.xml"/><Relationship Id="rId1" Type="http://schemas.openxmlformats.org/officeDocument/2006/relationships/slideLayout" Target="../slideLayouts/slideLayout32.xml"/><Relationship Id="rId6" Type="http://schemas.openxmlformats.org/officeDocument/2006/relationships/image" Target="../media/image141.png"/><Relationship Id="rId5" Type="http://schemas.openxmlformats.org/officeDocument/2006/relationships/chart" Target="../charts/chart7.xml"/><Relationship Id="rId4" Type="http://schemas.openxmlformats.org/officeDocument/2006/relationships/image" Target="../media/image140.png"/></Relationships>
</file>

<file path=ppt/slides/_rels/slide41.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32.xml"/><Relationship Id="rId1" Type="http://schemas.openxmlformats.org/officeDocument/2006/relationships/slideLayout" Target="../slideLayouts/slideLayout32.xml"/></Relationships>
</file>

<file path=ppt/slides/_rels/slide42.xml.rels><?xml version="1.0" encoding="UTF-8" standalone="yes"?>
<Relationships xmlns="http://schemas.openxmlformats.org/package/2006/relationships"><Relationship Id="rId8" Type="http://schemas.openxmlformats.org/officeDocument/2006/relationships/hyperlink" Target="https://www.epe.gov.br/sites-pt/publicacoes-dados-abertos/publicacoes/PublicacoesArquivos/publicacao-654/NT%20Hidrogenio%20Azul.pdf" TargetMode="External"/><Relationship Id="rId13" Type="http://schemas.openxmlformats.org/officeDocument/2006/relationships/hyperlink" Target="https://www.gov.br/mme/pt-br/assuntos/noticias/mme-emite-portarias-de-acesso-a-rede-de-transmissao-para-a-conexao-de-projetos-para-producao-de-hidrogenio-em-larga-escala" TargetMode="External"/><Relationship Id="rId18" Type="http://schemas.openxmlformats.org/officeDocument/2006/relationships/hyperlink" Target="https://www.epe.gov.br/pt/publicacoes-dados-abertos/publicacoes/roadmap-eolica-offshore-brasil" TargetMode="External"/><Relationship Id="rId26" Type="http://schemas.openxmlformats.org/officeDocument/2006/relationships/hyperlink" Target="https://www.epe.gov.br/sites-pt/publicacoes-dados-abertos/publicacoes/PublicacoesArquivos/publicacao-441/EPE-DEE-NT-098_2019_Baterias%20no%20planejamento.pdf" TargetMode="External"/><Relationship Id="rId3" Type="http://schemas.openxmlformats.org/officeDocument/2006/relationships/hyperlink" Target="https://www.gov.br/mme/pt-br/programa-nacional-do-hidrogenio-1" TargetMode="External"/><Relationship Id="rId21" Type="http://schemas.openxmlformats.org/officeDocument/2006/relationships/image" Target="../media/image146.png"/><Relationship Id="rId34" Type="http://schemas.openxmlformats.org/officeDocument/2006/relationships/image" Target="../media/image147.emf"/><Relationship Id="rId7" Type="http://schemas.openxmlformats.org/officeDocument/2006/relationships/hyperlink" Target="https://www.gov.br/mme/pt-br/assuntos/secretarias/sntep/h2-brasil" TargetMode="External"/><Relationship Id="rId12" Type="http://schemas.openxmlformats.org/officeDocument/2006/relationships/hyperlink" Target="https://www.epe.gov.br/sites-pt/publicacoes-dados-abertos/publicacoes/Documents/PDE%202031_RevisaoPosCP_rvFinal_v2.pdf" TargetMode="External"/><Relationship Id="rId17" Type="http://schemas.openxmlformats.org/officeDocument/2006/relationships/hyperlink" Target="https://www.gov.br/ibama/pt-br/assuntos/laf/consultas/arquivos/20240507_Usinas_Eolicas_Offshore.pdf" TargetMode="External"/><Relationship Id="rId25" Type="http://schemas.openxmlformats.org/officeDocument/2006/relationships/hyperlink" Target="https://www.epe.gov.br/sites-pt/publicacoes-dados-abertos/publicacoes/PublicacoesArquivos/publicacao-561/EPE-DEE-NT-013_2021-r0.pdf" TargetMode="External"/><Relationship Id="rId33" Type="http://schemas.openxmlformats.org/officeDocument/2006/relationships/image" Target="../media/image142.png"/><Relationship Id="rId2" Type="http://schemas.openxmlformats.org/officeDocument/2006/relationships/notesSlide" Target="../notesSlides/notesSlide33.xml"/><Relationship Id="rId16" Type="http://schemas.openxmlformats.org/officeDocument/2006/relationships/hyperlink" Target="https://www.planalto.gov.br/ccivil_03/_ato2019-2022/2022/Decreto/D10946.htm" TargetMode="External"/><Relationship Id="rId20" Type="http://schemas.openxmlformats.org/officeDocument/2006/relationships/image" Target="../media/image145.png"/><Relationship Id="rId29" Type="http://schemas.openxmlformats.org/officeDocument/2006/relationships/hyperlink" Target="https://bit.ly/NoronhaEPE" TargetMode="External"/><Relationship Id="rId1" Type="http://schemas.openxmlformats.org/officeDocument/2006/relationships/slideLayout" Target="../slideLayouts/slideLayout32.xml"/><Relationship Id="rId6" Type="http://schemas.openxmlformats.org/officeDocument/2006/relationships/hyperlink" Target="https://www.epe.gov.br/sites-pt/publicacoes-dados-abertos/publicacoes/PublicacoesArquivos/publicacao-569/NT_Hidroge%CC%82nio_EN_revMAE%20(1).pdf" TargetMode="External"/><Relationship Id="rId11" Type="http://schemas.openxmlformats.org/officeDocument/2006/relationships/hyperlink" Target="https://www.epe.gov.br/sites-pt/publicacoes-dados-abertos/publicacoes/PublicacoesArquivos/publicacao-667/NT-EPE-DPG-SDB-2022-01%20-%20Hidrog%C3%AAnio%20em%20Refinarias.pdf" TargetMode="External"/><Relationship Id="rId24" Type="http://schemas.openxmlformats.org/officeDocument/2006/relationships/hyperlink" Target="https://www.epe.gov.br/pt/publicacoes-dados-abertos/publicacoes/ferramentas-geouhr-i-e-geouhr-ii" TargetMode="External"/><Relationship Id="rId32" Type="http://schemas.openxmlformats.org/officeDocument/2006/relationships/hyperlink" Target="http://bit.ly/solar-acre" TargetMode="External"/><Relationship Id="rId5" Type="http://schemas.openxmlformats.org/officeDocument/2006/relationships/hyperlink" Target="https://www.in.gov.br/web/dou/-/lei-n-14.948-de-2-de-agosto-de-2024-576003914" TargetMode="External"/><Relationship Id="rId15" Type="http://schemas.openxmlformats.org/officeDocument/2006/relationships/hyperlink" Target="https://www25.senado.leg.br/web/atividade/materias/-/materia/146793" TargetMode="External"/><Relationship Id="rId23" Type="http://schemas.openxmlformats.org/officeDocument/2006/relationships/hyperlink" Target="https://www.epe.gov.br/sites-pt/publicacoes-dados-abertos/publicacoes/PublicacoesArquivos/publicacao-353/EPE-DEE-NT-006_2019-r0.pdf" TargetMode="External"/><Relationship Id="rId28" Type="http://schemas.openxmlformats.org/officeDocument/2006/relationships/hyperlink" Target="https://www.epe.gov.br/pt/imprensa/noticias/epe-participa-da-inauguracao-do-primeiro-sistema-de-armazenamento-por-bateria-em-larga-escala-do-pais-#:~:text=O%20projeto%20foi%20pensado%20para%20atuar%20como%20um,descarga%20de%20energia%20armazenada%20no%20sistema%20de%20transmiss%C3%A3o." TargetMode="External"/><Relationship Id="rId10" Type="http://schemas.openxmlformats.org/officeDocument/2006/relationships/hyperlink" Target="https://www.epe.gov.br/sites-pt/publicacoes-dados-abertos/publicacoes/PublicacoesArquivos/publicacao-663/Nota%20Tecnica%20Hidrogenio%20Turquesa_12.04.22.pdf" TargetMode="External"/><Relationship Id="rId19" Type="http://schemas.openxmlformats.org/officeDocument/2006/relationships/image" Target="../media/image144.png"/><Relationship Id="rId31" Type="http://schemas.openxmlformats.org/officeDocument/2006/relationships/hyperlink" Target="https://bit.ly/solarAM" TargetMode="External"/><Relationship Id="rId4" Type="http://schemas.openxmlformats.org/officeDocument/2006/relationships/hyperlink" Target="https://www.gov.br/mme/pt-br/programa-nacional-do-hidrogenio-1/planodetrabalhotrienalpnh2.pdf" TargetMode="External"/><Relationship Id="rId9" Type="http://schemas.openxmlformats.org/officeDocument/2006/relationships/hyperlink" Target="https://www.epe.gov.br/sites-pt/publicacoes-dados-abertos/publicacoes/PublicacoesArquivos/publicacao-654/NT%20Hidrog%C3%AAnio%20Cinza.pdf" TargetMode="External"/><Relationship Id="rId14" Type="http://schemas.openxmlformats.org/officeDocument/2006/relationships/image" Target="../media/image143.png"/><Relationship Id="rId22" Type="http://schemas.openxmlformats.org/officeDocument/2006/relationships/hyperlink" Target="https://antigo.aneel.gov.br/web/guest/tomadas-de-subsidios?p_auth=7ntgnUHl&amp;p_p_id=participacaopublica_WAR_participacaopublicaportlet&amp;p_p_lifecycle=1&amp;p_p_state=normal&amp;p_p_mode=view&amp;p_p_col_id=column-2&amp;p_p_col_count=1&amp;_participacaopublica_WAR_participacaopublicaportlet_ideParticipacaoPublica=3470&amp;_participacaopublica_WAR_participacaopublicaportlet_javax.portlet.action=visualizarParticipacaoPublica" TargetMode="External"/><Relationship Id="rId27" Type="http://schemas.openxmlformats.org/officeDocument/2006/relationships/hyperlink" Target="https://www.epe.gov.br/sites-pt/publicacoes-dados-abertos/publicacoes/PublicacoesArquivos/publicacao-804/topico-709/Caderno_MMGD_Baterias_PDE2034_(20240702).pdf" TargetMode="External"/><Relationship Id="rId30" Type="http://schemas.openxmlformats.org/officeDocument/2006/relationships/hyperlink" Target="https://bit.ly/PlanejamentoRR" TargetMode="External"/><Relationship Id="rId35" Type="http://schemas.openxmlformats.org/officeDocument/2006/relationships/hyperlink" Target="https://gisepeprd2.epe.gov.br/arcgisportal/apps/storymaps/stories/68332aaa3fc64524a656583e1367daa3" TargetMode="External"/></Relationships>
</file>

<file path=ppt/slides/_rels/slide43.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hyperlink" Target="https://dashboard.epe.gov.br/apps/inova-e-eng/dashboard.html" TargetMode="External"/><Relationship Id="rId7" Type="http://schemas.openxmlformats.org/officeDocument/2006/relationships/image" Target="../media/image150.png"/><Relationship Id="rId2" Type="http://schemas.openxmlformats.org/officeDocument/2006/relationships/notesSlide" Target="../notesSlides/notesSlide34.xml"/><Relationship Id="rId1" Type="http://schemas.openxmlformats.org/officeDocument/2006/relationships/slideLayout" Target="../slideLayouts/slideLayout32.xml"/><Relationship Id="rId6" Type="http://schemas.openxmlformats.org/officeDocument/2006/relationships/image" Target="../media/image149.png"/><Relationship Id="rId11" Type="http://schemas.openxmlformats.org/officeDocument/2006/relationships/image" Target="../media/image154.png"/><Relationship Id="rId5" Type="http://schemas.openxmlformats.org/officeDocument/2006/relationships/image" Target="../media/image148.png"/><Relationship Id="rId10" Type="http://schemas.openxmlformats.org/officeDocument/2006/relationships/image" Target="../media/image153.png"/><Relationship Id="rId4" Type="http://schemas.openxmlformats.org/officeDocument/2006/relationships/chart" Target="../charts/chart8.xml"/><Relationship Id="rId9" Type="http://schemas.openxmlformats.org/officeDocument/2006/relationships/image" Target="../media/image152.png"/></Relationships>
</file>

<file path=ppt/slides/_rels/slide44.xml.rels><?xml version="1.0" encoding="UTF-8" standalone="yes"?>
<Relationships xmlns="http://schemas.openxmlformats.org/package/2006/relationships"><Relationship Id="rId8" Type="http://schemas.openxmlformats.org/officeDocument/2006/relationships/image" Target="../media/image158.svg"/><Relationship Id="rId3" Type="http://schemas.openxmlformats.org/officeDocument/2006/relationships/image" Target="../media/image148.png"/><Relationship Id="rId7" Type="http://schemas.openxmlformats.org/officeDocument/2006/relationships/image" Target="../media/image157.png"/><Relationship Id="rId2" Type="http://schemas.openxmlformats.org/officeDocument/2006/relationships/notesSlide" Target="../notesSlides/notesSlide35.xml"/><Relationship Id="rId1" Type="http://schemas.openxmlformats.org/officeDocument/2006/relationships/slideLayout" Target="../slideLayouts/slideLayout32.xml"/><Relationship Id="rId6" Type="http://schemas.openxmlformats.org/officeDocument/2006/relationships/image" Target="../media/image156.png"/><Relationship Id="rId5" Type="http://schemas.openxmlformats.org/officeDocument/2006/relationships/chart" Target="../charts/chart9.xml"/><Relationship Id="rId4" Type="http://schemas.openxmlformats.org/officeDocument/2006/relationships/image" Target="../media/image155.png"/><Relationship Id="rId9" Type="http://schemas.openxmlformats.org/officeDocument/2006/relationships/hyperlink" Target="https://dashboard.epe.gov.br/apps/inova-e-eng/dashboard.html"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6.xml"/><Relationship Id="rId1" Type="http://schemas.openxmlformats.org/officeDocument/2006/relationships/slideLayout" Target="../slideLayouts/slideLayout3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37.xml"/><Relationship Id="rId1" Type="http://schemas.openxmlformats.org/officeDocument/2006/relationships/slideLayout" Target="../slideLayouts/slideLayout32.xml"/><Relationship Id="rId5" Type="http://schemas.openxmlformats.org/officeDocument/2006/relationships/image" Target="../media/image161.png"/><Relationship Id="rId4" Type="http://schemas.openxmlformats.org/officeDocument/2006/relationships/image" Target="../media/image160.png"/></Relationships>
</file>

<file path=ppt/slides/_rels/slide48.xml.rels><?xml version="1.0" encoding="UTF-8" standalone="yes"?>
<Relationships xmlns="http://schemas.openxmlformats.org/package/2006/relationships"><Relationship Id="rId8" Type="http://schemas.openxmlformats.org/officeDocument/2006/relationships/image" Target="../media/image167.jpeg"/><Relationship Id="rId13" Type="http://schemas.openxmlformats.org/officeDocument/2006/relationships/image" Target="../media/image172.jpeg"/><Relationship Id="rId3" Type="http://schemas.openxmlformats.org/officeDocument/2006/relationships/image" Target="../media/image162.jpeg"/><Relationship Id="rId7" Type="http://schemas.openxmlformats.org/officeDocument/2006/relationships/image" Target="../media/image166.png"/><Relationship Id="rId12" Type="http://schemas.openxmlformats.org/officeDocument/2006/relationships/image" Target="../media/image171.png"/><Relationship Id="rId17" Type="http://schemas.openxmlformats.org/officeDocument/2006/relationships/image" Target="../media/image176.png"/><Relationship Id="rId2" Type="http://schemas.openxmlformats.org/officeDocument/2006/relationships/notesSlide" Target="../notesSlides/notesSlide38.xml"/><Relationship Id="rId16" Type="http://schemas.openxmlformats.org/officeDocument/2006/relationships/image" Target="../media/image175.jpeg"/><Relationship Id="rId1" Type="http://schemas.openxmlformats.org/officeDocument/2006/relationships/slideLayout" Target="../slideLayouts/slideLayout32.xml"/><Relationship Id="rId6" Type="http://schemas.openxmlformats.org/officeDocument/2006/relationships/image" Target="../media/image165.jpeg"/><Relationship Id="rId11" Type="http://schemas.openxmlformats.org/officeDocument/2006/relationships/image" Target="../media/image170.jpeg"/><Relationship Id="rId5" Type="http://schemas.openxmlformats.org/officeDocument/2006/relationships/image" Target="../media/image164.png"/><Relationship Id="rId15" Type="http://schemas.openxmlformats.org/officeDocument/2006/relationships/image" Target="../media/image174.png"/><Relationship Id="rId10" Type="http://schemas.openxmlformats.org/officeDocument/2006/relationships/image" Target="../media/image169.jpeg"/><Relationship Id="rId4" Type="http://schemas.openxmlformats.org/officeDocument/2006/relationships/image" Target="../media/image163.png"/><Relationship Id="rId9" Type="http://schemas.openxmlformats.org/officeDocument/2006/relationships/image" Target="../media/image168.png"/><Relationship Id="rId14" Type="http://schemas.openxmlformats.org/officeDocument/2006/relationships/image" Target="../media/image173.jpeg"/></Relationships>
</file>

<file path=ppt/slides/_rels/slide49.xml.rels><?xml version="1.0" encoding="UTF-8" standalone="yes"?>
<Relationships xmlns="http://schemas.openxmlformats.org/package/2006/relationships"><Relationship Id="rId8" Type="http://schemas.openxmlformats.org/officeDocument/2006/relationships/image" Target="../media/image96.svg"/><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notesSlide" Target="../notesSlides/notesSlide39.xml"/><Relationship Id="rId1" Type="http://schemas.openxmlformats.org/officeDocument/2006/relationships/slideLayout" Target="../slideLayouts/slideLayout32.xml"/><Relationship Id="rId6" Type="http://schemas.openxmlformats.org/officeDocument/2006/relationships/image" Target="../media/image94.svg"/><Relationship Id="rId5" Type="http://schemas.openxmlformats.org/officeDocument/2006/relationships/image" Target="../media/image93.png"/><Relationship Id="rId4" Type="http://schemas.openxmlformats.org/officeDocument/2006/relationships/image" Target="../media/image92.svg"/></Relationships>
</file>

<file path=ppt/slides/_rels/slide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8" Type="http://schemas.openxmlformats.org/officeDocument/2006/relationships/hyperlink" Target="https://dashboard.epe.gov.br/apps/pdgd/" TargetMode="External"/><Relationship Id="rId13" Type="http://schemas.openxmlformats.org/officeDocument/2006/relationships/hyperlink" Target="https://www.epe.gov.br/pt/publicacoes-dados-abertos/publicacoes/roraima-planejamento-energetico" TargetMode="External"/><Relationship Id="rId18" Type="http://schemas.openxmlformats.org/officeDocument/2006/relationships/hyperlink" Target="https://www.epe.gov.br/sites-pt/publicacoes-dados-abertos/publicacoes/PublicacoesArquivos/publicacao-561/EPE-DEE-NT-013_2021-r0.pdf" TargetMode="External"/><Relationship Id="rId3" Type="http://schemas.openxmlformats.org/officeDocument/2006/relationships/hyperlink" Target="https://www.epe.gov.br/pt/publicacoes-dados-abertos/publicacoes/sistemas-isolados" TargetMode="External"/><Relationship Id="rId21" Type="http://schemas.openxmlformats.org/officeDocument/2006/relationships/hyperlink" Target="https://www.epe.gov.br/pt/publicacoes-dados-abertos/publicacoes/roadmap-para-o-fortalecimento-da-resiliencia-do-setor-eletrico-em-resposta-as-mudancas-climaticas-revisao-bibliografica" TargetMode="External"/><Relationship Id="rId7" Type="http://schemas.openxmlformats.org/officeDocument/2006/relationships/hyperlink" Target="https://www.epe.gov.br/sites-pt/publicacoes-dados-abertos/publicacoes/PublicacoesArquivos/publicacao-804/topico-709/Caderno_MMGD_Baterias_PDE2034_(20240702).pdf" TargetMode="External"/><Relationship Id="rId12" Type="http://schemas.openxmlformats.org/officeDocument/2006/relationships/hyperlink" Target="https://www.epe.gov.br/sites-pt/publicacoes-dados-abertos/publicacoes/Paginas/Estudo-de-Identificacao-das-Alternativas-de-Suprimento-a-Fernando-de-Noronha.aspx" TargetMode="External"/><Relationship Id="rId17" Type="http://schemas.openxmlformats.org/officeDocument/2006/relationships/hyperlink" Target="https://www.epe.gov.br/pt/publicacoes-dados-abertos/publicacoes/ferramentas-geouhr-i-e-geouhr-ii" TargetMode="External"/><Relationship Id="rId2" Type="http://schemas.openxmlformats.org/officeDocument/2006/relationships/notesSlide" Target="../notesSlides/notesSlide40.xml"/><Relationship Id="rId16" Type="http://schemas.openxmlformats.org/officeDocument/2006/relationships/hyperlink" Target="https://www.epe.gov.br/sites-pt/publicacoes-dados-abertos/publicacoes/PublicacoesArquivos/publicacao-353/EPE-DEE-NT-006_2019-r0.pdf" TargetMode="External"/><Relationship Id="rId20" Type="http://schemas.openxmlformats.org/officeDocument/2006/relationships/hyperlink" Target="https://www.epe.gov.br/sites-pt/publicacoes-dados-abertos/publicacoes/PublicacoesArquivos/publicacao-569/NT_Hidroge%CC%82nio_EN_revMAE%20(1).pdf" TargetMode="External"/><Relationship Id="rId1" Type="http://schemas.openxmlformats.org/officeDocument/2006/relationships/slideLayout" Target="../slideLayouts/slideLayout32.xml"/><Relationship Id="rId6" Type="http://schemas.openxmlformats.org/officeDocument/2006/relationships/hyperlink" Target="http://www.epe.gov.br/pt/publicacoes-dados-abertos/publicacoes/plano-decenal-de-expansao-de-energia-2034" TargetMode="External"/><Relationship Id="rId11" Type="http://schemas.openxmlformats.org/officeDocument/2006/relationships/hyperlink" Target="https://www.planalto.gov.br/ccivil_03/_ato2019-2022/2022/Decreto/D10946.htm" TargetMode="External"/><Relationship Id="rId5" Type="http://schemas.openxmlformats.org/officeDocument/2006/relationships/hyperlink" Target="https://www.epe.gov.br/sites-pt/publicacoes-dados-abertos/publicacoes/PublicacoesArquivos/publicacao-227/topico-563/Relatorio%20Final%20do%20PNE%202050.pdf" TargetMode="External"/><Relationship Id="rId15" Type="http://schemas.openxmlformats.org/officeDocument/2006/relationships/hyperlink" Target="https://www2.aneel.gov.br/aplicacoes/editais_geracao/documentos/EPE-DEE-PT-027-2014-r0.pdf" TargetMode="External"/><Relationship Id="rId10" Type="http://schemas.openxmlformats.org/officeDocument/2006/relationships/hyperlink" Target="https://www.epe.gov.br/pt/publicacoes-dados-abertos/publicacoes/roadmap-eolica-offshore-brasil" TargetMode="External"/><Relationship Id="rId19" Type="http://schemas.openxmlformats.org/officeDocument/2006/relationships/hyperlink" Target="https://www.gov.br/mme/pt-br/programa-nacional-do-hidrogenio-1" TargetMode="External"/><Relationship Id="rId4" Type="http://schemas.openxmlformats.org/officeDocument/2006/relationships/hyperlink" Target="https://pasi.epe.gov.br/" TargetMode="External"/><Relationship Id="rId9" Type="http://schemas.openxmlformats.org/officeDocument/2006/relationships/hyperlink" Target="https://www.epe.gov.br/sites-pt/publicacoes-dados-abertos/publicacoes/PublicacoesArquivos/publicacao-775/NT-EPE-DEE-076-2023_Flexibilidade.pdf" TargetMode="External"/><Relationship Id="rId14" Type="http://schemas.openxmlformats.org/officeDocument/2006/relationships/hyperlink" Target="https://www.epe.gov.br/sites-pt/publicacoes-dados-abertos/publicacoes/Paginas/Energia-Solar-para-Suprimento-de-Sistemas-Isolados-do-Amazonas.aspx"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2.xml.rels><?xml version="1.0" encoding="UTF-8" standalone="yes"?>
<Relationships xmlns="http://schemas.openxmlformats.org/package/2006/relationships"><Relationship Id="rId8" Type="http://schemas.openxmlformats.org/officeDocument/2006/relationships/hyperlink" Target="http://www.linkedin.com/company/clean-energy-ministerial" TargetMode="External"/><Relationship Id="rId13" Type="http://schemas.openxmlformats.org/officeDocument/2006/relationships/image" Target="../media/image4.png"/><Relationship Id="rId3" Type="http://schemas.openxmlformats.org/officeDocument/2006/relationships/hyperlink" Target="http://www.linkedin.com/company/clean-energy-solutions-center" TargetMode="External"/><Relationship Id="rId7" Type="http://schemas.openxmlformats.org/officeDocument/2006/relationships/hyperlink" Target="http://www.cleanenergyministerial.org/" TargetMode="External"/><Relationship Id="rId12" Type="http://schemas.openxmlformats.org/officeDocument/2006/relationships/image" Target="../media/image2.png"/><Relationship Id="rId2" Type="http://schemas.openxmlformats.org/officeDocument/2006/relationships/hyperlink" Target="http://www.cleanenergyministerial.org/initiatives-campaigns/clean-energy-solutions-center" TargetMode="External"/><Relationship Id="rId1" Type="http://schemas.openxmlformats.org/officeDocument/2006/relationships/slideLayout" Target="../slideLayouts/slideLayout9.xml"/><Relationship Id="rId6" Type="http://schemas.openxmlformats.org/officeDocument/2006/relationships/hyperlink" Target="https://www.21stcenturypower.org/resources" TargetMode="External"/><Relationship Id="rId11" Type="http://schemas.openxmlformats.org/officeDocument/2006/relationships/image" Target="../media/image178.svg"/><Relationship Id="rId5" Type="http://schemas.openxmlformats.org/officeDocument/2006/relationships/hyperlink" Target="https://www.21stcenturypower.org/" TargetMode="External"/><Relationship Id="rId10" Type="http://schemas.openxmlformats.org/officeDocument/2006/relationships/image" Target="../media/image177.png"/><Relationship Id="rId4" Type="http://schemas.openxmlformats.org/officeDocument/2006/relationships/hyperlink" Target="https://cleanenergysolutions.us14.list-manage.com/subscribe/post?u=cfb46c07f566f9a82b5fa0488&amp;id=a060202cfd" TargetMode="External"/><Relationship Id="rId9" Type="http://schemas.openxmlformats.org/officeDocument/2006/relationships/hyperlink" Target="https://e48ccbb3.sibforms.com/serve/MUIEAC0tWM3i9WN06VznNcKEGpdqu0VTEi_nZnS-Ve1VtnFmTyVEZ4JZilCCedIxXfbsueggxPwJigSuvIdggkujL782ExilFoISe45pISMUvilMdMkCPQ21ywQyDHYw76x283Djrd3S_1sPACmWI6av2bWoXsfwe-brssDtsAK1PJZlBjUhBUzdNsPnvV0Q13o8o0LCJInHiErv"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hyperlink" Target="http://www.cleanenergyministerial.org/initiatives-campaigns/clean-energy-solutions-center" TargetMode="External"/><Relationship Id="rId7"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hyperlink" Target="http://www.nrel.gov/docs/fy22osti/83658.pdf" TargetMode="External"/><Relationship Id="rId9" Type="http://schemas.openxmlformats.org/officeDocument/2006/relationships/image" Target="../media/image43.png"/></Relationships>
</file>

<file path=ppt/slides/_rels/slide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hyperlink" Target="mailto:jal.desai@nrel.gov" TargetMode="External"/><Relationship Id="rId7"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46.png"/><Relationship Id="rId11" Type="http://schemas.openxmlformats.org/officeDocument/2006/relationships/image" Target="../media/image4.png"/><Relationship Id="rId5" Type="http://schemas.openxmlformats.org/officeDocument/2006/relationships/image" Target="../media/image45.png"/><Relationship Id="rId10" Type="http://schemas.openxmlformats.org/officeDocument/2006/relationships/image" Target="../media/image2.png"/><Relationship Id="rId4" Type="http://schemas.openxmlformats.org/officeDocument/2006/relationships/image" Target="../media/image44.png"/><Relationship Id="rId9" Type="http://schemas.microsoft.com/office/2007/relationships/hdphoto" Target="../media/hdphoto2.wdp"/></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p:cNvSpPr>
            <a:spLocks noGrp="1"/>
          </p:cNvSpPr>
          <p:nvPr>
            <p:ph type="ctrTitle"/>
          </p:nvPr>
        </p:nvSpPr>
        <p:spPr>
          <a:xfrm>
            <a:off x="3209377" y="2934620"/>
            <a:ext cx="5672776" cy="1086437"/>
          </a:xfrm>
        </p:spPr>
        <p:txBody>
          <a:bodyPr/>
          <a:lstStyle/>
          <a:p>
            <a:r>
              <a:rPr lang="en-US" sz="2800"/>
              <a:t>Power Sector Decarbonization Action Plan Series: Brazil</a:t>
            </a:r>
          </a:p>
        </p:txBody>
      </p:sp>
      <p:sp>
        <p:nvSpPr>
          <p:cNvPr id="3" name="Text Placeholder 2">
            <a:extLst>
              <a:ext uri="{FF2B5EF4-FFF2-40B4-BE49-F238E27FC236}">
                <a16:creationId xmlns:a16="http://schemas.microsoft.com/office/drawing/2014/main" id="{346F0995-5629-E5DB-74ED-6241AD56733D}"/>
              </a:ext>
            </a:extLst>
          </p:cNvPr>
          <p:cNvSpPr>
            <a:spLocks noGrp="1"/>
          </p:cNvSpPr>
          <p:nvPr>
            <p:ph type="body" sz="quarter" idx="10"/>
          </p:nvPr>
        </p:nvSpPr>
        <p:spPr>
          <a:xfrm>
            <a:off x="3209377" y="3894333"/>
            <a:ext cx="4008169" cy="369331"/>
          </a:xfrm>
        </p:spPr>
        <p:txBody>
          <a:bodyPr/>
          <a:lstStyle/>
          <a:p>
            <a:pPr algn="ctr"/>
            <a:r>
              <a:rPr lang="en-US" sz="1400" i="1" dirty="0"/>
              <a:t>November 25th, 2024</a:t>
            </a:r>
          </a:p>
        </p:txBody>
      </p:sp>
      <p:sp>
        <p:nvSpPr>
          <p:cNvPr id="4" name="TextBox 3">
            <a:extLst>
              <a:ext uri="{FF2B5EF4-FFF2-40B4-BE49-F238E27FC236}">
                <a16:creationId xmlns:a16="http://schemas.microsoft.com/office/drawing/2014/main" id="{D75113A5-8872-555F-7C20-CF90FCC9EE40}"/>
              </a:ext>
            </a:extLst>
          </p:cNvPr>
          <p:cNvSpPr txBox="1"/>
          <p:nvPr/>
        </p:nvSpPr>
        <p:spPr>
          <a:xfrm>
            <a:off x="88853" y="4774168"/>
            <a:ext cx="8982319"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a:ea typeface="+mn-ea"/>
                <a:cs typeface="+mn-cs"/>
              </a:rPr>
              <a:t>DO NOT CITE OR REFERENCE. </a:t>
            </a:r>
            <a:r>
              <a:rPr kumimoji="0" lang="en-US" sz="900" b="0" i="0" u="none" strike="noStrike" kern="1200" cap="none" spc="0" normalizeH="0" baseline="0" noProof="0">
                <a:ln>
                  <a:noFill/>
                </a:ln>
                <a:solidFill>
                  <a:prstClr val="white"/>
                </a:solidFill>
                <a:effectLst/>
                <a:uLnTx/>
                <a:uFillTx/>
                <a:latin typeface="Arial"/>
                <a:ea typeface="+mn-ea"/>
                <a:cs typeface="+mn-cs"/>
              </a:rPr>
              <a:t>This work is not for distribution or commercial purposes. The methodology, formula, and analysis used and presented in this document and the views herein do not necessarily represent the views of or are endorsed by the U.S. Department of Energy or the U.S. Government, or any agency thereof.</a:t>
            </a:r>
          </a:p>
        </p:txBody>
      </p:sp>
      <p:pic>
        <p:nvPicPr>
          <p:cNvPr id="5" name="Picture 4" descr="A picture containing text, vector graphics, businesscard&#10;&#10;Description automatically generated">
            <a:extLst>
              <a:ext uri="{FF2B5EF4-FFF2-40B4-BE49-F238E27FC236}">
                <a16:creationId xmlns:a16="http://schemas.microsoft.com/office/drawing/2014/main" id="{913968FD-E3CA-15CB-79BE-BBC5380852BA}"/>
              </a:ext>
            </a:extLst>
          </p:cNvPr>
          <p:cNvPicPr>
            <a:picLocks noChangeAspect="1"/>
          </p:cNvPicPr>
          <p:nvPr/>
        </p:nvPicPr>
        <p:blipFill>
          <a:blip r:embed="rId3"/>
          <a:stretch>
            <a:fillRect/>
          </a:stretch>
        </p:blipFill>
        <p:spPr>
          <a:xfrm>
            <a:off x="261847" y="2774826"/>
            <a:ext cx="2667740" cy="1667338"/>
          </a:xfrm>
          <a:prstGeom prst="rect">
            <a:avLst/>
          </a:prstGeom>
        </p:spPr>
      </p:pic>
    </p:spTree>
    <p:extLst>
      <p:ext uri="{BB962C8B-B14F-4D97-AF65-F5344CB8AC3E}">
        <p14:creationId xmlns:p14="http://schemas.microsoft.com/office/powerpoint/2010/main" val="16772733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8" name="Google Shape;208;p5"/>
          <p:cNvSpPr txBox="1"/>
          <p:nvPr/>
        </p:nvSpPr>
        <p:spPr>
          <a:xfrm>
            <a:off x="0" y="831014"/>
            <a:ext cx="9144000" cy="550333"/>
          </a:xfrm>
          <a:prstGeom prst="rect">
            <a:avLst/>
          </a:prstGeom>
          <a:noFill/>
          <a:ln>
            <a:noFill/>
          </a:ln>
        </p:spPr>
        <p:txBody>
          <a:bodyPr spcFirstLastPara="1" wrap="square" lIns="91425" tIns="45694" rIns="91425" bIns="45694" anchor="t" anchorCtr="0">
            <a:normAutofit fontScale="92500"/>
          </a:bodyPr>
          <a:lstStyle/>
          <a:p>
            <a:pPr marL="342892" indent="-311142" algn="ctr">
              <a:buClr>
                <a:srgbClr val="000000"/>
              </a:buClr>
              <a:buSzPct val="100000"/>
            </a:pPr>
            <a:endParaRPr sz="500">
              <a:solidFill>
                <a:srgbClr val="000000"/>
              </a:solidFill>
              <a:latin typeface="Calibri"/>
              <a:ea typeface="Calibri"/>
              <a:cs typeface="Calibri"/>
              <a:sym typeface="Calibri"/>
            </a:endParaRPr>
          </a:p>
          <a:p>
            <a:pPr algn="ctr">
              <a:buClr>
                <a:srgbClr val="000000"/>
              </a:buClr>
              <a:buSzPct val="100000"/>
            </a:pPr>
            <a:r>
              <a:rPr lang="en-US" sz="2000" b="1" i="1">
                <a:solidFill>
                  <a:srgbClr val="000000"/>
                </a:solidFill>
                <a:latin typeface="Calibri"/>
                <a:ea typeface="Calibri"/>
                <a:cs typeface="Calibri"/>
                <a:sym typeface="Calibri"/>
              </a:rPr>
              <a:t>Accelerate the transition to clean, efficient, reliable, and cost-effective power systems.</a:t>
            </a:r>
            <a:r>
              <a:rPr lang="en-US" sz="2000" i="1">
                <a:solidFill>
                  <a:srgbClr val="000000"/>
                </a:solidFill>
                <a:latin typeface="Calibri"/>
                <a:ea typeface="Calibri"/>
                <a:cs typeface="Calibri"/>
                <a:sym typeface="Calibri"/>
              </a:rPr>
              <a:t> </a:t>
            </a:r>
            <a:endParaRPr sz="400" i="1">
              <a:solidFill>
                <a:srgbClr val="000000"/>
              </a:solidFill>
              <a:latin typeface="Calibri"/>
              <a:ea typeface="Calibri"/>
              <a:cs typeface="Calibri"/>
              <a:sym typeface="Calibri"/>
            </a:endParaRPr>
          </a:p>
        </p:txBody>
      </p:sp>
      <p:sp>
        <p:nvSpPr>
          <p:cNvPr id="209" name="Google Shape;209;p5"/>
          <p:cNvSpPr/>
          <p:nvPr/>
        </p:nvSpPr>
        <p:spPr>
          <a:xfrm>
            <a:off x="110290" y="1399944"/>
            <a:ext cx="2417064" cy="914400"/>
          </a:xfrm>
          <a:prstGeom prst="chevron">
            <a:avLst>
              <a:gd name="adj" fmla="val 27273"/>
            </a:avLst>
          </a:prstGeom>
          <a:solidFill>
            <a:srgbClr val="0C5F99">
              <a:alpha val="82745"/>
            </a:srgbClr>
          </a:solidFill>
          <a:ln w="9525" cap="flat" cmpd="sng">
            <a:solidFill>
              <a:srgbClr val="595959"/>
            </a:solidFill>
            <a:prstDash val="solid"/>
            <a:miter lim="800000"/>
            <a:headEnd type="none" w="sm" len="sm"/>
            <a:tailEnd type="none" w="sm" len="sm"/>
          </a:ln>
        </p:spPr>
        <p:txBody>
          <a:bodyPr spcFirstLastPara="1" wrap="square" lIns="91425" tIns="45694" rIns="91425" bIns="45694" anchor="ctr" anchorCtr="0">
            <a:noAutofit/>
          </a:bodyPr>
          <a:lstStyle/>
          <a:p>
            <a:pPr algn="ctr">
              <a:buClr>
                <a:srgbClr val="000000"/>
              </a:buClr>
              <a:buSzPts val="1867"/>
            </a:pPr>
            <a:r>
              <a:rPr lang="en-US" sz="1400" b="1">
                <a:solidFill>
                  <a:srgbClr val="010101"/>
                </a:solidFill>
                <a:latin typeface="Arial"/>
                <a:ea typeface="Arial"/>
                <a:cs typeface="Arial"/>
                <a:sym typeface="Arial"/>
              </a:rPr>
              <a:t>Evolving Generation</a:t>
            </a:r>
            <a:endParaRPr sz="1400">
              <a:solidFill>
                <a:srgbClr val="000000"/>
              </a:solidFill>
              <a:latin typeface="Arial"/>
              <a:ea typeface="Arial"/>
              <a:cs typeface="Arial"/>
              <a:sym typeface="Arial"/>
            </a:endParaRPr>
          </a:p>
          <a:p>
            <a:pPr algn="ctr">
              <a:buClr>
                <a:srgbClr val="000000"/>
              </a:buClr>
              <a:buSzPts val="1867"/>
            </a:pPr>
            <a:r>
              <a:rPr lang="en-US" sz="1400" b="1">
                <a:solidFill>
                  <a:srgbClr val="010101"/>
                </a:solidFill>
                <a:latin typeface="Arial"/>
                <a:ea typeface="Arial"/>
                <a:cs typeface="Arial"/>
                <a:sym typeface="Arial"/>
              </a:rPr>
              <a:t>Portfolios</a:t>
            </a:r>
            <a:endParaRPr sz="1400">
              <a:solidFill>
                <a:srgbClr val="000000"/>
              </a:solidFill>
              <a:latin typeface="Arial"/>
              <a:ea typeface="Arial"/>
              <a:cs typeface="Arial"/>
              <a:sym typeface="Arial"/>
            </a:endParaRPr>
          </a:p>
        </p:txBody>
      </p:sp>
      <p:sp>
        <p:nvSpPr>
          <p:cNvPr id="210" name="Google Shape;210;p5"/>
          <p:cNvSpPr/>
          <p:nvPr/>
        </p:nvSpPr>
        <p:spPr>
          <a:xfrm>
            <a:off x="3162300" y="1403079"/>
            <a:ext cx="2819400" cy="2965693"/>
          </a:xfrm>
          <a:prstGeom prst="homePlate">
            <a:avLst>
              <a:gd name="adj" fmla="val 34029"/>
            </a:avLst>
          </a:prstGeom>
          <a:solidFill>
            <a:srgbClr val="0C5F99">
              <a:alpha val="63529"/>
            </a:srgbClr>
          </a:solidFill>
          <a:ln w="9525" cap="flat" cmpd="sng">
            <a:solidFill>
              <a:srgbClr val="595959"/>
            </a:solidFill>
            <a:prstDash val="solid"/>
            <a:miter lim="800000"/>
            <a:headEnd type="none" w="sm" len="sm"/>
            <a:tailEnd type="none" w="sm" len="sm"/>
          </a:ln>
        </p:spPr>
        <p:txBody>
          <a:bodyPr spcFirstLastPara="1" wrap="square" lIns="91425" tIns="45694" rIns="91425" bIns="45694" anchor="ctr" anchorCtr="0">
            <a:noAutofit/>
          </a:bodyPr>
          <a:lstStyle/>
          <a:p>
            <a:pPr algn="ctr">
              <a:buClr>
                <a:srgbClr val="000000"/>
              </a:buClr>
              <a:buSzPts val="2133"/>
            </a:pPr>
            <a:r>
              <a:rPr lang="en-US" sz="1600" b="1">
                <a:solidFill>
                  <a:srgbClr val="000000"/>
                </a:solidFill>
                <a:latin typeface="Arial"/>
                <a:ea typeface="Arial"/>
                <a:cs typeface="Arial"/>
                <a:sym typeface="Arial"/>
              </a:rPr>
              <a:t>Cross-Cutting Issues: </a:t>
            </a:r>
            <a:endParaRPr sz="1400">
              <a:solidFill>
                <a:srgbClr val="000000"/>
              </a:solidFill>
              <a:latin typeface="Arial"/>
              <a:ea typeface="Arial"/>
              <a:cs typeface="Arial"/>
              <a:sym typeface="Arial"/>
            </a:endParaRPr>
          </a:p>
          <a:p>
            <a:pPr algn="ctr">
              <a:buClr>
                <a:srgbClr val="000000"/>
              </a:buClr>
              <a:buSzPts val="2133"/>
            </a:pPr>
            <a:r>
              <a:rPr lang="en-US" sz="1600">
                <a:solidFill>
                  <a:srgbClr val="000000"/>
                </a:solidFill>
                <a:latin typeface="Arial"/>
                <a:ea typeface="Arial"/>
                <a:cs typeface="Arial"/>
                <a:sym typeface="Arial"/>
              </a:rPr>
              <a:t>Operations, Transmission,</a:t>
            </a:r>
            <a:endParaRPr sz="1400">
              <a:solidFill>
                <a:srgbClr val="000000"/>
              </a:solidFill>
              <a:latin typeface="Arial"/>
              <a:ea typeface="Arial"/>
              <a:cs typeface="Arial"/>
              <a:sym typeface="Arial"/>
            </a:endParaRPr>
          </a:p>
          <a:p>
            <a:pPr algn="ctr">
              <a:buClr>
                <a:srgbClr val="000000"/>
              </a:buClr>
              <a:buSzPts val="2133"/>
            </a:pPr>
            <a:r>
              <a:rPr lang="en-US" sz="1600">
                <a:solidFill>
                  <a:srgbClr val="000000"/>
                </a:solidFill>
                <a:latin typeface="Arial"/>
                <a:ea typeface="Arial"/>
                <a:cs typeface="Arial"/>
                <a:sym typeface="Arial"/>
              </a:rPr>
              <a:t>Distributed Generation, </a:t>
            </a:r>
            <a:endParaRPr sz="1400">
              <a:solidFill>
                <a:srgbClr val="000000"/>
              </a:solidFill>
              <a:latin typeface="Arial"/>
              <a:ea typeface="Arial"/>
              <a:cs typeface="Arial"/>
              <a:sym typeface="Arial"/>
            </a:endParaRPr>
          </a:p>
          <a:p>
            <a:pPr algn="ctr">
              <a:buClr>
                <a:srgbClr val="000000"/>
              </a:buClr>
              <a:buSzPts val="2133"/>
            </a:pPr>
            <a:r>
              <a:rPr lang="en-US" sz="1600">
                <a:solidFill>
                  <a:srgbClr val="000000"/>
                </a:solidFill>
                <a:latin typeface="Arial"/>
                <a:ea typeface="Arial"/>
                <a:cs typeface="Arial"/>
                <a:sym typeface="Arial"/>
              </a:rPr>
              <a:t>Market Design,</a:t>
            </a:r>
            <a:endParaRPr sz="1350"/>
          </a:p>
          <a:p>
            <a:pPr algn="ctr">
              <a:buClr>
                <a:srgbClr val="000000"/>
              </a:buClr>
              <a:buSzPts val="2133"/>
            </a:pPr>
            <a:r>
              <a:rPr lang="en-US" sz="1600">
                <a:solidFill>
                  <a:srgbClr val="000000"/>
                </a:solidFill>
                <a:latin typeface="Arial"/>
                <a:ea typeface="Arial"/>
                <a:cs typeface="Arial"/>
                <a:sym typeface="Arial"/>
              </a:rPr>
              <a:t>Workforce Capacity</a:t>
            </a:r>
            <a:endParaRPr sz="1350"/>
          </a:p>
        </p:txBody>
      </p:sp>
      <p:sp>
        <p:nvSpPr>
          <p:cNvPr id="211" name="Google Shape;211;p5"/>
          <p:cNvSpPr/>
          <p:nvPr/>
        </p:nvSpPr>
        <p:spPr>
          <a:xfrm>
            <a:off x="6281531" y="1403079"/>
            <a:ext cx="2752180" cy="2965693"/>
          </a:xfrm>
          <a:prstGeom prst="roundRect">
            <a:avLst>
              <a:gd name="adj" fmla="val 1"/>
            </a:avLst>
          </a:prstGeom>
          <a:solidFill>
            <a:srgbClr val="0C5F99">
              <a:alpha val="16470"/>
            </a:srgbClr>
          </a:solidFill>
          <a:ln w="9525" cap="flat" cmpd="sng">
            <a:solidFill>
              <a:srgbClr val="595959"/>
            </a:solidFill>
            <a:prstDash val="solid"/>
            <a:miter lim="800000"/>
            <a:headEnd type="none" w="sm" len="sm"/>
            <a:tailEnd type="none" w="sm" len="sm"/>
          </a:ln>
        </p:spPr>
        <p:txBody>
          <a:bodyPr spcFirstLastPara="1" wrap="square" lIns="91425" tIns="45694" rIns="91425" bIns="45694" anchor="ctr" anchorCtr="0">
            <a:noAutofit/>
          </a:bodyPr>
          <a:lstStyle/>
          <a:p>
            <a:pPr algn="ctr">
              <a:buClr>
                <a:srgbClr val="000000"/>
              </a:buClr>
              <a:buSzPts val="2133"/>
            </a:pPr>
            <a:r>
              <a:rPr lang="en-US" sz="1600" b="1">
                <a:solidFill>
                  <a:srgbClr val="000000"/>
                </a:solidFill>
                <a:latin typeface="Arial"/>
                <a:ea typeface="Arial"/>
                <a:cs typeface="Arial"/>
                <a:sym typeface="Arial"/>
              </a:rPr>
              <a:t>Coordinated Power System Planning, Building, and Operating Best Practices</a:t>
            </a:r>
            <a:endParaRPr sz="1400">
              <a:solidFill>
                <a:srgbClr val="000000"/>
              </a:solidFill>
              <a:latin typeface="Arial"/>
              <a:ea typeface="Arial"/>
              <a:cs typeface="Arial"/>
              <a:sym typeface="Arial"/>
            </a:endParaRPr>
          </a:p>
          <a:p>
            <a:pPr algn="ctr">
              <a:buClr>
                <a:srgbClr val="000000"/>
              </a:buClr>
              <a:buSzPts val="2133"/>
            </a:pPr>
            <a:endParaRPr sz="1600" b="1">
              <a:solidFill>
                <a:srgbClr val="000000"/>
              </a:solidFill>
              <a:latin typeface="Arial"/>
              <a:ea typeface="Arial"/>
              <a:cs typeface="Arial"/>
              <a:sym typeface="Arial"/>
            </a:endParaRPr>
          </a:p>
          <a:p>
            <a:pPr algn="ctr">
              <a:buClr>
                <a:srgbClr val="000000"/>
              </a:buClr>
              <a:buSzPts val="2133"/>
            </a:pPr>
            <a:r>
              <a:rPr lang="en-US" sz="1600" i="1">
                <a:solidFill>
                  <a:srgbClr val="000000"/>
                </a:solidFill>
                <a:latin typeface="Arial"/>
                <a:ea typeface="Arial"/>
                <a:cs typeface="Arial"/>
                <a:sym typeface="Arial"/>
              </a:rPr>
              <a:t>Peer-learning, knowledge-sharing, and technical assistance</a:t>
            </a:r>
            <a:endParaRPr sz="1400">
              <a:solidFill>
                <a:srgbClr val="000000"/>
              </a:solidFill>
              <a:latin typeface="Arial"/>
              <a:ea typeface="Arial"/>
              <a:cs typeface="Arial"/>
              <a:sym typeface="Arial"/>
            </a:endParaRPr>
          </a:p>
        </p:txBody>
      </p:sp>
      <p:sp>
        <p:nvSpPr>
          <p:cNvPr id="212" name="Google Shape;212;p5"/>
          <p:cNvSpPr/>
          <p:nvPr/>
        </p:nvSpPr>
        <p:spPr>
          <a:xfrm>
            <a:off x="110290" y="2420403"/>
            <a:ext cx="2417064" cy="914400"/>
          </a:xfrm>
          <a:prstGeom prst="chevron">
            <a:avLst>
              <a:gd name="adj" fmla="val 28535"/>
            </a:avLst>
          </a:prstGeom>
          <a:solidFill>
            <a:srgbClr val="0C5F99">
              <a:alpha val="82745"/>
            </a:srgbClr>
          </a:solidFill>
          <a:ln w="9525" cap="flat" cmpd="sng">
            <a:solidFill>
              <a:srgbClr val="595959"/>
            </a:solidFill>
            <a:prstDash val="solid"/>
            <a:miter lim="800000"/>
            <a:headEnd type="none" w="sm" len="sm"/>
            <a:tailEnd type="none" w="sm" len="sm"/>
          </a:ln>
        </p:spPr>
        <p:txBody>
          <a:bodyPr spcFirstLastPara="1" wrap="square" lIns="91425" tIns="45694" rIns="91425" bIns="45694" anchor="ctr" anchorCtr="0">
            <a:noAutofit/>
          </a:bodyPr>
          <a:lstStyle/>
          <a:p>
            <a:pPr algn="ctr">
              <a:buClr>
                <a:srgbClr val="000000"/>
              </a:buClr>
              <a:buSzPts val="1867"/>
            </a:pPr>
            <a:r>
              <a:rPr lang="en-US" sz="1400" b="1">
                <a:solidFill>
                  <a:srgbClr val="010101"/>
                </a:solidFill>
                <a:latin typeface="Arial"/>
                <a:ea typeface="Arial"/>
                <a:cs typeface="Arial"/>
                <a:sym typeface="Arial"/>
              </a:rPr>
              <a:t>Electrification of Transport, Buildings, and Industry</a:t>
            </a:r>
            <a:endParaRPr sz="1400">
              <a:solidFill>
                <a:srgbClr val="000000"/>
              </a:solidFill>
              <a:latin typeface="Arial"/>
              <a:ea typeface="Arial"/>
              <a:cs typeface="Arial"/>
              <a:sym typeface="Arial"/>
            </a:endParaRPr>
          </a:p>
        </p:txBody>
      </p:sp>
      <p:sp>
        <p:nvSpPr>
          <p:cNvPr id="213" name="Google Shape;213;p5"/>
          <p:cNvSpPr/>
          <p:nvPr/>
        </p:nvSpPr>
        <p:spPr>
          <a:xfrm>
            <a:off x="110290" y="3454372"/>
            <a:ext cx="2417064" cy="914400"/>
          </a:xfrm>
          <a:prstGeom prst="chevron">
            <a:avLst>
              <a:gd name="adj" fmla="val 28535"/>
            </a:avLst>
          </a:prstGeom>
          <a:solidFill>
            <a:srgbClr val="0C5F99">
              <a:alpha val="82745"/>
            </a:srgbClr>
          </a:solidFill>
          <a:ln w="9525" cap="flat" cmpd="sng">
            <a:solidFill>
              <a:srgbClr val="595959"/>
            </a:solidFill>
            <a:prstDash val="solid"/>
            <a:miter lim="800000"/>
            <a:headEnd type="none" w="sm" len="sm"/>
            <a:tailEnd type="none" w="sm" len="sm"/>
          </a:ln>
        </p:spPr>
        <p:txBody>
          <a:bodyPr spcFirstLastPara="1" wrap="square" lIns="91425" tIns="45694" rIns="91425" bIns="45694" anchor="ctr" anchorCtr="0">
            <a:noAutofit/>
          </a:bodyPr>
          <a:lstStyle/>
          <a:p>
            <a:pPr algn="ctr">
              <a:buClr>
                <a:srgbClr val="000000"/>
              </a:buClr>
              <a:buSzPts val="1867"/>
            </a:pPr>
            <a:r>
              <a:rPr lang="en-US" sz="1400" b="1">
                <a:solidFill>
                  <a:srgbClr val="010101"/>
                </a:solidFill>
                <a:latin typeface="Arial"/>
                <a:ea typeface="Arial"/>
                <a:cs typeface="Arial"/>
                <a:sym typeface="Arial"/>
              </a:rPr>
              <a:t>Smart Grid, Energy Efficiency, </a:t>
            </a:r>
            <a:r>
              <a:rPr lang="en-US" sz="1400" b="1">
                <a:solidFill>
                  <a:srgbClr val="010101"/>
                </a:solidFill>
              </a:rPr>
              <a:t>and</a:t>
            </a:r>
            <a:r>
              <a:rPr lang="en-US" sz="1400" b="1">
                <a:solidFill>
                  <a:srgbClr val="010101"/>
                </a:solidFill>
                <a:latin typeface="Arial"/>
                <a:ea typeface="Arial"/>
                <a:cs typeface="Arial"/>
                <a:sym typeface="Arial"/>
              </a:rPr>
              <a:t> Demand Response</a:t>
            </a:r>
            <a:endParaRPr sz="1400">
              <a:solidFill>
                <a:srgbClr val="000000"/>
              </a:solidFill>
              <a:latin typeface="Arial"/>
              <a:ea typeface="Arial"/>
              <a:cs typeface="Arial"/>
              <a:sym typeface="Arial"/>
            </a:endParaRPr>
          </a:p>
        </p:txBody>
      </p:sp>
      <p:sp>
        <p:nvSpPr>
          <p:cNvPr id="214" name="Google Shape;214;p5"/>
          <p:cNvSpPr txBox="1"/>
          <p:nvPr/>
        </p:nvSpPr>
        <p:spPr>
          <a:xfrm>
            <a:off x="2527354" y="4367211"/>
            <a:ext cx="4154407" cy="276946"/>
          </a:xfrm>
          <a:prstGeom prst="rect">
            <a:avLst/>
          </a:prstGeom>
          <a:noFill/>
          <a:ln>
            <a:noFill/>
          </a:ln>
        </p:spPr>
        <p:txBody>
          <a:bodyPr spcFirstLastPara="1" wrap="square" lIns="91425" tIns="45694" rIns="91425" bIns="45694" anchor="t" anchorCtr="0">
            <a:spAutoFit/>
          </a:bodyPr>
          <a:lstStyle/>
          <a:p>
            <a:pPr>
              <a:buClr>
                <a:srgbClr val="000000"/>
              </a:buClr>
              <a:buSzPts val="1600"/>
            </a:pPr>
            <a:r>
              <a:rPr lang="en-US" sz="1200" i="1">
                <a:solidFill>
                  <a:srgbClr val="000000"/>
                </a:solidFill>
                <a:latin typeface="Calibri"/>
                <a:ea typeface="Calibri"/>
                <a:cs typeface="Calibri"/>
                <a:sym typeface="Calibri"/>
              </a:rPr>
              <a:t>Coordinating with related CEM Campaigns and Partners</a:t>
            </a:r>
            <a:endParaRPr sz="1050">
              <a:solidFill>
                <a:srgbClr val="000000"/>
              </a:solidFill>
              <a:latin typeface="Arial"/>
              <a:ea typeface="Arial"/>
              <a:cs typeface="Arial"/>
              <a:sym typeface="Arial"/>
            </a:endParaRPr>
          </a:p>
        </p:txBody>
      </p:sp>
      <p:sp>
        <p:nvSpPr>
          <p:cNvPr id="8" name="Title 17">
            <a:extLst>
              <a:ext uri="{FF2B5EF4-FFF2-40B4-BE49-F238E27FC236}">
                <a16:creationId xmlns:a16="http://schemas.microsoft.com/office/drawing/2014/main" id="{A9F78B24-D21D-59F3-A2EB-B77E5E275DE0}"/>
              </a:ext>
            </a:extLst>
          </p:cNvPr>
          <p:cNvSpPr txBox="1">
            <a:spLocks/>
          </p:cNvSpPr>
          <p:nvPr/>
        </p:nvSpPr>
        <p:spPr>
          <a:xfrm>
            <a:off x="123945" y="390163"/>
            <a:ext cx="2604924" cy="493577"/>
          </a:xfrm>
          <a:prstGeom prst="rect">
            <a:avLst/>
          </a:prstGeom>
        </p:spPr>
        <p:txBody>
          <a:bodyPr/>
          <a:lstStyle>
            <a:lvl1pPr algn="l" defTabSz="342900" rtl="0" eaLnBrk="1" latinLnBrk="0" hangingPunct="1">
              <a:spcBef>
                <a:spcPct val="0"/>
              </a:spcBef>
              <a:buNone/>
              <a:defRPr sz="2400" b="1" kern="1200">
                <a:solidFill>
                  <a:srgbClr val="00345C"/>
                </a:solidFill>
                <a:latin typeface="+mj-lt"/>
                <a:ea typeface="+mj-ea"/>
                <a:cs typeface="+mj-cs"/>
              </a:defRPr>
            </a:lvl1pPr>
          </a:lstStyle>
          <a:p>
            <a:r>
              <a:rPr lang="en-US"/>
              <a:t>21CPP Overview</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pic>
        <p:nvPicPr>
          <p:cNvPr id="219" name="Google Shape;219;p6"/>
          <p:cNvPicPr preferRelativeResize="0"/>
          <p:nvPr/>
        </p:nvPicPr>
        <p:blipFill rotWithShape="1">
          <a:blip r:embed="rId3">
            <a:alphaModFix/>
          </a:blip>
          <a:srcRect/>
          <a:stretch/>
        </p:blipFill>
        <p:spPr>
          <a:xfrm>
            <a:off x="7283750" y="2100432"/>
            <a:ext cx="1574223" cy="1574223"/>
          </a:xfrm>
          <a:prstGeom prst="rect">
            <a:avLst/>
          </a:prstGeom>
          <a:noFill/>
          <a:ln>
            <a:noFill/>
          </a:ln>
        </p:spPr>
      </p:pic>
      <p:sp>
        <p:nvSpPr>
          <p:cNvPr id="221" name="Google Shape;221;p6"/>
          <p:cNvSpPr txBox="1"/>
          <p:nvPr/>
        </p:nvSpPr>
        <p:spPr>
          <a:xfrm>
            <a:off x="6968035" y="1620158"/>
            <a:ext cx="2205653" cy="761717"/>
          </a:xfrm>
          <a:prstGeom prst="rect">
            <a:avLst/>
          </a:prstGeom>
          <a:noFill/>
          <a:ln>
            <a:noFill/>
          </a:ln>
        </p:spPr>
        <p:txBody>
          <a:bodyPr spcFirstLastPara="1" wrap="square" lIns="68569" tIns="34275" rIns="68569" bIns="34275" anchor="t" anchorCtr="0">
            <a:spAutoFit/>
          </a:bodyPr>
          <a:lstStyle/>
          <a:p>
            <a:pPr algn="ctr">
              <a:buClr>
                <a:srgbClr val="000000"/>
              </a:buClr>
              <a:buSzPts val="2000"/>
            </a:pPr>
            <a:r>
              <a:rPr lang="en-US" sz="1500" b="1">
                <a:solidFill>
                  <a:schemeClr val="dk1"/>
                </a:solidFill>
                <a:latin typeface="Calibri"/>
                <a:ea typeface="Calibri"/>
                <a:cs typeface="Calibri"/>
                <a:sym typeface="Calibri"/>
              </a:rPr>
              <a:t>Explore the Thought Leadership reports:</a:t>
            </a:r>
            <a:endParaRPr sz="1050">
              <a:solidFill>
                <a:srgbClr val="000000"/>
              </a:solidFill>
              <a:latin typeface="Arial"/>
              <a:ea typeface="Arial"/>
              <a:cs typeface="Arial"/>
              <a:sym typeface="Arial"/>
            </a:endParaRPr>
          </a:p>
          <a:p>
            <a:pPr algn="ctr">
              <a:buClr>
                <a:srgbClr val="000000"/>
              </a:buClr>
              <a:buSzPts val="2000"/>
            </a:pPr>
            <a:endParaRPr sz="1500" b="1">
              <a:solidFill>
                <a:schemeClr val="dk1"/>
              </a:solidFill>
              <a:latin typeface="Calibri"/>
              <a:ea typeface="Calibri"/>
              <a:cs typeface="Calibri"/>
              <a:sym typeface="Calibri"/>
            </a:endParaRPr>
          </a:p>
        </p:txBody>
      </p:sp>
      <p:pic>
        <p:nvPicPr>
          <p:cNvPr id="222" name="Google Shape;222;p6" descr="A poster of a power generation&#10;&#10;Description automatically generated"/>
          <p:cNvPicPr preferRelativeResize="0"/>
          <p:nvPr/>
        </p:nvPicPr>
        <p:blipFill rotWithShape="1">
          <a:blip r:embed="rId4">
            <a:alphaModFix/>
          </a:blip>
          <a:srcRect/>
          <a:stretch/>
        </p:blipFill>
        <p:spPr>
          <a:xfrm>
            <a:off x="161932" y="1003630"/>
            <a:ext cx="1408388" cy="1823831"/>
          </a:xfrm>
          <a:prstGeom prst="rect">
            <a:avLst/>
          </a:prstGeom>
          <a:noFill/>
          <a:ln>
            <a:noFill/>
          </a:ln>
          <a:effectLst>
            <a:outerShdw blurRad="50800" dist="38100" dir="2700000" algn="tl" rotWithShape="0">
              <a:srgbClr val="000000">
                <a:alpha val="40000"/>
              </a:srgbClr>
            </a:outerShdw>
          </a:effectLst>
        </p:spPr>
      </p:pic>
      <p:pic>
        <p:nvPicPr>
          <p:cNvPr id="223" name="Google Shape;223;p6" descr="A cover of a book&#10;&#10;Description automatically generated"/>
          <p:cNvPicPr preferRelativeResize="0"/>
          <p:nvPr/>
        </p:nvPicPr>
        <p:blipFill rotWithShape="1">
          <a:blip r:embed="rId5">
            <a:alphaModFix/>
          </a:blip>
          <a:srcRect/>
          <a:stretch/>
        </p:blipFill>
        <p:spPr>
          <a:xfrm>
            <a:off x="706656" y="2670619"/>
            <a:ext cx="1409324" cy="1823831"/>
          </a:xfrm>
          <a:prstGeom prst="rect">
            <a:avLst/>
          </a:prstGeom>
          <a:noFill/>
          <a:ln>
            <a:noFill/>
          </a:ln>
          <a:effectLst>
            <a:outerShdw blurRad="50800" dist="38100" dir="2700000" algn="tl" rotWithShape="0">
              <a:srgbClr val="000000">
                <a:alpha val="40000"/>
              </a:srgbClr>
            </a:outerShdw>
          </a:effectLst>
        </p:spPr>
      </p:pic>
      <p:pic>
        <p:nvPicPr>
          <p:cNvPr id="224" name="Google Shape;224;p6" descr="A car charging station with a phone plugged into it&#10;&#10;Description automatically generated"/>
          <p:cNvPicPr preferRelativeResize="0"/>
          <p:nvPr/>
        </p:nvPicPr>
        <p:blipFill rotWithShape="1">
          <a:blip r:embed="rId6">
            <a:alphaModFix/>
          </a:blip>
          <a:srcRect/>
          <a:stretch/>
        </p:blipFill>
        <p:spPr>
          <a:xfrm>
            <a:off x="1840495" y="1003630"/>
            <a:ext cx="1409212" cy="1823831"/>
          </a:xfrm>
          <a:prstGeom prst="rect">
            <a:avLst/>
          </a:prstGeom>
          <a:noFill/>
          <a:ln>
            <a:noFill/>
          </a:ln>
          <a:effectLst>
            <a:outerShdw blurRad="50800" dist="38100" dir="2700000" algn="tl" rotWithShape="0">
              <a:srgbClr val="000000">
                <a:alpha val="40000"/>
              </a:srgbClr>
            </a:outerShdw>
          </a:effectLst>
        </p:spPr>
      </p:pic>
      <p:pic>
        <p:nvPicPr>
          <p:cNvPr id="225" name="Google Shape;225;p6" descr="A screenshot of a website&#10;&#10;Description automatically generated"/>
          <p:cNvPicPr preferRelativeResize="0"/>
          <p:nvPr/>
        </p:nvPicPr>
        <p:blipFill rotWithShape="1">
          <a:blip r:embed="rId7">
            <a:alphaModFix/>
          </a:blip>
          <a:srcRect/>
          <a:stretch/>
        </p:blipFill>
        <p:spPr>
          <a:xfrm>
            <a:off x="2431694" y="2749040"/>
            <a:ext cx="1409016" cy="1823831"/>
          </a:xfrm>
          <a:prstGeom prst="rect">
            <a:avLst/>
          </a:prstGeom>
          <a:noFill/>
          <a:ln>
            <a:noFill/>
          </a:ln>
          <a:effectLst>
            <a:outerShdw blurRad="50800" dist="38100" dir="2700000" algn="tl" rotWithShape="0">
              <a:srgbClr val="000000">
                <a:alpha val="40000"/>
              </a:srgbClr>
            </a:outerShdw>
          </a:effectLst>
        </p:spPr>
      </p:pic>
      <p:pic>
        <p:nvPicPr>
          <p:cNvPr id="226" name="Google Shape;226;p6" descr="A screenshot of a website&#10;&#10;Description automatically generated"/>
          <p:cNvPicPr preferRelativeResize="0"/>
          <p:nvPr/>
        </p:nvPicPr>
        <p:blipFill rotWithShape="1">
          <a:blip r:embed="rId8">
            <a:alphaModFix/>
          </a:blip>
          <a:srcRect/>
          <a:stretch/>
        </p:blipFill>
        <p:spPr>
          <a:xfrm>
            <a:off x="3519574" y="1003630"/>
            <a:ext cx="1409324" cy="1823831"/>
          </a:xfrm>
          <a:prstGeom prst="rect">
            <a:avLst/>
          </a:prstGeom>
          <a:noFill/>
          <a:ln>
            <a:noFill/>
          </a:ln>
          <a:effectLst>
            <a:outerShdw blurRad="50800" dist="38100" dir="2700000" algn="tl" rotWithShape="0">
              <a:srgbClr val="000000">
                <a:alpha val="40000"/>
              </a:srgbClr>
            </a:outerShdw>
          </a:effectLst>
        </p:spPr>
      </p:pic>
      <p:pic>
        <p:nvPicPr>
          <p:cNvPr id="227" name="Google Shape;227;p6" descr="A blue and white cover with white text&#10;&#10;Description automatically generated"/>
          <p:cNvPicPr preferRelativeResize="0"/>
          <p:nvPr/>
        </p:nvPicPr>
        <p:blipFill rotWithShape="1">
          <a:blip r:embed="rId9">
            <a:alphaModFix/>
          </a:blip>
          <a:srcRect/>
          <a:stretch/>
        </p:blipFill>
        <p:spPr>
          <a:xfrm>
            <a:off x="5202100" y="1003630"/>
            <a:ext cx="1290407" cy="1823831"/>
          </a:xfrm>
          <a:prstGeom prst="rect">
            <a:avLst/>
          </a:prstGeom>
          <a:noFill/>
          <a:ln>
            <a:noFill/>
          </a:ln>
          <a:effectLst>
            <a:outerShdw blurRad="50800" dist="38100" dir="2700000" algn="tl" rotWithShape="0">
              <a:srgbClr val="000000">
                <a:alpha val="40000"/>
              </a:srgbClr>
            </a:outerShdw>
          </a:effectLst>
        </p:spPr>
      </p:pic>
      <p:pic>
        <p:nvPicPr>
          <p:cNvPr id="228" name="Google Shape;228;p6" descr="A solar panels and wind turbines&#10;&#10;Description automatically generated"/>
          <p:cNvPicPr preferRelativeResize="0"/>
          <p:nvPr/>
        </p:nvPicPr>
        <p:blipFill rotWithShape="1">
          <a:blip r:embed="rId10">
            <a:alphaModFix/>
          </a:blip>
          <a:srcRect/>
          <a:stretch/>
        </p:blipFill>
        <p:spPr>
          <a:xfrm>
            <a:off x="4255574" y="2749040"/>
            <a:ext cx="1295784" cy="1823831"/>
          </a:xfrm>
          <a:prstGeom prst="rect">
            <a:avLst/>
          </a:prstGeom>
          <a:noFill/>
          <a:ln>
            <a:noFill/>
          </a:ln>
          <a:effectLst>
            <a:outerShdw blurRad="50800" dist="38100" dir="2700000" algn="tl" rotWithShape="0">
              <a:srgbClr val="000000">
                <a:alpha val="40000"/>
              </a:srgbClr>
            </a:outerShdw>
          </a:effectLst>
        </p:spPr>
      </p:pic>
      <p:pic>
        <p:nvPicPr>
          <p:cNvPr id="229" name="Google Shape;229;p6" descr="A wind turbines in a field&#10;&#10;Description automatically generated"/>
          <p:cNvPicPr preferRelativeResize="0"/>
          <p:nvPr/>
        </p:nvPicPr>
        <p:blipFill rotWithShape="1">
          <a:blip r:embed="rId11">
            <a:alphaModFix/>
          </a:blip>
          <a:srcRect/>
          <a:stretch/>
        </p:blipFill>
        <p:spPr>
          <a:xfrm>
            <a:off x="5978157" y="2749040"/>
            <a:ext cx="1290041" cy="1823831"/>
          </a:xfrm>
          <a:prstGeom prst="rect">
            <a:avLst/>
          </a:prstGeom>
          <a:noFill/>
          <a:ln>
            <a:noFill/>
          </a:ln>
          <a:effectLst>
            <a:outerShdw blurRad="50800" dist="38100" dir="2700000" algn="tl" rotWithShape="0">
              <a:srgbClr val="000000">
                <a:alpha val="40000"/>
              </a:srgbClr>
            </a:outerShdw>
          </a:effectLst>
        </p:spPr>
      </p:pic>
      <p:sp>
        <p:nvSpPr>
          <p:cNvPr id="6" name="Title 17">
            <a:extLst>
              <a:ext uri="{FF2B5EF4-FFF2-40B4-BE49-F238E27FC236}">
                <a16:creationId xmlns:a16="http://schemas.microsoft.com/office/drawing/2014/main" id="{3AB63BAE-3EE9-38B3-5AD7-F7AAA41C983E}"/>
              </a:ext>
            </a:extLst>
          </p:cNvPr>
          <p:cNvSpPr txBox="1">
            <a:spLocks/>
          </p:cNvSpPr>
          <p:nvPr/>
        </p:nvSpPr>
        <p:spPr>
          <a:xfrm>
            <a:off x="161933" y="323840"/>
            <a:ext cx="5040168" cy="493577"/>
          </a:xfrm>
          <a:prstGeom prst="rect">
            <a:avLst/>
          </a:prstGeom>
        </p:spPr>
        <p:txBody>
          <a:bodyPr/>
          <a:lstStyle>
            <a:lvl1pPr algn="l" defTabSz="342900" rtl="0" eaLnBrk="1" latinLnBrk="0" hangingPunct="1">
              <a:spcBef>
                <a:spcPct val="0"/>
              </a:spcBef>
              <a:buNone/>
              <a:defRPr sz="2400" b="1" kern="1200">
                <a:solidFill>
                  <a:srgbClr val="00345C"/>
                </a:solidFill>
                <a:latin typeface="+mj-lt"/>
                <a:ea typeface="+mj-ea"/>
                <a:cs typeface="+mj-cs"/>
              </a:defRPr>
            </a:lvl1pPr>
          </a:lstStyle>
          <a:p>
            <a:r>
              <a:rPr lang="en-US"/>
              <a:t>Decade of Thought Leadership</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0832BD28-8993-CE78-8092-7DB8C7B99DBE}"/>
              </a:ext>
            </a:extLst>
          </p:cNvPr>
          <p:cNvSpPr txBox="1"/>
          <p:nvPr/>
        </p:nvSpPr>
        <p:spPr>
          <a:xfrm>
            <a:off x="6855797" y="1003631"/>
            <a:ext cx="2205653" cy="2400657"/>
          </a:xfrm>
          <a:prstGeom prst="rect">
            <a:avLst/>
          </a:prstGeom>
          <a:noFill/>
        </p:spPr>
        <p:txBody>
          <a:bodyPr wrap="square" rtlCol="0">
            <a:spAutoFit/>
          </a:bodyPr>
          <a:lstStyle/>
          <a:p>
            <a:pPr defTabSz="685800">
              <a:defRPr/>
            </a:pPr>
            <a:r>
              <a:rPr lang="en-US" sz="1500" b="1">
                <a:solidFill>
                  <a:prstClr val="black"/>
                </a:solidFill>
                <a:latin typeface="Calibri" panose="020F0502020204030204"/>
              </a:rPr>
              <a:t>Clean Energy Solutions Center (CESC) Action Plan Webinar Series:</a:t>
            </a:r>
          </a:p>
          <a:p>
            <a:pPr defTabSz="685800">
              <a:defRPr/>
            </a:pPr>
            <a:endParaRPr lang="en-US" sz="1500" b="1">
              <a:solidFill>
                <a:prstClr val="black"/>
              </a:solidFill>
              <a:latin typeface="Calibri" panose="020F0502020204030204"/>
            </a:endParaRPr>
          </a:p>
          <a:p>
            <a:pPr defTabSz="685800">
              <a:defRPr/>
            </a:pPr>
            <a:endParaRPr lang="en-US" sz="1500" b="1">
              <a:solidFill>
                <a:prstClr val="black"/>
              </a:solidFill>
              <a:latin typeface="Calibri" panose="020F0502020204030204"/>
            </a:endParaRPr>
          </a:p>
          <a:p>
            <a:pPr defTabSz="685800">
              <a:defRPr/>
            </a:pPr>
            <a:endParaRPr lang="en-US" sz="1500" b="1">
              <a:solidFill>
                <a:prstClr val="black"/>
              </a:solidFill>
              <a:latin typeface="Calibri" panose="020F0502020204030204"/>
            </a:endParaRPr>
          </a:p>
          <a:p>
            <a:pPr defTabSz="685800">
              <a:defRPr/>
            </a:pPr>
            <a:endParaRPr lang="en-US" sz="1500" b="1">
              <a:solidFill>
                <a:prstClr val="black"/>
              </a:solidFill>
              <a:latin typeface="Calibri" panose="020F0502020204030204"/>
            </a:endParaRPr>
          </a:p>
          <a:p>
            <a:pPr defTabSz="685800">
              <a:defRPr/>
            </a:pPr>
            <a:endParaRPr lang="en-US" sz="1500" b="1">
              <a:solidFill>
                <a:prstClr val="black"/>
              </a:solidFill>
              <a:latin typeface="Calibri" panose="020F0502020204030204"/>
            </a:endParaRPr>
          </a:p>
          <a:p>
            <a:pPr defTabSz="685800">
              <a:defRPr/>
            </a:pPr>
            <a:endParaRPr lang="en-US" sz="1500" b="1">
              <a:solidFill>
                <a:prstClr val="black"/>
              </a:solidFill>
              <a:latin typeface="Calibri" panose="020F0502020204030204"/>
            </a:endParaRPr>
          </a:p>
          <a:p>
            <a:pPr defTabSz="685800">
              <a:defRPr/>
            </a:pPr>
            <a:r>
              <a:rPr lang="en-US" sz="1500" b="1">
                <a:solidFill>
                  <a:prstClr val="black"/>
                </a:solidFill>
                <a:latin typeface="Calibri" panose="020F0502020204030204"/>
              </a:rPr>
              <a:t>Read the Action Plans:</a:t>
            </a:r>
          </a:p>
        </p:txBody>
      </p:sp>
      <p:pic>
        <p:nvPicPr>
          <p:cNvPr id="4" name="Picture 3">
            <a:extLst>
              <a:ext uri="{FF2B5EF4-FFF2-40B4-BE49-F238E27FC236}">
                <a16:creationId xmlns:a16="http://schemas.microsoft.com/office/drawing/2014/main" id="{1E9ED438-6E4E-BD99-8A9E-A8CD8699F31C}"/>
              </a:ext>
            </a:extLst>
          </p:cNvPr>
          <p:cNvPicPr>
            <a:picLocks noChangeAspect="1"/>
          </p:cNvPicPr>
          <p:nvPr/>
        </p:nvPicPr>
        <p:blipFill>
          <a:blip r:embed="rId2"/>
          <a:stretch>
            <a:fillRect/>
          </a:stretch>
        </p:blipFill>
        <p:spPr>
          <a:xfrm>
            <a:off x="111685" y="1012765"/>
            <a:ext cx="1993978" cy="1115744"/>
          </a:xfrm>
          <a:prstGeom prst="rect">
            <a:avLst/>
          </a:prstGeom>
          <a:effectLst>
            <a:outerShdw blurRad="50800" dist="38100" dir="8100000" algn="tr" rotWithShape="0">
              <a:prstClr val="black">
                <a:alpha val="40000"/>
              </a:prstClr>
            </a:outerShdw>
          </a:effectLst>
        </p:spPr>
      </p:pic>
      <p:pic>
        <p:nvPicPr>
          <p:cNvPr id="12" name="Picture 11">
            <a:extLst>
              <a:ext uri="{FF2B5EF4-FFF2-40B4-BE49-F238E27FC236}">
                <a16:creationId xmlns:a16="http://schemas.microsoft.com/office/drawing/2014/main" id="{0221F474-9205-C838-A4B0-4FC78625ACC7}"/>
              </a:ext>
            </a:extLst>
          </p:cNvPr>
          <p:cNvPicPr>
            <a:picLocks noChangeAspect="1"/>
          </p:cNvPicPr>
          <p:nvPr/>
        </p:nvPicPr>
        <p:blipFill>
          <a:blip r:embed="rId3"/>
          <a:stretch>
            <a:fillRect/>
          </a:stretch>
        </p:blipFill>
        <p:spPr>
          <a:xfrm>
            <a:off x="124888" y="2361117"/>
            <a:ext cx="1980082" cy="1114225"/>
          </a:xfrm>
          <a:prstGeom prst="rect">
            <a:avLst/>
          </a:prstGeom>
          <a:effectLst>
            <a:outerShdw blurRad="50800" dist="38100" dir="8100000" algn="tr" rotWithShape="0">
              <a:prstClr val="black">
                <a:alpha val="40000"/>
              </a:prstClr>
            </a:outerShdw>
          </a:effectLst>
        </p:spPr>
      </p:pic>
      <p:pic>
        <p:nvPicPr>
          <p:cNvPr id="14" name="Picture 13">
            <a:extLst>
              <a:ext uri="{FF2B5EF4-FFF2-40B4-BE49-F238E27FC236}">
                <a16:creationId xmlns:a16="http://schemas.microsoft.com/office/drawing/2014/main" id="{C637FA61-B3D8-2FA4-7F80-B80A85AE963D}"/>
              </a:ext>
            </a:extLst>
          </p:cNvPr>
          <p:cNvPicPr>
            <a:picLocks noChangeAspect="1"/>
          </p:cNvPicPr>
          <p:nvPr/>
        </p:nvPicPr>
        <p:blipFill>
          <a:blip r:embed="rId4"/>
          <a:stretch>
            <a:fillRect/>
          </a:stretch>
        </p:blipFill>
        <p:spPr>
          <a:xfrm>
            <a:off x="4701019" y="1016076"/>
            <a:ext cx="1972793" cy="1114225"/>
          </a:xfrm>
          <a:prstGeom prst="rect">
            <a:avLst/>
          </a:prstGeom>
          <a:effectLst>
            <a:outerShdw blurRad="50800" dist="38100" dir="8100000" algn="tr" rotWithShape="0">
              <a:prstClr val="black">
                <a:alpha val="40000"/>
              </a:prstClr>
            </a:outerShdw>
          </a:effectLst>
        </p:spPr>
      </p:pic>
      <p:pic>
        <p:nvPicPr>
          <p:cNvPr id="16" name="Picture 15">
            <a:extLst>
              <a:ext uri="{FF2B5EF4-FFF2-40B4-BE49-F238E27FC236}">
                <a16:creationId xmlns:a16="http://schemas.microsoft.com/office/drawing/2014/main" id="{49DEF90F-CE93-A24B-DCCC-489307B955E4}"/>
              </a:ext>
            </a:extLst>
          </p:cNvPr>
          <p:cNvPicPr>
            <a:picLocks noChangeAspect="1"/>
          </p:cNvPicPr>
          <p:nvPr/>
        </p:nvPicPr>
        <p:blipFill>
          <a:blip r:embed="rId5"/>
          <a:stretch>
            <a:fillRect/>
          </a:stretch>
        </p:blipFill>
        <p:spPr>
          <a:xfrm>
            <a:off x="4701020" y="2439495"/>
            <a:ext cx="1961739" cy="1114225"/>
          </a:xfrm>
          <a:prstGeom prst="rect">
            <a:avLst/>
          </a:prstGeom>
          <a:effectLst>
            <a:outerShdw blurRad="50800" dist="38100" dir="8100000" algn="tr" rotWithShape="0">
              <a:prstClr val="black">
                <a:alpha val="40000"/>
              </a:prstClr>
            </a:outerShdw>
          </a:effectLst>
        </p:spPr>
      </p:pic>
      <p:pic>
        <p:nvPicPr>
          <p:cNvPr id="20" name="Picture 19">
            <a:extLst>
              <a:ext uri="{FF2B5EF4-FFF2-40B4-BE49-F238E27FC236}">
                <a16:creationId xmlns:a16="http://schemas.microsoft.com/office/drawing/2014/main" id="{9506F8BD-8A45-8CC1-023A-7A2AE79827C0}"/>
              </a:ext>
            </a:extLst>
          </p:cNvPr>
          <p:cNvPicPr>
            <a:picLocks noChangeAspect="1"/>
          </p:cNvPicPr>
          <p:nvPr/>
        </p:nvPicPr>
        <p:blipFill>
          <a:blip r:embed="rId6"/>
          <a:stretch>
            <a:fillRect/>
          </a:stretch>
        </p:blipFill>
        <p:spPr>
          <a:xfrm>
            <a:off x="2515251" y="1016076"/>
            <a:ext cx="1771986" cy="2293949"/>
          </a:xfrm>
          <a:prstGeom prst="rect">
            <a:avLst/>
          </a:prstGeom>
          <a:effectLst>
            <a:outerShdw blurRad="50800" dist="38100" dir="8100000" algn="tr" rotWithShape="0">
              <a:prstClr val="black">
                <a:alpha val="40000"/>
              </a:prstClr>
            </a:outerShdw>
          </a:effectLst>
        </p:spPr>
      </p:pic>
      <p:pic>
        <p:nvPicPr>
          <p:cNvPr id="18" name="Picture 17">
            <a:extLst>
              <a:ext uri="{FF2B5EF4-FFF2-40B4-BE49-F238E27FC236}">
                <a16:creationId xmlns:a16="http://schemas.microsoft.com/office/drawing/2014/main" id="{1C7F3AF3-D889-324C-2946-01348D89DAE3}"/>
              </a:ext>
            </a:extLst>
          </p:cNvPr>
          <p:cNvPicPr>
            <a:picLocks noChangeAspect="1"/>
          </p:cNvPicPr>
          <p:nvPr/>
        </p:nvPicPr>
        <p:blipFill>
          <a:blip r:embed="rId7"/>
          <a:stretch>
            <a:fillRect/>
          </a:stretch>
        </p:blipFill>
        <p:spPr>
          <a:xfrm>
            <a:off x="2349013" y="3401894"/>
            <a:ext cx="1991849" cy="1114225"/>
          </a:xfrm>
          <a:prstGeom prst="rect">
            <a:avLst/>
          </a:prstGeom>
          <a:effectLst>
            <a:outerShdw blurRad="50800" dist="38100" dir="8100000" algn="tr" rotWithShape="0">
              <a:prstClr val="black">
                <a:alpha val="40000"/>
              </a:prstClr>
            </a:outerShdw>
          </a:effectLst>
        </p:spPr>
      </p:pic>
      <p:pic>
        <p:nvPicPr>
          <p:cNvPr id="22" name="Picture 21" descr="A qr code on a white background&#10;&#10;Description automatically generated">
            <a:extLst>
              <a:ext uri="{FF2B5EF4-FFF2-40B4-BE49-F238E27FC236}">
                <a16:creationId xmlns:a16="http://schemas.microsoft.com/office/drawing/2014/main" id="{5BC605B7-DAD4-480C-D36A-21DEA3E0CF5D}"/>
              </a:ext>
            </a:extLst>
          </p:cNvPr>
          <p:cNvPicPr>
            <a:picLocks noChangeAspect="1"/>
          </p:cNvPicPr>
          <p:nvPr/>
        </p:nvPicPr>
        <p:blipFill>
          <a:blip r:embed="rId8"/>
          <a:stretch>
            <a:fillRect/>
          </a:stretch>
        </p:blipFill>
        <p:spPr>
          <a:xfrm>
            <a:off x="7247514" y="3310025"/>
            <a:ext cx="1187087" cy="1187087"/>
          </a:xfrm>
          <a:prstGeom prst="rect">
            <a:avLst/>
          </a:prstGeom>
        </p:spPr>
      </p:pic>
      <p:pic>
        <p:nvPicPr>
          <p:cNvPr id="24" name="Picture 23" descr="A qr code with a white background&#10;&#10;Description automatically generated">
            <a:extLst>
              <a:ext uri="{FF2B5EF4-FFF2-40B4-BE49-F238E27FC236}">
                <a16:creationId xmlns:a16="http://schemas.microsoft.com/office/drawing/2014/main" id="{5DA8F177-7A96-AB98-9464-8FC1A61FD030}"/>
              </a:ext>
            </a:extLst>
          </p:cNvPr>
          <p:cNvPicPr>
            <a:picLocks noChangeAspect="1"/>
          </p:cNvPicPr>
          <p:nvPr/>
        </p:nvPicPr>
        <p:blipFill>
          <a:blip r:embed="rId9"/>
          <a:stretch>
            <a:fillRect/>
          </a:stretch>
        </p:blipFill>
        <p:spPr>
          <a:xfrm>
            <a:off x="7247513" y="1767573"/>
            <a:ext cx="1187088" cy="1187088"/>
          </a:xfrm>
          <a:prstGeom prst="rect">
            <a:avLst/>
          </a:prstGeom>
        </p:spPr>
      </p:pic>
      <p:sp>
        <p:nvSpPr>
          <p:cNvPr id="3" name="Title 17">
            <a:extLst>
              <a:ext uri="{FF2B5EF4-FFF2-40B4-BE49-F238E27FC236}">
                <a16:creationId xmlns:a16="http://schemas.microsoft.com/office/drawing/2014/main" id="{D58CC4FA-6383-BF1E-1AB0-A839F16D16FD}"/>
              </a:ext>
            </a:extLst>
          </p:cNvPr>
          <p:cNvSpPr txBox="1">
            <a:spLocks/>
          </p:cNvSpPr>
          <p:nvPr/>
        </p:nvSpPr>
        <p:spPr>
          <a:xfrm>
            <a:off x="111685" y="380592"/>
            <a:ext cx="3882277" cy="493577"/>
          </a:xfrm>
          <a:prstGeom prst="rect">
            <a:avLst/>
          </a:prstGeom>
        </p:spPr>
        <p:txBody>
          <a:bodyPr/>
          <a:lstStyle>
            <a:lvl1pPr algn="l" defTabSz="342900" rtl="0" eaLnBrk="1" latinLnBrk="0" hangingPunct="1">
              <a:spcBef>
                <a:spcPct val="0"/>
              </a:spcBef>
              <a:buNone/>
              <a:defRPr sz="2400" b="1" kern="1200">
                <a:solidFill>
                  <a:srgbClr val="00345C"/>
                </a:solidFill>
                <a:latin typeface="+mj-lt"/>
                <a:ea typeface="+mj-ea"/>
                <a:cs typeface="+mj-cs"/>
              </a:defRPr>
            </a:lvl1pPr>
          </a:lstStyle>
          <a:p>
            <a:r>
              <a:rPr lang="en-US"/>
              <a:t>First Cohort Action Plans</a:t>
            </a:r>
          </a:p>
        </p:txBody>
      </p:sp>
    </p:spTree>
    <p:extLst>
      <p:ext uri="{BB962C8B-B14F-4D97-AF65-F5344CB8AC3E}">
        <p14:creationId xmlns:p14="http://schemas.microsoft.com/office/powerpoint/2010/main" val="19618112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C099AF9A-C242-69E5-2FAC-CC3ED2D0A18B}"/>
              </a:ext>
            </a:extLst>
          </p:cNvPr>
          <p:cNvSpPr txBox="1"/>
          <p:nvPr/>
        </p:nvSpPr>
        <p:spPr>
          <a:xfrm>
            <a:off x="2942984" y="1762019"/>
            <a:ext cx="2759529" cy="1246495"/>
          </a:xfrm>
          <a:prstGeom prst="rect">
            <a:avLst/>
          </a:prstGeom>
          <a:noFill/>
        </p:spPr>
        <p:txBody>
          <a:bodyPr wrap="square" rtlCol="0">
            <a:spAutoFit/>
          </a:bodyPr>
          <a:lstStyle/>
          <a:p>
            <a:pPr algn="ctr" defTabSz="685800">
              <a:defRPr/>
            </a:pPr>
            <a:endParaRPr lang="en-US" sz="1500" b="1">
              <a:solidFill>
                <a:prstClr val="black"/>
              </a:solidFill>
              <a:latin typeface="Calibri" panose="020F0502020204030204"/>
            </a:endParaRPr>
          </a:p>
          <a:p>
            <a:pPr algn="ctr" defTabSz="685800">
              <a:defRPr/>
            </a:pPr>
            <a:r>
              <a:rPr lang="en-US" sz="1500" b="1" i="1">
                <a:solidFill>
                  <a:prstClr val="black"/>
                </a:solidFill>
                <a:latin typeface="Calibri" panose="020F0502020204030204"/>
              </a:rPr>
              <a:t>Action Plans for Rapid Power Sector Decarbonization</a:t>
            </a:r>
          </a:p>
          <a:p>
            <a:pPr algn="ctr" defTabSz="685800">
              <a:defRPr/>
            </a:pPr>
            <a:r>
              <a:rPr lang="en-US" sz="1500">
                <a:solidFill>
                  <a:prstClr val="black"/>
                </a:solidFill>
                <a:latin typeface="Calibri" panose="020F0502020204030204"/>
              </a:rPr>
              <a:t>Brazil, Canada, United States, Uruguay</a:t>
            </a:r>
          </a:p>
        </p:txBody>
      </p:sp>
      <p:pic>
        <p:nvPicPr>
          <p:cNvPr id="26" name="Picture 25">
            <a:extLst>
              <a:ext uri="{FF2B5EF4-FFF2-40B4-BE49-F238E27FC236}">
                <a16:creationId xmlns:a16="http://schemas.microsoft.com/office/drawing/2014/main" id="{0D00C008-AEDA-83E0-4F1E-789DE397E23B}"/>
              </a:ext>
            </a:extLst>
          </p:cNvPr>
          <p:cNvPicPr>
            <a:picLocks noChangeAspect="1"/>
          </p:cNvPicPr>
          <p:nvPr/>
        </p:nvPicPr>
        <p:blipFill>
          <a:blip r:embed="rId2"/>
          <a:stretch>
            <a:fillRect/>
          </a:stretch>
        </p:blipFill>
        <p:spPr>
          <a:xfrm>
            <a:off x="385165" y="1051116"/>
            <a:ext cx="2557820" cy="1421805"/>
          </a:xfrm>
          <a:prstGeom prst="rect">
            <a:avLst/>
          </a:prstGeom>
        </p:spPr>
      </p:pic>
      <p:pic>
        <p:nvPicPr>
          <p:cNvPr id="28" name="Picture 27">
            <a:extLst>
              <a:ext uri="{FF2B5EF4-FFF2-40B4-BE49-F238E27FC236}">
                <a16:creationId xmlns:a16="http://schemas.microsoft.com/office/drawing/2014/main" id="{5D076852-9CC2-5AFF-8BB7-6AB72DC4AA8A}"/>
              </a:ext>
            </a:extLst>
          </p:cNvPr>
          <p:cNvPicPr>
            <a:picLocks noChangeAspect="1"/>
          </p:cNvPicPr>
          <p:nvPr/>
        </p:nvPicPr>
        <p:blipFill>
          <a:blip r:embed="rId3"/>
          <a:stretch>
            <a:fillRect/>
          </a:stretch>
        </p:blipFill>
        <p:spPr>
          <a:xfrm>
            <a:off x="385165" y="2719973"/>
            <a:ext cx="2557820" cy="1440586"/>
          </a:xfrm>
          <a:prstGeom prst="rect">
            <a:avLst/>
          </a:prstGeom>
        </p:spPr>
      </p:pic>
      <p:pic>
        <p:nvPicPr>
          <p:cNvPr id="30" name="Picture 29">
            <a:extLst>
              <a:ext uri="{FF2B5EF4-FFF2-40B4-BE49-F238E27FC236}">
                <a16:creationId xmlns:a16="http://schemas.microsoft.com/office/drawing/2014/main" id="{DD24CA8F-F059-5E3D-D10D-471A8660C4D3}"/>
              </a:ext>
            </a:extLst>
          </p:cNvPr>
          <p:cNvPicPr>
            <a:picLocks noChangeAspect="1"/>
          </p:cNvPicPr>
          <p:nvPr/>
        </p:nvPicPr>
        <p:blipFill>
          <a:blip r:embed="rId4"/>
          <a:stretch>
            <a:fillRect/>
          </a:stretch>
        </p:blipFill>
        <p:spPr>
          <a:xfrm>
            <a:off x="5702513" y="1051117"/>
            <a:ext cx="2557820" cy="1431665"/>
          </a:xfrm>
          <a:prstGeom prst="rect">
            <a:avLst/>
          </a:prstGeom>
        </p:spPr>
      </p:pic>
      <p:pic>
        <p:nvPicPr>
          <p:cNvPr id="32" name="Picture 31">
            <a:extLst>
              <a:ext uri="{FF2B5EF4-FFF2-40B4-BE49-F238E27FC236}">
                <a16:creationId xmlns:a16="http://schemas.microsoft.com/office/drawing/2014/main" id="{2ED81791-5BA3-07A5-8AD0-99C6455CC9BF}"/>
              </a:ext>
            </a:extLst>
          </p:cNvPr>
          <p:cNvPicPr>
            <a:picLocks noChangeAspect="1"/>
          </p:cNvPicPr>
          <p:nvPr/>
        </p:nvPicPr>
        <p:blipFill>
          <a:blip r:embed="rId5"/>
          <a:stretch>
            <a:fillRect/>
          </a:stretch>
        </p:blipFill>
        <p:spPr>
          <a:xfrm>
            <a:off x="5702513" y="2660720"/>
            <a:ext cx="2557820" cy="1440586"/>
          </a:xfrm>
          <a:prstGeom prst="rect">
            <a:avLst/>
          </a:prstGeom>
        </p:spPr>
      </p:pic>
      <p:sp>
        <p:nvSpPr>
          <p:cNvPr id="9" name="Title 17">
            <a:extLst>
              <a:ext uri="{FF2B5EF4-FFF2-40B4-BE49-F238E27FC236}">
                <a16:creationId xmlns:a16="http://schemas.microsoft.com/office/drawing/2014/main" id="{61AD7D82-A027-F4CE-A84C-74DC0FBC4A1D}"/>
              </a:ext>
            </a:extLst>
          </p:cNvPr>
          <p:cNvSpPr txBox="1">
            <a:spLocks/>
          </p:cNvSpPr>
          <p:nvPr/>
        </p:nvSpPr>
        <p:spPr>
          <a:xfrm>
            <a:off x="248387" y="422438"/>
            <a:ext cx="4323613" cy="493577"/>
          </a:xfrm>
          <a:prstGeom prst="rect">
            <a:avLst/>
          </a:prstGeom>
        </p:spPr>
        <p:txBody>
          <a:bodyPr/>
          <a:lstStyle>
            <a:lvl1pPr algn="l" defTabSz="342900" rtl="0" eaLnBrk="1" latinLnBrk="0" hangingPunct="1">
              <a:spcBef>
                <a:spcPct val="0"/>
              </a:spcBef>
              <a:buNone/>
              <a:defRPr sz="2400" b="1" kern="1200">
                <a:solidFill>
                  <a:srgbClr val="00345C"/>
                </a:solidFill>
                <a:latin typeface="+mj-lt"/>
                <a:ea typeface="+mj-ea"/>
                <a:cs typeface="+mj-cs"/>
              </a:defRPr>
            </a:lvl1pPr>
          </a:lstStyle>
          <a:p>
            <a:r>
              <a:rPr lang="en-US"/>
              <a:t>Second Cohort Action Plans</a:t>
            </a:r>
          </a:p>
        </p:txBody>
      </p:sp>
    </p:spTree>
    <p:extLst>
      <p:ext uri="{BB962C8B-B14F-4D97-AF65-F5344CB8AC3E}">
        <p14:creationId xmlns:p14="http://schemas.microsoft.com/office/powerpoint/2010/main" val="11388297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a:extLst>
            <a:ext uri="{FF2B5EF4-FFF2-40B4-BE49-F238E27FC236}">
              <a16:creationId xmlns:a16="http://schemas.microsoft.com/office/drawing/2014/main" id="{A2C57A81-29E0-27E8-DD1D-841AE83F1E26}"/>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0E603E45-D324-8135-38AB-FE195D747A54}"/>
              </a:ext>
            </a:extLst>
          </p:cNvPr>
          <p:cNvSpPr/>
          <p:nvPr/>
        </p:nvSpPr>
        <p:spPr>
          <a:xfrm>
            <a:off x="-1" y="0"/>
            <a:ext cx="9144000" cy="1172240"/>
          </a:xfrm>
          <a:prstGeom prst="rect">
            <a:avLst/>
          </a:prstGeom>
          <a:solidFill>
            <a:schemeClr val="tx1">
              <a:alpha val="8318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rgbClr val="FFFFFF"/>
              </a:solidFill>
              <a:latin typeface="Aptos" panose="02110004020202020204"/>
            </a:endParaRPr>
          </a:p>
        </p:txBody>
      </p:sp>
      <p:sp>
        <p:nvSpPr>
          <p:cNvPr id="16" name="Rectangle 15">
            <a:extLst>
              <a:ext uri="{FF2B5EF4-FFF2-40B4-BE49-F238E27FC236}">
                <a16:creationId xmlns:a16="http://schemas.microsoft.com/office/drawing/2014/main" id="{ED3BFE3E-B7C9-C58B-F9D3-EF048848DDD8}"/>
              </a:ext>
            </a:extLst>
          </p:cNvPr>
          <p:cNvSpPr/>
          <p:nvPr/>
        </p:nvSpPr>
        <p:spPr>
          <a:xfrm>
            <a:off x="0" y="4473423"/>
            <a:ext cx="9144000" cy="674006"/>
          </a:xfrm>
          <a:prstGeom prst="rect">
            <a:avLst/>
          </a:prstGeom>
          <a:gradFill>
            <a:gsLst>
              <a:gs pos="0">
                <a:schemeClr val="tx1">
                  <a:alpha val="0"/>
                </a:schemeClr>
              </a:gs>
              <a:gs pos="100000">
                <a:schemeClr val="tx1"/>
              </a:gs>
            </a:gsLst>
            <a:lin ang="5400000" scaled="1"/>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rgbClr val="FFFFFF"/>
              </a:solidFill>
              <a:latin typeface="Aptos" panose="02110004020202020204"/>
            </a:endParaRPr>
          </a:p>
        </p:txBody>
      </p:sp>
      <p:sp>
        <p:nvSpPr>
          <p:cNvPr id="9" name="TextBox 8">
            <a:extLst>
              <a:ext uri="{FF2B5EF4-FFF2-40B4-BE49-F238E27FC236}">
                <a16:creationId xmlns:a16="http://schemas.microsoft.com/office/drawing/2014/main" id="{B96A5F84-D1BC-F6F8-642C-A7CD8A183013}"/>
              </a:ext>
            </a:extLst>
          </p:cNvPr>
          <p:cNvSpPr txBox="1"/>
          <p:nvPr/>
        </p:nvSpPr>
        <p:spPr>
          <a:xfrm>
            <a:off x="-1" y="1922585"/>
            <a:ext cx="5905501" cy="1800493"/>
          </a:xfrm>
          <a:prstGeom prst="rect">
            <a:avLst/>
          </a:prstGeom>
          <a:solidFill>
            <a:schemeClr val="tx1">
              <a:alpha val="83000"/>
            </a:schemeClr>
          </a:solidFill>
        </p:spPr>
        <p:txBody>
          <a:bodyPr wrap="square" lIns="411480" tIns="205740" rIns="411480" bIns="205740" anchor="ctr">
            <a:spAutoFit/>
          </a:bodyPr>
          <a:lstStyle/>
          <a:p>
            <a:pPr defTabSz="685800">
              <a:defRPr/>
            </a:pPr>
            <a:r>
              <a:rPr lang="en-US" sz="3000" b="1" cap="small">
                <a:solidFill>
                  <a:srgbClr val="D66D00"/>
                </a:solidFill>
                <a:latin typeface="Avenir Next LT Pro Demi" panose="020B0504020202020204" pitchFamily="34" charset="77"/>
              </a:rPr>
              <a:t>BRAZIL’S</a:t>
            </a:r>
            <a:r>
              <a:rPr lang="en-US" sz="3000" b="1" cap="small">
                <a:solidFill>
                  <a:srgbClr val="FFFFFF"/>
                </a:solidFill>
                <a:latin typeface="Avenir Next LT Pro Demi" panose="020B0504020202020204" pitchFamily="34" charset="77"/>
              </a:rPr>
              <a:t> </a:t>
            </a:r>
            <a:r>
              <a:rPr lang="en-US" sz="3000" cap="small">
                <a:solidFill>
                  <a:srgbClr val="FFFFFF"/>
                </a:solidFill>
                <a:latin typeface="Avenir Next LT Pro" panose="020B0504020202020204" pitchFamily="34" charset="77"/>
              </a:rPr>
              <a:t>ACTION PLAN </a:t>
            </a:r>
            <a:r>
              <a:rPr lang="en-US" sz="3000">
                <a:solidFill>
                  <a:srgbClr val="FFFFFF"/>
                </a:solidFill>
                <a:latin typeface="Avenir Next LT Pro" panose="020B0504020202020204" pitchFamily="34" charset="77"/>
              </a:rPr>
              <a:t>FOR RAPID ​DECARBONIZATION </a:t>
            </a:r>
            <a:br>
              <a:rPr lang="en-US" sz="3000">
                <a:solidFill>
                  <a:srgbClr val="FFFFFF"/>
                </a:solidFill>
                <a:latin typeface="Avenir Next LT Pro" panose="020B0504020202020204" pitchFamily="34" charset="77"/>
              </a:rPr>
            </a:br>
            <a:r>
              <a:rPr lang="en-US" sz="3000">
                <a:solidFill>
                  <a:srgbClr val="FFFFFF"/>
                </a:solidFill>
                <a:latin typeface="Avenir Next LT Pro" panose="020B0504020202020204" pitchFamily="34" charset="77"/>
              </a:rPr>
              <a:t>OF POWER SECTORS​</a:t>
            </a:r>
          </a:p>
        </p:txBody>
      </p:sp>
      <p:pic>
        <p:nvPicPr>
          <p:cNvPr id="12" name="Picture 11">
            <a:extLst>
              <a:ext uri="{FF2B5EF4-FFF2-40B4-BE49-F238E27FC236}">
                <a16:creationId xmlns:a16="http://schemas.microsoft.com/office/drawing/2014/main" id="{26BF0599-9370-B873-032B-6FCE3BFBCFE7}"/>
              </a:ext>
            </a:extLst>
          </p:cNvPr>
          <p:cNvPicPr>
            <a:picLocks noChangeAspect="1"/>
          </p:cNvPicPr>
          <p:nvPr/>
        </p:nvPicPr>
        <p:blipFill>
          <a:blip r:embed="rId4"/>
          <a:stretch>
            <a:fillRect/>
          </a:stretch>
        </p:blipFill>
        <p:spPr>
          <a:xfrm>
            <a:off x="7581013" y="4637196"/>
            <a:ext cx="1330399" cy="346458"/>
          </a:xfrm>
          <a:prstGeom prst="rect">
            <a:avLst/>
          </a:prstGeom>
        </p:spPr>
      </p:pic>
      <p:pic>
        <p:nvPicPr>
          <p:cNvPr id="2" name="Graphic 1">
            <a:extLst>
              <a:ext uri="{FF2B5EF4-FFF2-40B4-BE49-F238E27FC236}">
                <a16:creationId xmlns:a16="http://schemas.microsoft.com/office/drawing/2014/main" id="{B9A6C726-D771-9A44-04C5-1F853EC002B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931507" y="299647"/>
            <a:ext cx="818487" cy="572941"/>
          </a:xfrm>
          <a:prstGeom prst="rect">
            <a:avLst/>
          </a:prstGeom>
        </p:spPr>
      </p:pic>
      <p:sp>
        <p:nvSpPr>
          <p:cNvPr id="8" name="TextBox 7">
            <a:extLst>
              <a:ext uri="{FF2B5EF4-FFF2-40B4-BE49-F238E27FC236}">
                <a16:creationId xmlns:a16="http://schemas.microsoft.com/office/drawing/2014/main" id="{70115303-532E-3730-A73C-7A312036805A}"/>
              </a:ext>
            </a:extLst>
          </p:cNvPr>
          <p:cNvSpPr txBox="1"/>
          <p:nvPr/>
        </p:nvSpPr>
        <p:spPr>
          <a:xfrm>
            <a:off x="166135" y="4538523"/>
            <a:ext cx="1387880" cy="415498"/>
          </a:xfrm>
          <a:prstGeom prst="rect">
            <a:avLst/>
          </a:prstGeom>
          <a:noFill/>
        </p:spPr>
        <p:txBody>
          <a:bodyPr wrap="none" lIns="68580" tIns="68580" bIns="68580">
            <a:spAutoFit/>
          </a:bodyPr>
          <a:lstStyle/>
          <a:p>
            <a:pPr defTabSz="685800">
              <a:defRPr/>
            </a:pPr>
            <a:r>
              <a:rPr lang="en-US" sz="900" b="1">
                <a:solidFill>
                  <a:srgbClr val="FFFFFF"/>
                </a:solidFill>
                <a:latin typeface="Aptos" panose="02110004020202020204"/>
              </a:rPr>
              <a:t>Energy Research Office</a:t>
            </a:r>
          </a:p>
          <a:p>
            <a:pPr defTabSz="685800">
              <a:defRPr/>
            </a:pPr>
            <a:r>
              <a:rPr lang="en-US" sz="900">
                <a:solidFill>
                  <a:srgbClr val="FFFFFF"/>
                </a:solidFill>
                <a:latin typeface="Avenir Next LT Pro" panose="020B0304020202020204" pitchFamily="34" charset="77"/>
              </a:rPr>
              <a:t>September 2024</a:t>
            </a:r>
          </a:p>
        </p:txBody>
      </p:sp>
      <p:pic>
        <p:nvPicPr>
          <p:cNvPr id="3" name="Picture 2">
            <a:extLst>
              <a:ext uri="{FF2B5EF4-FFF2-40B4-BE49-F238E27FC236}">
                <a16:creationId xmlns:a16="http://schemas.microsoft.com/office/drawing/2014/main" id="{FAC783DD-CA13-9BEF-0B01-FBC0FAF25926}"/>
              </a:ext>
            </a:extLst>
          </p:cNvPr>
          <p:cNvPicPr>
            <a:picLocks noChangeAspect="1"/>
          </p:cNvPicPr>
          <p:nvPr/>
        </p:nvPicPr>
        <p:blipFill>
          <a:blip r:embed="rId7"/>
          <a:srcRect/>
          <a:stretch/>
        </p:blipFill>
        <p:spPr>
          <a:xfrm>
            <a:off x="166135" y="99408"/>
            <a:ext cx="2024452" cy="973424"/>
          </a:xfrm>
          <a:prstGeom prst="rect">
            <a:avLst/>
          </a:prstGeom>
        </p:spPr>
      </p:pic>
    </p:spTree>
    <p:extLst>
      <p:ext uri="{BB962C8B-B14F-4D97-AF65-F5344CB8AC3E}">
        <p14:creationId xmlns:p14="http://schemas.microsoft.com/office/powerpoint/2010/main" val="40847458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7CD0203-ACA9-1AD4-EFAB-F9EEC1E8B55F}"/>
              </a:ext>
            </a:extLst>
          </p:cNvPr>
          <p:cNvSpPr txBox="1"/>
          <p:nvPr/>
        </p:nvSpPr>
        <p:spPr>
          <a:xfrm>
            <a:off x="442291" y="1059798"/>
            <a:ext cx="8259418" cy="3231654"/>
          </a:xfrm>
          <a:prstGeom prst="rect">
            <a:avLst/>
          </a:prstGeom>
          <a:noFill/>
        </p:spPr>
        <p:txBody>
          <a:bodyPr wrap="square" lIns="68580" tIns="34290" rIns="68580" bIns="34290" rtlCol="0" anchor="t">
            <a:spAutoFit/>
          </a:bodyPr>
          <a:lstStyle/>
          <a:p>
            <a:pPr defTabSz="342900"/>
            <a:r>
              <a:rPr lang="en-US" sz="1200">
                <a:solidFill>
                  <a:prstClr val="black"/>
                </a:solidFill>
                <a:latin typeface="Calibri"/>
                <a:ea typeface="Calibri"/>
              </a:rPr>
              <a:t>A collaborative report from the Clean Energy Ministerial (CEM) on </a:t>
            </a:r>
            <a:r>
              <a:rPr lang="en-US" sz="1200" i="1">
                <a:solidFill>
                  <a:prstClr val="black"/>
                </a:solidFill>
                <a:latin typeface="Calibri"/>
                <a:ea typeface="Calibri"/>
                <a:hlinkClick r:id="rId2"/>
              </a:rPr>
              <a:t>Lessons Learned for Rapid Decarbonization of Power Sectors</a:t>
            </a:r>
            <a:r>
              <a:rPr lang="en-US" sz="1200" i="1">
                <a:solidFill>
                  <a:prstClr val="black"/>
                </a:solidFill>
                <a:latin typeface="Calibri"/>
                <a:ea typeface="Calibri"/>
              </a:rPr>
              <a:t> </a:t>
            </a:r>
            <a:r>
              <a:rPr lang="en-US" sz="1200">
                <a:solidFill>
                  <a:prstClr val="black"/>
                </a:solidFill>
                <a:latin typeface="Calibri"/>
                <a:ea typeface="Calibri"/>
              </a:rPr>
              <a:t>was delivered to energy ministers and presented at the CEM13 in the United States in September 2022. In light of these lessons learned and discussed at CEM13, several jurisdictions signaled intent to develop Action Plans for power sector decarbonization. The </a:t>
            </a:r>
            <a:r>
              <a:rPr lang="en-US" sz="1200">
                <a:solidFill>
                  <a:prstClr val="black"/>
                </a:solidFill>
                <a:latin typeface="Calibri"/>
                <a:ea typeface="Calibri"/>
                <a:hlinkClick r:id="rId3"/>
              </a:rPr>
              <a:t>first cohort</a:t>
            </a:r>
            <a:r>
              <a:rPr lang="en-US" sz="1200">
                <a:solidFill>
                  <a:prstClr val="black"/>
                </a:solidFill>
                <a:latin typeface="Calibri"/>
                <a:ea typeface="Calibri"/>
              </a:rPr>
              <a:t> of Action Plans was released at CEM14 in India in July 2023. </a:t>
            </a:r>
            <a:r>
              <a:rPr lang="en-US" sz="1275">
                <a:solidFill>
                  <a:prstClr val="black"/>
                </a:solidFill>
                <a:latin typeface="Calibri"/>
                <a:ea typeface="Calibri"/>
              </a:rPr>
              <a:t>The second cohort of action plans will be presented at CEM15 in Brazil.</a:t>
            </a:r>
          </a:p>
          <a:p>
            <a:pPr defTabSz="342900"/>
            <a:endParaRPr lang="en-US" sz="1200">
              <a:solidFill>
                <a:prstClr val="black"/>
              </a:solidFill>
              <a:latin typeface="Calibri"/>
              <a:ea typeface="Calibri"/>
              <a:cs typeface="Calibri"/>
            </a:endParaRPr>
          </a:p>
          <a:p>
            <a:pPr defTabSz="342900"/>
            <a:r>
              <a:rPr lang="en-US" sz="1200">
                <a:solidFill>
                  <a:prstClr val="black"/>
                </a:solidFill>
                <a:latin typeface="Calibri"/>
                <a:ea typeface="Calibri"/>
              </a:rPr>
              <a:t>The Action Plans, supported by the </a:t>
            </a:r>
            <a:r>
              <a:rPr lang="en-US" sz="1200">
                <a:solidFill>
                  <a:prstClr val="black"/>
                </a:solidFill>
                <a:latin typeface="Calibri"/>
                <a:ea typeface="Calibri"/>
                <a:hlinkClick r:id="rId4"/>
              </a:rPr>
              <a:t>21st Century Power Partnership</a:t>
            </a:r>
            <a:r>
              <a:rPr lang="en-US" sz="1200">
                <a:solidFill>
                  <a:prstClr val="black"/>
                </a:solidFill>
                <a:latin typeface="Calibri"/>
                <a:ea typeface="Calibri"/>
              </a:rPr>
              <a:t>, and other CEM workstreams via direct technical assistance and capacity building, are intended to focus on select implementation actions, given each country’s existing power sector goals and activities, and are an opportunity for countries to display leadership in power sector decarbonization. The Action Plans are organized in a framework for Planning, Building and Operating, as well as Stakeholder Engagement where appropriate based on country priorities. They complement, but are differentiated from, other international power sector initiatives such as the Breakthrough Agenda (whose broad purpose is to raise collective ambition) and the Global Power System Transformation Consortium (whose goals are to convene power system operators to accelerate research innovations and foster peer learning). </a:t>
            </a:r>
            <a:endParaRPr lang="en-US" sz="1200">
              <a:solidFill>
                <a:prstClr val="black"/>
              </a:solidFill>
              <a:latin typeface="Calibri"/>
              <a:ea typeface="Calibri"/>
              <a:cs typeface="Calibri"/>
            </a:endParaRPr>
          </a:p>
          <a:p>
            <a:pPr defTabSz="342900"/>
            <a:endParaRPr lang="en-US" sz="1200">
              <a:solidFill>
                <a:prstClr val="black"/>
              </a:solidFill>
              <a:latin typeface="Calibri"/>
              <a:ea typeface="Calibri"/>
              <a:cs typeface="Calibri"/>
            </a:endParaRPr>
          </a:p>
          <a:p>
            <a:pPr defTabSz="342900"/>
            <a:r>
              <a:rPr lang="en-US" sz="1200" b="1">
                <a:solidFill>
                  <a:prstClr val="black"/>
                </a:solidFill>
                <a:latin typeface="Calibri"/>
                <a:ea typeface="Calibri"/>
              </a:rPr>
              <a:t>These Action Plans are voluntary, developed by each country individually, not comprehensive of all activities within the jurisdiction, and are living documents that are subject to change </a:t>
            </a:r>
            <a:endParaRPr lang="en-US" sz="1200" b="1">
              <a:solidFill>
                <a:prstClr val="black"/>
              </a:solidFill>
              <a:latin typeface="Calibri"/>
              <a:ea typeface="Calibri"/>
              <a:cs typeface="Calibri"/>
            </a:endParaRPr>
          </a:p>
        </p:txBody>
      </p:sp>
      <p:sp>
        <p:nvSpPr>
          <p:cNvPr id="11" name="Rectangle 10">
            <a:extLst>
              <a:ext uri="{FF2B5EF4-FFF2-40B4-BE49-F238E27FC236}">
                <a16:creationId xmlns:a16="http://schemas.microsoft.com/office/drawing/2014/main" id="{7F9976B7-E2BC-2366-D5D1-49253143C0A5}"/>
              </a:ext>
            </a:extLst>
          </p:cNvPr>
          <p:cNvSpPr/>
          <p:nvPr/>
        </p:nvSpPr>
        <p:spPr>
          <a:xfrm>
            <a:off x="111685" y="80792"/>
            <a:ext cx="3364380" cy="262343"/>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r>
              <a:rPr lang="en-US" sz="1350">
                <a:solidFill>
                  <a:prstClr val="white"/>
                </a:solidFill>
                <a:latin typeface="Calibri"/>
              </a:rPr>
              <a:t>Action Plan for Power Sector Decarbonization</a:t>
            </a:r>
          </a:p>
        </p:txBody>
      </p:sp>
      <p:sp>
        <p:nvSpPr>
          <p:cNvPr id="14" name="Content Placeholder 13">
            <a:extLst>
              <a:ext uri="{FF2B5EF4-FFF2-40B4-BE49-F238E27FC236}">
                <a16:creationId xmlns:a16="http://schemas.microsoft.com/office/drawing/2014/main" id="{E82B5FF3-1583-9B59-3E8A-7F380838709A}"/>
              </a:ext>
            </a:extLst>
          </p:cNvPr>
          <p:cNvSpPr>
            <a:spLocks noGrp="1"/>
          </p:cNvSpPr>
          <p:nvPr>
            <p:ph sz="quarter" idx="10"/>
          </p:nvPr>
        </p:nvSpPr>
        <p:spPr/>
        <p:txBody>
          <a:bodyPr/>
          <a:lstStyle/>
          <a:p>
            <a:r>
              <a:rPr lang="en-US"/>
              <a:t>Background</a:t>
            </a:r>
          </a:p>
          <a:p>
            <a:endParaRPr lang="en-US"/>
          </a:p>
        </p:txBody>
      </p:sp>
    </p:spTree>
    <p:extLst>
      <p:ext uri="{BB962C8B-B14F-4D97-AF65-F5344CB8AC3E}">
        <p14:creationId xmlns:p14="http://schemas.microsoft.com/office/powerpoint/2010/main" val="39086694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160866" y="1136545"/>
            <a:ext cx="7546219" cy="1057508"/>
          </a:xfrm>
        </p:spPr>
        <p:txBody>
          <a:bodyPr lIns="68580" tIns="34290" rIns="68580" bIns="34290" anchor="b"/>
          <a:lstStyle/>
          <a:p>
            <a:r>
              <a:rPr lang="en-US" sz="2700">
                <a:latin typeface="Avenir LT Std 65 Medium"/>
              </a:rPr>
              <a:t>Brazilian Action Plan in an Energy Transition Context</a:t>
            </a:r>
          </a:p>
        </p:txBody>
      </p:sp>
    </p:spTree>
    <p:extLst>
      <p:ext uri="{BB962C8B-B14F-4D97-AF65-F5344CB8AC3E}">
        <p14:creationId xmlns:p14="http://schemas.microsoft.com/office/powerpoint/2010/main" val="36153616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3">
            <a:extLst>
              <a:ext uri="{FF2B5EF4-FFF2-40B4-BE49-F238E27FC236}">
                <a16:creationId xmlns:a16="http://schemas.microsoft.com/office/drawing/2014/main" id="{00399D18-666A-7D08-5C5E-FCFC164F5490}"/>
              </a:ext>
            </a:extLst>
          </p:cNvPr>
          <p:cNvSpPr>
            <a:spLocks noGrp="1"/>
          </p:cNvSpPr>
          <p:nvPr>
            <p:ph sz="quarter" idx="10"/>
          </p:nvPr>
        </p:nvSpPr>
        <p:spPr>
          <a:xfrm>
            <a:off x="111685" y="453938"/>
            <a:ext cx="7186122" cy="383474"/>
          </a:xfrm>
        </p:spPr>
        <p:txBody>
          <a:bodyPr/>
          <a:lstStyle/>
          <a:p>
            <a:r>
              <a:rPr lang="en-US">
                <a:latin typeface="Avenir LT Std 65 Medium"/>
              </a:rPr>
              <a:t>Brazil: A Renewable Continental-Size Power System</a:t>
            </a:r>
            <a:endParaRPr lang="en-US"/>
          </a:p>
        </p:txBody>
      </p:sp>
      <p:sp>
        <p:nvSpPr>
          <p:cNvPr id="2" name="Rectangle 1">
            <a:extLst>
              <a:ext uri="{FF2B5EF4-FFF2-40B4-BE49-F238E27FC236}">
                <a16:creationId xmlns:a16="http://schemas.microsoft.com/office/drawing/2014/main" id="{96CC5B93-09F4-0A5F-B93C-87010C886A8E}"/>
              </a:ext>
            </a:extLst>
          </p:cNvPr>
          <p:cNvSpPr/>
          <p:nvPr/>
        </p:nvSpPr>
        <p:spPr>
          <a:xfrm>
            <a:off x="111684" y="80792"/>
            <a:ext cx="4098367" cy="262343"/>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342900"/>
            <a:r>
              <a:rPr lang="en-US" sz="1350">
                <a:solidFill>
                  <a:prstClr val="white"/>
                </a:solidFill>
                <a:latin typeface="Calibri"/>
              </a:rPr>
              <a:t>Action Plan for Power Sector Decarbonization: Planning</a:t>
            </a:r>
          </a:p>
        </p:txBody>
      </p:sp>
      <p:graphicFrame>
        <p:nvGraphicFramePr>
          <p:cNvPr id="4" name="Gráfico 3">
            <a:extLst>
              <a:ext uri="{FF2B5EF4-FFF2-40B4-BE49-F238E27FC236}">
                <a16:creationId xmlns:a16="http://schemas.microsoft.com/office/drawing/2014/main" id="{6F3351E7-2D9D-B3C1-1145-01E1D0EF2753}"/>
              </a:ext>
            </a:extLst>
          </p:cNvPr>
          <p:cNvGraphicFramePr>
            <a:graphicFrameLocks/>
          </p:cNvGraphicFramePr>
          <p:nvPr/>
        </p:nvGraphicFramePr>
        <p:xfrm>
          <a:off x="4538705" y="1012492"/>
          <a:ext cx="4829175" cy="388619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Gráfico 4">
            <a:extLst>
              <a:ext uri="{FF2B5EF4-FFF2-40B4-BE49-F238E27FC236}">
                <a16:creationId xmlns:a16="http://schemas.microsoft.com/office/drawing/2014/main" id="{4507086F-D39B-DD0E-ADD0-97C74248D37D}"/>
              </a:ext>
            </a:extLst>
          </p:cNvPr>
          <p:cNvGraphicFramePr>
            <a:graphicFrameLocks/>
          </p:cNvGraphicFramePr>
          <p:nvPr/>
        </p:nvGraphicFramePr>
        <p:xfrm>
          <a:off x="304620" y="1752143"/>
          <a:ext cx="4267380" cy="331056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Gráfico 5">
            <a:extLst>
              <a:ext uri="{FF2B5EF4-FFF2-40B4-BE49-F238E27FC236}">
                <a16:creationId xmlns:a16="http://schemas.microsoft.com/office/drawing/2014/main" id="{1C3B978C-DAC3-BCDC-3B35-6F6D25AF440A}"/>
              </a:ext>
            </a:extLst>
          </p:cNvPr>
          <p:cNvGraphicFramePr>
            <a:graphicFrameLocks/>
          </p:cNvGraphicFramePr>
          <p:nvPr/>
        </p:nvGraphicFramePr>
        <p:xfrm>
          <a:off x="17542" y="929124"/>
          <a:ext cx="3900275" cy="3399019"/>
        </p:xfrm>
        <a:graphic>
          <a:graphicData uri="http://schemas.openxmlformats.org/drawingml/2006/chart">
            <c:chart xmlns:c="http://schemas.openxmlformats.org/drawingml/2006/chart" xmlns:r="http://schemas.openxmlformats.org/officeDocument/2006/relationships" r:id="rId5"/>
          </a:graphicData>
        </a:graphic>
      </p:graphicFrame>
      <p:sp>
        <p:nvSpPr>
          <p:cNvPr id="7" name="Forma 6">
            <a:extLst>
              <a:ext uri="{FF2B5EF4-FFF2-40B4-BE49-F238E27FC236}">
                <a16:creationId xmlns:a16="http://schemas.microsoft.com/office/drawing/2014/main" id="{85309060-BF7D-B390-A88D-8BA3916665D2}"/>
              </a:ext>
            </a:extLst>
          </p:cNvPr>
          <p:cNvSpPr/>
          <p:nvPr/>
        </p:nvSpPr>
        <p:spPr>
          <a:xfrm rot="17739453" flipV="1">
            <a:off x="3909595" y="2784815"/>
            <a:ext cx="935429" cy="1231977"/>
          </a:xfrm>
          <a:prstGeom prst="swooshArrow">
            <a:avLst>
              <a:gd name="adj1" fmla="val 20600"/>
              <a:gd name="adj2" fmla="val 25096"/>
            </a:avLst>
          </a:prstGeom>
          <a:solidFill>
            <a:srgbClr val="F5801F">
              <a:alpha val="30196"/>
            </a:srgbClr>
          </a:solidFill>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lvl1pPr marL="0" indent="0">
              <a:defRPr sz="1100">
                <a:solidFill>
                  <a:schemeClr val="dk1">
                    <a:hueOff val="0"/>
                    <a:satOff val="0"/>
                    <a:lumOff val="0"/>
                    <a:alphaOff val="0"/>
                  </a:schemeClr>
                </a:solidFill>
                <a:latin typeface="+mn-lt"/>
                <a:ea typeface="+mn-ea"/>
                <a:cs typeface="+mn-cs"/>
              </a:defRPr>
            </a:lvl1pPr>
            <a:lvl2pPr marL="457200" indent="0">
              <a:defRPr sz="1100">
                <a:solidFill>
                  <a:schemeClr val="dk1">
                    <a:hueOff val="0"/>
                    <a:satOff val="0"/>
                    <a:lumOff val="0"/>
                    <a:alphaOff val="0"/>
                  </a:schemeClr>
                </a:solidFill>
                <a:latin typeface="+mn-lt"/>
                <a:ea typeface="+mn-ea"/>
                <a:cs typeface="+mn-cs"/>
              </a:defRPr>
            </a:lvl2pPr>
            <a:lvl3pPr marL="914400" indent="0">
              <a:defRPr sz="1100">
                <a:solidFill>
                  <a:schemeClr val="dk1">
                    <a:hueOff val="0"/>
                    <a:satOff val="0"/>
                    <a:lumOff val="0"/>
                    <a:alphaOff val="0"/>
                  </a:schemeClr>
                </a:solidFill>
                <a:latin typeface="+mn-lt"/>
                <a:ea typeface="+mn-ea"/>
                <a:cs typeface="+mn-cs"/>
              </a:defRPr>
            </a:lvl3pPr>
            <a:lvl4pPr marL="1371600" indent="0">
              <a:defRPr sz="1100">
                <a:solidFill>
                  <a:schemeClr val="dk1">
                    <a:hueOff val="0"/>
                    <a:satOff val="0"/>
                    <a:lumOff val="0"/>
                    <a:alphaOff val="0"/>
                  </a:schemeClr>
                </a:solidFill>
                <a:latin typeface="+mn-lt"/>
                <a:ea typeface="+mn-ea"/>
                <a:cs typeface="+mn-cs"/>
              </a:defRPr>
            </a:lvl4pPr>
            <a:lvl5pPr marL="1828800" indent="0">
              <a:defRPr sz="1100">
                <a:solidFill>
                  <a:schemeClr val="dk1">
                    <a:hueOff val="0"/>
                    <a:satOff val="0"/>
                    <a:lumOff val="0"/>
                    <a:alphaOff val="0"/>
                  </a:schemeClr>
                </a:solidFill>
                <a:latin typeface="+mn-lt"/>
                <a:ea typeface="+mn-ea"/>
                <a:cs typeface="+mn-cs"/>
              </a:defRPr>
            </a:lvl5pPr>
            <a:lvl6pPr marL="2286000" indent="0">
              <a:defRPr sz="1100">
                <a:solidFill>
                  <a:schemeClr val="dk1">
                    <a:hueOff val="0"/>
                    <a:satOff val="0"/>
                    <a:lumOff val="0"/>
                    <a:alphaOff val="0"/>
                  </a:schemeClr>
                </a:solidFill>
                <a:latin typeface="+mn-lt"/>
                <a:ea typeface="+mn-ea"/>
                <a:cs typeface="+mn-cs"/>
              </a:defRPr>
            </a:lvl6pPr>
            <a:lvl7pPr marL="2743200" indent="0">
              <a:defRPr sz="1100">
                <a:solidFill>
                  <a:schemeClr val="dk1">
                    <a:hueOff val="0"/>
                    <a:satOff val="0"/>
                    <a:lumOff val="0"/>
                    <a:alphaOff val="0"/>
                  </a:schemeClr>
                </a:solidFill>
                <a:latin typeface="+mn-lt"/>
                <a:ea typeface="+mn-ea"/>
                <a:cs typeface="+mn-cs"/>
              </a:defRPr>
            </a:lvl7pPr>
            <a:lvl8pPr marL="3200400" indent="0">
              <a:defRPr sz="1100">
                <a:solidFill>
                  <a:schemeClr val="dk1">
                    <a:hueOff val="0"/>
                    <a:satOff val="0"/>
                    <a:lumOff val="0"/>
                    <a:alphaOff val="0"/>
                  </a:schemeClr>
                </a:solidFill>
                <a:latin typeface="+mn-lt"/>
                <a:ea typeface="+mn-ea"/>
                <a:cs typeface="+mn-cs"/>
              </a:defRPr>
            </a:lvl8pPr>
            <a:lvl9pPr marL="3657600" indent="0">
              <a:defRPr sz="1100">
                <a:solidFill>
                  <a:schemeClr val="dk1">
                    <a:hueOff val="0"/>
                    <a:satOff val="0"/>
                    <a:lumOff val="0"/>
                    <a:alphaOff val="0"/>
                  </a:schemeClr>
                </a:solidFill>
                <a:latin typeface="+mn-lt"/>
                <a:ea typeface="+mn-ea"/>
                <a:cs typeface="+mn-cs"/>
              </a:defRPr>
            </a:lvl9pPr>
          </a:lstStyle>
          <a:p>
            <a:pPr defTabSz="342900"/>
            <a:endParaRPr lang="pt-BR" sz="825">
              <a:solidFill>
                <a:prstClr val="black">
                  <a:hueOff val="0"/>
                  <a:satOff val="0"/>
                  <a:lumOff val="0"/>
                  <a:alphaOff val="0"/>
                </a:prstClr>
              </a:solidFill>
              <a:latin typeface="Calibri"/>
            </a:endParaRPr>
          </a:p>
        </p:txBody>
      </p:sp>
      <p:sp>
        <p:nvSpPr>
          <p:cNvPr id="8" name="CaixaDeTexto 7">
            <a:extLst>
              <a:ext uri="{FF2B5EF4-FFF2-40B4-BE49-F238E27FC236}">
                <a16:creationId xmlns:a16="http://schemas.microsoft.com/office/drawing/2014/main" id="{907769A0-F480-6D8D-5466-73C3D2842271}"/>
              </a:ext>
            </a:extLst>
          </p:cNvPr>
          <p:cNvSpPr txBox="1"/>
          <p:nvPr/>
        </p:nvSpPr>
        <p:spPr>
          <a:xfrm>
            <a:off x="1448573" y="2250608"/>
            <a:ext cx="977630" cy="692497"/>
          </a:xfrm>
          <a:prstGeom prst="rect">
            <a:avLst/>
          </a:prstGeom>
          <a:noFill/>
        </p:spPr>
        <p:txBody>
          <a:bodyPr wrap="square" rtlCol="0">
            <a:spAutoFit/>
          </a:bodyPr>
          <a:lstStyle/>
          <a:p>
            <a:pPr algn="ctr" defTabSz="342900"/>
            <a:r>
              <a:rPr lang="pt-BR" sz="2100" b="1">
                <a:solidFill>
                  <a:prstClr val="black">
                    <a:lumMod val="65000"/>
                    <a:lumOff val="35000"/>
                  </a:prstClr>
                </a:solidFill>
                <a:latin typeface="Calibri"/>
              </a:rPr>
              <a:t>2024</a:t>
            </a:r>
          </a:p>
          <a:p>
            <a:pPr algn="ctr" defTabSz="342900"/>
            <a:r>
              <a:rPr lang="pt-BR" b="1">
                <a:solidFill>
                  <a:prstClr val="black">
                    <a:lumMod val="50000"/>
                    <a:lumOff val="50000"/>
                  </a:prstClr>
                </a:solidFill>
                <a:latin typeface="Calibri"/>
              </a:rPr>
              <a:t>227 GW</a:t>
            </a:r>
          </a:p>
        </p:txBody>
      </p:sp>
      <p:sp>
        <p:nvSpPr>
          <p:cNvPr id="9" name="CaixaDeTexto 8">
            <a:extLst>
              <a:ext uri="{FF2B5EF4-FFF2-40B4-BE49-F238E27FC236}">
                <a16:creationId xmlns:a16="http://schemas.microsoft.com/office/drawing/2014/main" id="{596580B6-D65E-D57F-A140-BE04F8AB43C9}"/>
              </a:ext>
            </a:extLst>
          </p:cNvPr>
          <p:cNvSpPr txBox="1"/>
          <p:nvPr/>
        </p:nvSpPr>
        <p:spPr>
          <a:xfrm>
            <a:off x="6427881" y="2475713"/>
            <a:ext cx="1087409" cy="784830"/>
          </a:xfrm>
          <a:prstGeom prst="rect">
            <a:avLst/>
          </a:prstGeom>
          <a:noFill/>
        </p:spPr>
        <p:txBody>
          <a:bodyPr wrap="square" rtlCol="0">
            <a:spAutoFit/>
          </a:bodyPr>
          <a:lstStyle/>
          <a:p>
            <a:pPr algn="ctr" defTabSz="342900"/>
            <a:r>
              <a:rPr lang="pt-BR" sz="2400" b="1">
                <a:solidFill>
                  <a:prstClr val="black">
                    <a:lumMod val="65000"/>
                    <a:lumOff val="35000"/>
                  </a:prstClr>
                </a:solidFill>
                <a:latin typeface="Calibri"/>
              </a:rPr>
              <a:t>2034</a:t>
            </a:r>
          </a:p>
          <a:p>
            <a:pPr algn="ctr" defTabSz="342900"/>
            <a:r>
              <a:rPr lang="pt-BR" sz="2100" b="1">
                <a:solidFill>
                  <a:prstClr val="black">
                    <a:lumMod val="50000"/>
                    <a:lumOff val="50000"/>
                  </a:prstClr>
                </a:solidFill>
                <a:latin typeface="Calibri"/>
              </a:rPr>
              <a:t>311 GW</a:t>
            </a:r>
          </a:p>
        </p:txBody>
      </p:sp>
      <p:sp>
        <p:nvSpPr>
          <p:cNvPr id="10" name="TextBox 2">
            <a:extLst>
              <a:ext uri="{FF2B5EF4-FFF2-40B4-BE49-F238E27FC236}">
                <a16:creationId xmlns:a16="http://schemas.microsoft.com/office/drawing/2014/main" id="{0B9D5334-9AD4-9A75-9A49-A59338A87F9F}"/>
              </a:ext>
            </a:extLst>
          </p:cNvPr>
          <p:cNvSpPr txBox="1"/>
          <p:nvPr/>
        </p:nvSpPr>
        <p:spPr>
          <a:xfrm>
            <a:off x="2426203" y="3814166"/>
            <a:ext cx="3435755" cy="784830"/>
          </a:xfrm>
          <a:prstGeom prst="rect">
            <a:avLst/>
          </a:prstGeom>
          <a:noFill/>
        </p:spPr>
        <p:txBody>
          <a:bodyPr wrap="square" rtlCol="0">
            <a:spAutoFit/>
          </a:bodyPr>
          <a:lstStyle/>
          <a:p>
            <a:pPr algn="ctr" defTabSz="342900"/>
            <a:r>
              <a:rPr lang="en-US" sz="1500" b="1">
                <a:solidFill>
                  <a:prstClr val="black"/>
                </a:solidFill>
                <a:latin typeface="Aptos" panose="020B0004020202020204" pitchFamily="34" charset="0"/>
                <a:cs typeface="Times New Roman" panose="02020603050405020304" pitchFamily="18" charset="0"/>
              </a:rPr>
              <a:t>Brazil tends to keep almost 90% of its generation capacity from renewable sources over the next 10 years.</a:t>
            </a:r>
          </a:p>
        </p:txBody>
      </p:sp>
    </p:spTree>
    <p:extLst>
      <p:ext uri="{BB962C8B-B14F-4D97-AF65-F5344CB8AC3E}">
        <p14:creationId xmlns:p14="http://schemas.microsoft.com/office/powerpoint/2010/main" val="18856414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6CC5B93-09F4-0A5F-B93C-87010C886A8E}"/>
              </a:ext>
            </a:extLst>
          </p:cNvPr>
          <p:cNvSpPr/>
          <p:nvPr/>
        </p:nvSpPr>
        <p:spPr>
          <a:xfrm>
            <a:off x="111684" y="80792"/>
            <a:ext cx="4098367" cy="262343"/>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342900"/>
            <a:r>
              <a:rPr lang="en-US" sz="1350">
                <a:solidFill>
                  <a:prstClr val="white"/>
                </a:solidFill>
                <a:latin typeface="Calibri"/>
              </a:rPr>
              <a:t>Action Plan for Power Sector Decarbonization: Planning</a:t>
            </a:r>
          </a:p>
        </p:txBody>
      </p:sp>
      <p:grpSp>
        <p:nvGrpSpPr>
          <p:cNvPr id="6" name="Grupo 18">
            <a:extLst>
              <a:ext uri="{FF2B5EF4-FFF2-40B4-BE49-F238E27FC236}">
                <a16:creationId xmlns:a16="http://schemas.microsoft.com/office/drawing/2014/main" id="{80A24BB1-17CD-AFFF-F7B4-6246AD688765}"/>
              </a:ext>
            </a:extLst>
          </p:cNvPr>
          <p:cNvGrpSpPr/>
          <p:nvPr/>
        </p:nvGrpSpPr>
        <p:grpSpPr>
          <a:xfrm>
            <a:off x="60468" y="3910549"/>
            <a:ext cx="6017892" cy="670211"/>
            <a:chOff x="310192" y="2339545"/>
            <a:chExt cx="11640562" cy="1872780"/>
          </a:xfrm>
        </p:grpSpPr>
        <p:sp>
          <p:nvSpPr>
            <p:cNvPr id="7" name="Retângulo 6">
              <a:extLst>
                <a:ext uri="{FF2B5EF4-FFF2-40B4-BE49-F238E27FC236}">
                  <a16:creationId xmlns:a16="http://schemas.microsoft.com/office/drawing/2014/main" id="{11AAA79D-1293-A2A8-6CE7-0BAB41491425}"/>
                </a:ext>
              </a:extLst>
            </p:cNvPr>
            <p:cNvSpPr/>
            <p:nvPr/>
          </p:nvSpPr>
          <p:spPr>
            <a:xfrm rot="10800000" flipV="1">
              <a:off x="401307" y="2355299"/>
              <a:ext cx="11549447" cy="185702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4023">
                <a:lnSpc>
                  <a:spcPct val="108000"/>
                </a:lnSpc>
                <a:spcAft>
                  <a:spcPts val="450"/>
                </a:spcAft>
                <a:buClr>
                  <a:srgbClr val="FFC000"/>
                </a:buClr>
                <a:buSzPct val="120000"/>
                <a:defRPr/>
              </a:pPr>
              <a:r>
                <a:rPr lang="en-US" altLang="pt-BR" sz="1350" b="1">
                  <a:solidFill>
                    <a:srgbClr val="0C2440"/>
                  </a:solidFill>
                  <a:latin typeface="Tahoma" panose="020B0604030504040204" pitchFamily="34" charset="0"/>
                  <a:ea typeface="Tahoma" panose="020B0604030504040204" pitchFamily="34" charset="0"/>
                  <a:cs typeface="Tahoma" panose="020B0604030504040204" pitchFamily="34" charset="0"/>
                </a:rPr>
                <a:t>A robust and reliable transmission system is necessary so that all available resources can be optimally and globally utilized.</a:t>
              </a:r>
              <a:endParaRPr lang="pt-BR" altLang="pt-BR" sz="1350" b="1">
                <a:solidFill>
                  <a:srgbClr val="0C2440"/>
                </a:solidFill>
                <a:latin typeface="Tahoma" panose="020B0604030504040204" pitchFamily="34" charset="0"/>
                <a:ea typeface="Tahoma" panose="020B0604030504040204" pitchFamily="34" charset="0"/>
                <a:cs typeface="Tahoma" panose="020B0604030504040204" pitchFamily="34" charset="0"/>
              </a:endParaRPr>
            </a:p>
          </p:txBody>
        </p:sp>
        <p:sp>
          <p:nvSpPr>
            <p:cNvPr id="8" name="Retângulo 7">
              <a:extLst>
                <a:ext uri="{FF2B5EF4-FFF2-40B4-BE49-F238E27FC236}">
                  <a16:creationId xmlns:a16="http://schemas.microsoft.com/office/drawing/2014/main" id="{5C96432C-577F-F8A0-33B4-836A4E3877A4}"/>
                </a:ext>
              </a:extLst>
            </p:cNvPr>
            <p:cNvSpPr/>
            <p:nvPr/>
          </p:nvSpPr>
          <p:spPr>
            <a:xfrm flipV="1">
              <a:off x="310192" y="2339545"/>
              <a:ext cx="89015" cy="185702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pt-BR" sz="120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9" name="Agrupar 8">
            <a:extLst>
              <a:ext uri="{FF2B5EF4-FFF2-40B4-BE49-F238E27FC236}">
                <a16:creationId xmlns:a16="http://schemas.microsoft.com/office/drawing/2014/main" id="{0456E38A-1673-9316-02F3-059FEB1F8E6B}"/>
              </a:ext>
            </a:extLst>
          </p:cNvPr>
          <p:cNvGrpSpPr/>
          <p:nvPr/>
        </p:nvGrpSpPr>
        <p:grpSpPr>
          <a:xfrm>
            <a:off x="0" y="938572"/>
            <a:ext cx="5997844" cy="2884892"/>
            <a:chOff x="276313" y="1064232"/>
            <a:chExt cx="9885247" cy="4964941"/>
          </a:xfrm>
        </p:grpSpPr>
        <p:grpSp>
          <p:nvGrpSpPr>
            <p:cNvPr id="10" name="Agrupar 9">
              <a:extLst>
                <a:ext uri="{FF2B5EF4-FFF2-40B4-BE49-F238E27FC236}">
                  <a16:creationId xmlns:a16="http://schemas.microsoft.com/office/drawing/2014/main" id="{7504D283-9222-76F3-7B6E-6E2478D1A8F4}"/>
                </a:ext>
              </a:extLst>
            </p:cNvPr>
            <p:cNvGrpSpPr/>
            <p:nvPr/>
          </p:nvGrpSpPr>
          <p:grpSpPr>
            <a:xfrm>
              <a:off x="1415480" y="1142848"/>
              <a:ext cx="8746080" cy="4886325"/>
              <a:chOff x="1415480" y="1142848"/>
              <a:chExt cx="8746080" cy="4886325"/>
            </a:xfrm>
          </p:grpSpPr>
          <p:pic>
            <p:nvPicPr>
              <p:cNvPr id="13" name="Imagem 12">
                <a:extLst>
                  <a:ext uri="{FF2B5EF4-FFF2-40B4-BE49-F238E27FC236}">
                    <a16:creationId xmlns:a16="http://schemas.microsoft.com/office/drawing/2014/main" id="{3503CBD0-3CA0-584B-0950-9AA6CD7ECA73}"/>
                  </a:ext>
                </a:extLst>
              </p:cNvPr>
              <p:cNvPicPr>
                <a:picLocks noChangeAspect="1"/>
              </p:cNvPicPr>
              <p:nvPr/>
            </p:nvPicPr>
            <p:blipFill>
              <a:blip r:embed="rId3"/>
              <a:stretch>
                <a:fillRect/>
              </a:stretch>
            </p:blipFill>
            <p:spPr>
              <a:xfrm>
                <a:off x="1415480" y="1142848"/>
                <a:ext cx="4667250" cy="4886325"/>
              </a:xfrm>
              <a:prstGeom prst="rect">
                <a:avLst/>
              </a:prstGeom>
            </p:spPr>
          </p:pic>
          <p:sp>
            <p:nvSpPr>
              <p:cNvPr id="14" name="Elipse 13">
                <a:extLst>
                  <a:ext uri="{FF2B5EF4-FFF2-40B4-BE49-F238E27FC236}">
                    <a16:creationId xmlns:a16="http://schemas.microsoft.com/office/drawing/2014/main" id="{E6DA66AF-8B01-7D1C-A1B9-82EA05C16A6E}"/>
                  </a:ext>
                </a:extLst>
              </p:cNvPr>
              <p:cNvSpPr/>
              <p:nvPr/>
            </p:nvSpPr>
            <p:spPr>
              <a:xfrm rot="19928873">
                <a:off x="3762436" y="1919845"/>
                <a:ext cx="2239871" cy="1698724"/>
              </a:xfrm>
              <a:prstGeom prst="ellipse">
                <a:avLst/>
              </a:prstGeom>
              <a:solidFill>
                <a:srgbClr val="F2DCDB">
                  <a:alpha val="5098"/>
                </a:srgbClr>
              </a:solidFill>
              <a:ln w="28575">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pt-BR" sz="135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5" name="CaixaDeTexto 14">
                <a:extLst>
                  <a:ext uri="{FF2B5EF4-FFF2-40B4-BE49-F238E27FC236}">
                    <a16:creationId xmlns:a16="http://schemas.microsoft.com/office/drawing/2014/main" id="{7AEB87A0-1633-2132-D15D-3A0983DF403A}"/>
                  </a:ext>
                </a:extLst>
              </p:cNvPr>
              <p:cNvSpPr txBox="1"/>
              <p:nvPr/>
            </p:nvSpPr>
            <p:spPr>
              <a:xfrm>
                <a:off x="6436741" y="1437637"/>
                <a:ext cx="3724819" cy="1032891"/>
              </a:xfrm>
              <a:prstGeom prst="rect">
                <a:avLst/>
              </a:prstGeom>
              <a:solidFill>
                <a:srgbClr val="F2DCDB">
                  <a:alpha val="20000"/>
                </a:srgbClr>
              </a:solidFill>
              <a:ln w="28575">
                <a:solidFill>
                  <a:schemeClr val="accent2">
                    <a:lumMod val="75000"/>
                  </a:schemeClr>
                </a:solidFill>
                <a:prstDash val="sysDash"/>
              </a:ln>
            </p:spPr>
            <p:txBody>
              <a:bodyPr wrap="square" rtlCol="0">
                <a:spAutoFit/>
              </a:bodyPr>
              <a:lstStyle/>
              <a:p>
                <a:pPr defTabSz="342900"/>
                <a:r>
                  <a:rPr lang="en-US" sz="1100">
                    <a:solidFill>
                      <a:prstClr val="black"/>
                    </a:solidFill>
                    <a:latin typeface="Tahoma" panose="020B0604030504040204" pitchFamily="34" charset="0"/>
                    <a:ea typeface="Tahoma" panose="020B0604030504040204" pitchFamily="34" charset="0"/>
                    <a:cs typeface="Tahoma" panose="020B0604030504040204" pitchFamily="34" charset="0"/>
                  </a:rPr>
                  <a:t>High concentration of wind and solar in the Northeast region:</a:t>
                </a:r>
              </a:p>
              <a:p>
                <a:pPr defTabSz="342900"/>
                <a:r>
                  <a:rPr lang="pt-BR" sz="1100" b="1">
                    <a:solidFill>
                      <a:prstClr val="black"/>
                    </a:solidFill>
                    <a:latin typeface="Tahoma" panose="020B0604030504040204" pitchFamily="34" charset="0"/>
                    <a:ea typeface="Tahoma" panose="020B0604030504040204" pitchFamily="34" charset="0"/>
                    <a:cs typeface="Tahoma" panose="020B0604030504040204" pitchFamily="34" charset="0"/>
                  </a:rPr>
                  <a:t>lower operational cost.</a:t>
                </a:r>
              </a:p>
            </p:txBody>
          </p:sp>
          <p:cxnSp>
            <p:nvCxnSpPr>
              <p:cNvPr id="16" name="Conector reto 15">
                <a:extLst>
                  <a:ext uri="{FF2B5EF4-FFF2-40B4-BE49-F238E27FC236}">
                    <a16:creationId xmlns:a16="http://schemas.microsoft.com/office/drawing/2014/main" id="{F5044843-D947-041D-251C-708E7DA040E2}"/>
                  </a:ext>
                </a:extLst>
              </p:cNvPr>
              <p:cNvCxnSpPr>
                <a:cxnSpLocks/>
                <a:stCxn id="14" idx="7"/>
              </p:cNvCxnSpPr>
              <p:nvPr/>
            </p:nvCxnSpPr>
            <p:spPr>
              <a:xfrm flipV="1">
                <a:off x="5301957" y="1437570"/>
                <a:ext cx="1131074" cy="430647"/>
              </a:xfrm>
              <a:prstGeom prst="line">
                <a:avLst/>
              </a:prstGeom>
              <a:ln w="28575">
                <a:solidFill>
                  <a:schemeClr val="accent2">
                    <a:lumMod val="75000"/>
                  </a:schemeClr>
                </a:solidFill>
                <a:prstDash val="sysDash"/>
              </a:ln>
            </p:spPr>
            <p:style>
              <a:lnRef idx="1">
                <a:schemeClr val="accent2"/>
              </a:lnRef>
              <a:fillRef idx="0">
                <a:schemeClr val="accent2"/>
              </a:fillRef>
              <a:effectRef idx="0">
                <a:schemeClr val="accent2"/>
              </a:effectRef>
              <a:fontRef idx="minor">
                <a:schemeClr val="tx1"/>
              </a:fontRef>
            </p:style>
          </p:cxnSp>
          <p:cxnSp>
            <p:nvCxnSpPr>
              <p:cNvPr id="17" name="Conector reto 16">
                <a:extLst>
                  <a:ext uri="{FF2B5EF4-FFF2-40B4-BE49-F238E27FC236}">
                    <a16:creationId xmlns:a16="http://schemas.microsoft.com/office/drawing/2014/main" id="{B1D67D27-615A-0504-EBB4-5687FF03BBC1}"/>
                  </a:ext>
                </a:extLst>
              </p:cNvPr>
              <p:cNvCxnSpPr>
                <a:cxnSpLocks/>
                <a:endCxn id="14" idx="4"/>
              </p:cNvCxnSpPr>
              <p:nvPr/>
            </p:nvCxnSpPr>
            <p:spPr>
              <a:xfrm flipH="1">
                <a:off x="5279186" y="2607188"/>
                <a:ext cx="1157554" cy="912988"/>
              </a:xfrm>
              <a:prstGeom prst="line">
                <a:avLst/>
              </a:prstGeom>
              <a:ln w="28575">
                <a:solidFill>
                  <a:schemeClr val="accent2">
                    <a:lumMod val="75000"/>
                  </a:schemeClr>
                </a:solidFill>
                <a:prstDash val="sysDash"/>
              </a:ln>
            </p:spPr>
            <p:style>
              <a:lnRef idx="1">
                <a:schemeClr val="accent2"/>
              </a:lnRef>
              <a:fillRef idx="0">
                <a:schemeClr val="accent2"/>
              </a:fillRef>
              <a:effectRef idx="0">
                <a:schemeClr val="accent2"/>
              </a:effectRef>
              <a:fontRef idx="minor">
                <a:schemeClr val="tx1"/>
              </a:fontRef>
            </p:style>
          </p:cxnSp>
          <p:sp>
            <p:nvSpPr>
              <p:cNvPr id="18" name="Elipse 17">
                <a:extLst>
                  <a:ext uri="{FF2B5EF4-FFF2-40B4-BE49-F238E27FC236}">
                    <a16:creationId xmlns:a16="http://schemas.microsoft.com/office/drawing/2014/main" id="{B121FFE7-D6CB-EED2-9F56-D25255EADCAA}"/>
                  </a:ext>
                </a:extLst>
              </p:cNvPr>
              <p:cNvSpPr/>
              <p:nvPr/>
            </p:nvSpPr>
            <p:spPr>
              <a:xfrm rot="19719739">
                <a:off x="3117265" y="3839718"/>
                <a:ext cx="2239871" cy="1367281"/>
              </a:xfrm>
              <a:prstGeom prst="ellipse">
                <a:avLst/>
              </a:prstGeom>
              <a:solidFill>
                <a:srgbClr val="F2DCDB">
                  <a:alpha val="5098"/>
                </a:srgbClr>
              </a:solidFill>
              <a:ln w="28575">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pt-BR" sz="135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9" name="CaixaDeTexto 18">
                <a:extLst>
                  <a:ext uri="{FF2B5EF4-FFF2-40B4-BE49-F238E27FC236}">
                    <a16:creationId xmlns:a16="http://schemas.microsoft.com/office/drawing/2014/main" id="{671B0A8A-9F2C-D732-A09D-42DD790A872A}"/>
                  </a:ext>
                </a:extLst>
              </p:cNvPr>
              <p:cNvSpPr txBox="1"/>
              <p:nvPr/>
            </p:nvSpPr>
            <p:spPr>
              <a:xfrm>
                <a:off x="6433031" y="3437478"/>
                <a:ext cx="3724819" cy="1615549"/>
              </a:xfrm>
              <a:prstGeom prst="rect">
                <a:avLst/>
              </a:prstGeom>
              <a:solidFill>
                <a:schemeClr val="accent1">
                  <a:lumMod val="20000"/>
                  <a:lumOff val="80000"/>
                  <a:alpha val="20000"/>
                </a:schemeClr>
              </a:solidFill>
              <a:ln w="28575">
                <a:solidFill>
                  <a:schemeClr val="tx2"/>
                </a:solidFill>
                <a:prstDash val="sysDash"/>
              </a:ln>
            </p:spPr>
            <p:txBody>
              <a:bodyPr wrap="square" rtlCol="0">
                <a:spAutoFit/>
              </a:bodyPr>
              <a:lstStyle/>
              <a:p>
                <a:pPr defTabSz="342900"/>
                <a:r>
                  <a:rPr lang="en-US" sz="1100">
                    <a:solidFill>
                      <a:prstClr val="black"/>
                    </a:solidFill>
                    <a:latin typeface="Tahoma" panose="020B0604030504040204" pitchFamily="34" charset="0"/>
                    <a:ea typeface="Tahoma" panose="020B0604030504040204" pitchFamily="34" charset="0"/>
                    <a:cs typeface="Tahoma" panose="020B0604030504040204" pitchFamily="34" charset="0"/>
                  </a:rPr>
                  <a:t>High concentration of hydropower, big reservoirs, and large thermal plants:</a:t>
                </a:r>
              </a:p>
              <a:p>
                <a:pPr defTabSz="342900"/>
                <a:r>
                  <a:rPr lang="en-US" sz="1100" b="1">
                    <a:solidFill>
                      <a:prstClr val="black"/>
                    </a:solidFill>
                    <a:latin typeface="Tahoma" panose="020B0604030504040204" pitchFamily="34" charset="0"/>
                    <a:ea typeface="Tahoma" panose="020B0604030504040204" pitchFamily="34" charset="0"/>
                    <a:cs typeface="Tahoma" panose="020B0604030504040204" pitchFamily="34" charset="0"/>
                  </a:rPr>
                  <a:t>operating reserve and inertia.</a:t>
                </a:r>
                <a:endParaRPr lang="pt-BR" sz="1100" b="1">
                  <a:solidFill>
                    <a:prstClr val="black"/>
                  </a:solidFill>
                  <a:latin typeface="Tahoma" panose="020B0604030504040204" pitchFamily="34" charset="0"/>
                  <a:ea typeface="Tahoma" panose="020B0604030504040204" pitchFamily="34" charset="0"/>
                  <a:cs typeface="Tahoma" panose="020B0604030504040204" pitchFamily="34" charset="0"/>
                </a:endParaRPr>
              </a:p>
            </p:txBody>
          </p:sp>
          <p:cxnSp>
            <p:nvCxnSpPr>
              <p:cNvPr id="20" name="Conector reto 19">
                <a:extLst>
                  <a:ext uri="{FF2B5EF4-FFF2-40B4-BE49-F238E27FC236}">
                    <a16:creationId xmlns:a16="http://schemas.microsoft.com/office/drawing/2014/main" id="{710FB2AB-2344-9BEA-6C29-22188C85B303}"/>
                  </a:ext>
                </a:extLst>
              </p:cNvPr>
              <p:cNvCxnSpPr>
                <a:cxnSpLocks/>
                <a:endCxn id="18" idx="7"/>
              </p:cNvCxnSpPr>
              <p:nvPr/>
            </p:nvCxnSpPr>
            <p:spPr>
              <a:xfrm flipH="1">
                <a:off x="4662177" y="3661982"/>
                <a:ext cx="1770854" cy="36632"/>
              </a:xfrm>
              <a:prstGeom prst="line">
                <a:avLst/>
              </a:prstGeom>
              <a:ln w="28575">
                <a:solidFill>
                  <a:schemeClr val="tx2"/>
                </a:solidFill>
                <a:prstDash val="sysDash"/>
              </a:ln>
            </p:spPr>
            <p:style>
              <a:lnRef idx="1">
                <a:schemeClr val="accent1"/>
              </a:lnRef>
              <a:fillRef idx="0">
                <a:schemeClr val="accent1"/>
              </a:fillRef>
              <a:effectRef idx="0">
                <a:schemeClr val="accent1"/>
              </a:effectRef>
              <a:fontRef idx="minor">
                <a:schemeClr val="tx1"/>
              </a:fontRef>
            </p:style>
          </p:cxnSp>
          <p:cxnSp>
            <p:nvCxnSpPr>
              <p:cNvPr id="21" name="Conector reto 20">
                <a:extLst>
                  <a:ext uri="{FF2B5EF4-FFF2-40B4-BE49-F238E27FC236}">
                    <a16:creationId xmlns:a16="http://schemas.microsoft.com/office/drawing/2014/main" id="{BCB64705-5886-DA7F-F865-5BBE4C02806F}"/>
                  </a:ext>
                </a:extLst>
              </p:cNvPr>
              <p:cNvCxnSpPr>
                <a:cxnSpLocks/>
              </p:cNvCxnSpPr>
              <p:nvPr/>
            </p:nvCxnSpPr>
            <p:spPr>
              <a:xfrm flipH="1">
                <a:off x="4237201" y="4908880"/>
                <a:ext cx="2195830" cy="386914"/>
              </a:xfrm>
              <a:prstGeom prst="line">
                <a:avLst/>
              </a:prstGeom>
              <a:ln w="28575">
                <a:solidFill>
                  <a:schemeClr val="tx2"/>
                </a:solidFill>
                <a:prstDash val="sysDash"/>
              </a:ln>
            </p:spPr>
            <p:style>
              <a:lnRef idx="1">
                <a:schemeClr val="accent1"/>
              </a:lnRef>
              <a:fillRef idx="0">
                <a:schemeClr val="accent1"/>
              </a:fillRef>
              <a:effectRef idx="0">
                <a:schemeClr val="accent1"/>
              </a:effectRef>
              <a:fontRef idx="minor">
                <a:schemeClr val="tx1"/>
              </a:fontRef>
            </p:style>
          </p:cxnSp>
        </p:grpSp>
        <p:pic>
          <p:nvPicPr>
            <p:cNvPr id="12" name="Imagem 11">
              <a:extLst>
                <a:ext uri="{FF2B5EF4-FFF2-40B4-BE49-F238E27FC236}">
                  <a16:creationId xmlns:a16="http://schemas.microsoft.com/office/drawing/2014/main" id="{A22C1962-9666-69E3-5E09-CCA42D47DDC2}"/>
                </a:ext>
              </a:extLst>
            </p:cNvPr>
            <p:cNvPicPr>
              <a:picLocks noChangeAspect="1"/>
            </p:cNvPicPr>
            <p:nvPr/>
          </p:nvPicPr>
          <p:blipFill>
            <a:blip r:embed="rId4"/>
            <a:stretch>
              <a:fillRect/>
            </a:stretch>
          </p:blipFill>
          <p:spPr>
            <a:xfrm>
              <a:off x="276313" y="1064232"/>
              <a:ext cx="1152525" cy="3409950"/>
            </a:xfrm>
            <a:prstGeom prst="rect">
              <a:avLst/>
            </a:prstGeom>
          </p:spPr>
        </p:pic>
      </p:grpSp>
      <p:pic>
        <p:nvPicPr>
          <p:cNvPr id="26" name="Imagem 25">
            <a:extLst>
              <a:ext uri="{FF2B5EF4-FFF2-40B4-BE49-F238E27FC236}">
                <a16:creationId xmlns:a16="http://schemas.microsoft.com/office/drawing/2014/main" id="{A55062E7-983B-6B10-E16D-21B3AD7156FB}"/>
              </a:ext>
            </a:extLst>
          </p:cNvPr>
          <p:cNvPicPr>
            <a:picLocks noChangeAspect="1"/>
          </p:cNvPicPr>
          <p:nvPr/>
        </p:nvPicPr>
        <p:blipFill>
          <a:blip r:embed="rId5"/>
          <a:stretch>
            <a:fillRect/>
          </a:stretch>
        </p:blipFill>
        <p:spPr>
          <a:xfrm>
            <a:off x="6233867" y="1258060"/>
            <a:ext cx="2803648" cy="2839211"/>
          </a:xfrm>
          <a:prstGeom prst="rect">
            <a:avLst/>
          </a:prstGeom>
        </p:spPr>
      </p:pic>
      <p:sp>
        <p:nvSpPr>
          <p:cNvPr id="30" name="Content Placeholder 3">
            <a:extLst>
              <a:ext uri="{FF2B5EF4-FFF2-40B4-BE49-F238E27FC236}">
                <a16:creationId xmlns:a16="http://schemas.microsoft.com/office/drawing/2014/main" id="{BA9E391C-6301-76F6-8411-C6CDC451A148}"/>
              </a:ext>
            </a:extLst>
          </p:cNvPr>
          <p:cNvSpPr>
            <a:spLocks noGrp="1"/>
          </p:cNvSpPr>
          <p:nvPr>
            <p:ph sz="quarter" idx="10"/>
          </p:nvPr>
        </p:nvSpPr>
        <p:spPr>
          <a:xfrm>
            <a:off x="111685" y="453938"/>
            <a:ext cx="7186122" cy="383474"/>
          </a:xfrm>
        </p:spPr>
        <p:txBody>
          <a:bodyPr/>
          <a:lstStyle/>
          <a:p>
            <a:r>
              <a:rPr lang="en-US">
                <a:latin typeface="Avenir LT Std 65 Medium"/>
              </a:rPr>
              <a:t>Brazil: A Renewable Continental-Size Power System</a:t>
            </a:r>
            <a:endParaRPr lang="en-US"/>
          </a:p>
        </p:txBody>
      </p:sp>
      <p:sp>
        <p:nvSpPr>
          <p:cNvPr id="4" name="CaixaDeTexto 3">
            <a:extLst>
              <a:ext uri="{FF2B5EF4-FFF2-40B4-BE49-F238E27FC236}">
                <a16:creationId xmlns:a16="http://schemas.microsoft.com/office/drawing/2014/main" id="{A50E8F64-1F57-C03E-B0FF-D25A43D8C485}"/>
              </a:ext>
            </a:extLst>
          </p:cNvPr>
          <p:cNvSpPr txBox="1"/>
          <p:nvPr/>
        </p:nvSpPr>
        <p:spPr>
          <a:xfrm>
            <a:off x="6195673" y="4134467"/>
            <a:ext cx="2857085" cy="196208"/>
          </a:xfrm>
          <a:prstGeom prst="rect">
            <a:avLst/>
          </a:prstGeom>
          <a:noFill/>
        </p:spPr>
        <p:txBody>
          <a:bodyPr wrap="square">
            <a:spAutoFit/>
          </a:bodyPr>
          <a:lstStyle/>
          <a:p>
            <a:pPr defTabSz="342900"/>
            <a:r>
              <a:rPr lang="en-US" sz="675">
                <a:solidFill>
                  <a:prstClr val="black"/>
                </a:solidFill>
                <a:latin typeface="Calibri"/>
              </a:rPr>
              <a:t>Source: </a:t>
            </a:r>
            <a:r>
              <a:rPr lang="en-US" sz="675" err="1">
                <a:solidFill>
                  <a:prstClr val="black"/>
                </a:solidFill>
                <a:latin typeface="Calibri"/>
                <a:hlinkClick r:id="rId6"/>
              </a:rPr>
              <a:t>Webmap</a:t>
            </a:r>
            <a:r>
              <a:rPr lang="en-US" sz="675">
                <a:solidFill>
                  <a:prstClr val="black"/>
                </a:solidFill>
                <a:latin typeface="Calibri"/>
                <a:hlinkClick r:id="rId6"/>
              </a:rPr>
              <a:t> EPE</a:t>
            </a:r>
            <a:endParaRPr lang="en-US" sz="675">
              <a:solidFill>
                <a:prstClr val="black"/>
              </a:solidFill>
              <a:latin typeface="Calibri"/>
            </a:endParaRPr>
          </a:p>
        </p:txBody>
      </p:sp>
      <p:sp>
        <p:nvSpPr>
          <p:cNvPr id="5" name="CaixaDeTexto 4">
            <a:extLst>
              <a:ext uri="{FF2B5EF4-FFF2-40B4-BE49-F238E27FC236}">
                <a16:creationId xmlns:a16="http://schemas.microsoft.com/office/drawing/2014/main" id="{CB4001EE-CC42-8C5C-E689-D769E92EF0F7}"/>
              </a:ext>
            </a:extLst>
          </p:cNvPr>
          <p:cNvSpPr txBox="1"/>
          <p:nvPr/>
        </p:nvSpPr>
        <p:spPr>
          <a:xfrm>
            <a:off x="3501432" y="3661885"/>
            <a:ext cx="941981" cy="196208"/>
          </a:xfrm>
          <a:prstGeom prst="rect">
            <a:avLst/>
          </a:prstGeom>
          <a:noFill/>
        </p:spPr>
        <p:txBody>
          <a:bodyPr wrap="square">
            <a:spAutoFit/>
          </a:bodyPr>
          <a:lstStyle/>
          <a:p>
            <a:pPr defTabSz="342900"/>
            <a:r>
              <a:rPr lang="en-US" sz="675">
                <a:solidFill>
                  <a:prstClr val="black"/>
                </a:solidFill>
                <a:latin typeface="Calibri"/>
              </a:rPr>
              <a:t>Source: </a:t>
            </a:r>
            <a:r>
              <a:rPr lang="en-US" sz="675" err="1">
                <a:solidFill>
                  <a:prstClr val="black"/>
                </a:solidFill>
                <a:latin typeface="Calibri"/>
                <a:hlinkClick r:id="rId6"/>
              </a:rPr>
              <a:t>Webmap</a:t>
            </a:r>
            <a:r>
              <a:rPr lang="en-US" sz="675">
                <a:solidFill>
                  <a:prstClr val="black"/>
                </a:solidFill>
                <a:latin typeface="Calibri"/>
                <a:hlinkClick r:id="rId6"/>
              </a:rPr>
              <a:t> EPE</a:t>
            </a:r>
            <a:endParaRPr lang="en-US" sz="675">
              <a:solidFill>
                <a:prstClr val="black"/>
              </a:solidFill>
              <a:latin typeface="Calibri"/>
            </a:endParaRPr>
          </a:p>
        </p:txBody>
      </p:sp>
    </p:spTree>
    <p:extLst>
      <p:ext uri="{BB962C8B-B14F-4D97-AF65-F5344CB8AC3E}">
        <p14:creationId xmlns:p14="http://schemas.microsoft.com/office/powerpoint/2010/main" val="607532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Triângulo isósceles 183">
            <a:extLst>
              <a:ext uri="{FF2B5EF4-FFF2-40B4-BE49-F238E27FC236}">
                <a16:creationId xmlns:a16="http://schemas.microsoft.com/office/drawing/2014/main" id="{E699D991-F5E5-7021-B8CB-7EA8DD72E710}"/>
              </a:ext>
            </a:extLst>
          </p:cNvPr>
          <p:cNvSpPr/>
          <p:nvPr/>
        </p:nvSpPr>
        <p:spPr>
          <a:xfrm rot="5400000">
            <a:off x="7037034" y="3336872"/>
            <a:ext cx="302783" cy="600073"/>
          </a:xfrm>
          <a:prstGeom prst="triangle">
            <a:avLst>
              <a:gd name="adj" fmla="val 52186"/>
            </a:avLst>
          </a:prstGeom>
          <a:solidFill>
            <a:srgbClr val="D9D9D9"/>
          </a:solidFill>
          <a:ln>
            <a:noFill/>
          </a:ln>
        </p:spPr>
        <p:txBody>
          <a:bodyPr wrap="square" tIns="81000" bIns="81000">
            <a:spAutoFit/>
          </a:bodyPr>
          <a:lstStyle/>
          <a:p>
            <a:pPr algn="just" defTabSz="685800">
              <a:spcBef>
                <a:spcPct val="0"/>
              </a:spcBef>
            </a:pPr>
            <a:endParaRPr lang="pt-BR" sz="900">
              <a:solidFill>
                <a:prstClr val="black">
                  <a:lumMod val="65000"/>
                  <a:lumOff val="35000"/>
                </a:prstClr>
              </a:solidFill>
              <a:latin typeface="Tahoma" panose="020B0604030504040204" pitchFamily="34" charset="0"/>
              <a:ea typeface="Tahoma" panose="020B0604030504040204" pitchFamily="34" charset="0"/>
              <a:cs typeface="Tahoma" panose="020B0604030504040204" pitchFamily="34" charset="0"/>
            </a:endParaRPr>
          </a:p>
        </p:txBody>
      </p:sp>
      <p:sp>
        <p:nvSpPr>
          <p:cNvPr id="11" name="Content Placeholder 3">
            <a:extLst>
              <a:ext uri="{FF2B5EF4-FFF2-40B4-BE49-F238E27FC236}">
                <a16:creationId xmlns:a16="http://schemas.microsoft.com/office/drawing/2014/main" id="{00399D18-666A-7D08-5C5E-FCFC164F5490}"/>
              </a:ext>
            </a:extLst>
          </p:cNvPr>
          <p:cNvSpPr>
            <a:spLocks noGrp="1"/>
          </p:cNvSpPr>
          <p:nvPr>
            <p:ph sz="quarter" idx="10"/>
          </p:nvPr>
        </p:nvSpPr>
        <p:spPr>
          <a:xfrm>
            <a:off x="111685" y="453938"/>
            <a:ext cx="7186122" cy="383474"/>
          </a:xfrm>
        </p:spPr>
        <p:txBody>
          <a:bodyPr/>
          <a:lstStyle/>
          <a:p>
            <a:r>
              <a:rPr lang="en-US">
                <a:latin typeface="Avenir LT Std 65 Medium"/>
              </a:rPr>
              <a:t>Decarbonize Off-Grid (and Remote) Systems</a:t>
            </a:r>
            <a:endParaRPr lang="en-US"/>
          </a:p>
        </p:txBody>
      </p:sp>
      <p:sp>
        <p:nvSpPr>
          <p:cNvPr id="2" name="Rectangle 1">
            <a:extLst>
              <a:ext uri="{FF2B5EF4-FFF2-40B4-BE49-F238E27FC236}">
                <a16:creationId xmlns:a16="http://schemas.microsoft.com/office/drawing/2014/main" id="{96CC5B93-09F4-0A5F-B93C-87010C886A8E}"/>
              </a:ext>
            </a:extLst>
          </p:cNvPr>
          <p:cNvSpPr/>
          <p:nvPr/>
        </p:nvSpPr>
        <p:spPr>
          <a:xfrm>
            <a:off x="111684" y="80792"/>
            <a:ext cx="4098367" cy="262343"/>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342900"/>
            <a:r>
              <a:rPr lang="en-US" sz="1350">
                <a:solidFill>
                  <a:prstClr val="white"/>
                </a:solidFill>
                <a:latin typeface="Calibri"/>
              </a:rPr>
              <a:t>Action Plan for Power Sector Decarbonization: Planning</a:t>
            </a:r>
          </a:p>
        </p:txBody>
      </p:sp>
      <p:pic>
        <p:nvPicPr>
          <p:cNvPr id="6" name="Imagem 5">
            <a:extLst>
              <a:ext uri="{FF2B5EF4-FFF2-40B4-BE49-F238E27FC236}">
                <a16:creationId xmlns:a16="http://schemas.microsoft.com/office/drawing/2014/main" id="{C306FFAF-A20B-5C4F-F6DC-8C187F67718F}"/>
              </a:ext>
            </a:extLst>
          </p:cNvPr>
          <p:cNvPicPr>
            <a:picLocks noChangeAspect="1"/>
          </p:cNvPicPr>
          <p:nvPr/>
        </p:nvPicPr>
        <p:blipFill rotWithShape="1">
          <a:blip r:embed="rId3"/>
          <a:srcRect l="5490" t="14020" r="22449" b="7491"/>
          <a:stretch/>
        </p:blipFill>
        <p:spPr>
          <a:xfrm>
            <a:off x="2257000" y="1904024"/>
            <a:ext cx="2891816" cy="1874598"/>
          </a:xfrm>
          <a:prstGeom prst="rect">
            <a:avLst/>
          </a:prstGeom>
        </p:spPr>
      </p:pic>
      <p:pic>
        <p:nvPicPr>
          <p:cNvPr id="7" name="Picture 5" descr="Turismo e Lazer - Prefeitura Municipal de Afuá - PA">
            <a:extLst>
              <a:ext uri="{FF2B5EF4-FFF2-40B4-BE49-F238E27FC236}">
                <a16:creationId xmlns:a16="http://schemas.microsoft.com/office/drawing/2014/main" id="{27F33D23-0752-8515-3AFF-60CFAB6755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652" r="7779"/>
          <a:stretch>
            <a:fillRect/>
          </a:stretch>
        </p:blipFill>
        <p:spPr bwMode="auto">
          <a:xfrm>
            <a:off x="75843" y="1903770"/>
            <a:ext cx="2115466" cy="1874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aixaDeTexto 9">
            <a:extLst>
              <a:ext uri="{FF2B5EF4-FFF2-40B4-BE49-F238E27FC236}">
                <a16:creationId xmlns:a16="http://schemas.microsoft.com/office/drawing/2014/main" id="{1683F22B-1025-AECD-DD50-1CB1F5D651E5}"/>
              </a:ext>
            </a:extLst>
          </p:cNvPr>
          <p:cNvSpPr txBox="1">
            <a:spLocks noChangeArrowheads="1"/>
          </p:cNvSpPr>
          <p:nvPr/>
        </p:nvSpPr>
        <p:spPr bwMode="auto">
          <a:xfrm>
            <a:off x="253852" y="1177301"/>
            <a:ext cx="4894964" cy="579080"/>
          </a:xfrm>
          <a:prstGeom prst="rect">
            <a:avLst/>
          </a:prstGeom>
          <a:solidFill>
            <a:schemeClr val="bg1">
              <a:lumMod val="85000"/>
            </a:schemeClr>
          </a:solidFill>
          <a:ln>
            <a:noFill/>
          </a:ln>
        </p:spPr>
        <p:txBody>
          <a:bodyPr wrap="square" tIns="81000" bIns="81000">
            <a:spAutoFit/>
          </a:bodyPr>
          <a:lstStyle>
            <a:lvl1pPr>
              <a:lnSpc>
                <a:spcPct val="90000"/>
              </a:lnSpc>
              <a:spcBef>
                <a:spcPts val="1000"/>
              </a:spcBef>
              <a:buClr>
                <a:srgbClr val="002A5E"/>
              </a:buClr>
              <a:buFont typeface="Arial" panose="020B0604020202020204" pitchFamily="34" charset="0"/>
              <a:buChar char="•"/>
              <a:defRPr sz="2400">
                <a:solidFill>
                  <a:schemeClr val="tx1"/>
                </a:solidFill>
                <a:latin typeface="Calibri Light" panose="020F0302020204030204" pitchFamily="34" charset="0"/>
              </a:defRPr>
            </a:lvl1pPr>
            <a:lvl2pPr marL="742950" indent="-285750">
              <a:lnSpc>
                <a:spcPct val="90000"/>
              </a:lnSpc>
              <a:spcBef>
                <a:spcPts val="500"/>
              </a:spcBef>
              <a:buClr>
                <a:srgbClr val="002A5E"/>
              </a:buClr>
              <a:buFont typeface="Arial" panose="020B0604020202020204" pitchFamily="34" charset="0"/>
              <a:buChar char="•"/>
              <a:defRPr sz="2400">
                <a:solidFill>
                  <a:schemeClr val="tx1"/>
                </a:solidFill>
                <a:latin typeface="Calibri Light" panose="020F0302020204030204" pitchFamily="34" charset="0"/>
              </a:defRPr>
            </a:lvl2pPr>
            <a:lvl3pPr marL="1143000" indent="-228600">
              <a:lnSpc>
                <a:spcPct val="90000"/>
              </a:lnSpc>
              <a:spcBef>
                <a:spcPts val="500"/>
              </a:spcBef>
              <a:buClr>
                <a:srgbClr val="002A5E"/>
              </a:buClr>
              <a:buFont typeface="Arial" panose="020B0604020202020204" pitchFamily="34" charset="0"/>
              <a:buChar char="•"/>
              <a:defRPr sz="2400">
                <a:solidFill>
                  <a:schemeClr val="tx1"/>
                </a:solidFill>
                <a:latin typeface="Calibri Light" panose="020F0302020204030204" pitchFamily="34" charset="0"/>
              </a:defRPr>
            </a:lvl3pPr>
            <a:lvl4pPr marL="1600200" indent="-228600">
              <a:lnSpc>
                <a:spcPct val="90000"/>
              </a:lnSpc>
              <a:spcBef>
                <a:spcPts val="500"/>
              </a:spcBef>
              <a:buClr>
                <a:srgbClr val="002A5E"/>
              </a:buClr>
              <a:buFont typeface="Arial" panose="020B0604020202020204" pitchFamily="34" charset="0"/>
              <a:buChar char="•"/>
              <a:defRPr sz="2400">
                <a:solidFill>
                  <a:schemeClr val="tx1"/>
                </a:solidFill>
                <a:latin typeface="Calibri Light" panose="020F0302020204030204" pitchFamily="34" charset="0"/>
              </a:defRPr>
            </a:lvl4pPr>
            <a:lvl5pPr marL="2057400" indent="-228600">
              <a:lnSpc>
                <a:spcPct val="90000"/>
              </a:lnSpc>
              <a:spcBef>
                <a:spcPts val="500"/>
              </a:spcBef>
              <a:buClr>
                <a:srgbClr val="002A5E"/>
              </a:buClr>
              <a:buFont typeface="Arial" panose="020B0604020202020204" pitchFamily="34" charset="0"/>
              <a:buChar char="•"/>
              <a:defRPr sz="2400">
                <a:solidFill>
                  <a:schemeClr val="tx1"/>
                </a:solidFill>
                <a:latin typeface="Calibri Light" panose="020F0302020204030204" pitchFamily="34" charset="0"/>
              </a:defRPr>
            </a:lvl5pPr>
            <a:lvl6pPr marL="2514600" indent="-228600" eaLnBrk="0" fontAlgn="base" hangingPunct="0">
              <a:lnSpc>
                <a:spcPct val="90000"/>
              </a:lnSpc>
              <a:spcBef>
                <a:spcPts val="500"/>
              </a:spcBef>
              <a:spcAft>
                <a:spcPct val="0"/>
              </a:spcAft>
              <a:buClr>
                <a:srgbClr val="002A5E"/>
              </a:buClr>
              <a:buFont typeface="Arial" panose="020B0604020202020204" pitchFamily="34" charset="0"/>
              <a:buChar char="•"/>
              <a:defRPr sz="2400">
                <a:solidFill>
                  <a:schemeClr val="tx1"/>
                </a:solidFill>
                <a:latin typeface="Calibri Light" panose="020F0302020204030204" pitchFamily="34" charset="0"/>
              </a:defRPr>
            </a:lvl6pPr>
            <a:lvl7pPr marL="2971800" indent="-228600" eaLnBrk="0" fontAlgn="base" hangingPunct="0">
              <a:lnSpc>
                <a:spcPct val="90000"/>
              </a:lnSpc>
              <a:spcBef>
                <a:spcPts val="500"/>
              </a:spcBef>
              <a:spcAft>
                <a:spcPct val="0"/>
              </a:spcAft>
              <a:buClr>
                <a:srgbClr val="002A5E"/>
              </a:buClr>
              <a:buFont typeface="Arial" panose="020B0604020202020204" pitchFamily="34" charset="0"/>
              <a:buChar char="•"/>
              <a:defRPr sz="2400">
                <a:solidFill>
                  <a:schemeClr val="tx1"/>
                </a:solidFill>
                <a:latin typeface="Calibri Light" panose="020F0302020204030204" pitchFamily="34" charset="0"/>
              </a:defRPr>
            </a:lvl7pPr>
            <a:lvl8pPr marL="3429000" indent="-228600" eaLnBrk="0" fontAlgn="base" hangingPunct="0">
              <a:lnSpc>
                <a:spcPct val="90000"/>
              </a:lnSpc>
              <a:spcBef>
                <a:spcPts val="500"/>
              </a:spcBef>
              <a:spcAft>
                <a:spcPct val="0"/>
              </a:spcAft>
              <a:buClr>
                <a:srgbClr val="002A5E"/>
              </a:buClr>
              <a:buFont typeface="Arial" panose="020B0604020202020204" pitchFamily="34" charset="0"/>
              <a:buChar char="•"/>
              <a:defRPr sz="2400">
                <a:solidFill>
                  <a:schemeClr val="tx1"/>
                </a:solidFill>
                <a:latin typeface="Calibri Light" panose="020F0302020204030204" pitchFamily="34" charset="0"/>
              </a:defRPr>
            </a:lvl8pPr>
            <a:lvl9pPr marL="3886200" indent="-228600" eaLnBrk="0" fontAlgn="base" hangingPunct="0">
              <a:lnSpc>
                <a:spcPct val="90000"/>
              </a:lnSpc>
              <a:spcBef>
                <a:spcPts val="500"/>
              </a:spcBef>
              <a:spcAft>
                <a:spcPct val="0"/>
              </a:spcAft>
              <a:buClr>
                <a:srgbClr val="002A5E"/>
              </a:buClr>
              <a:buFont typeface="Arial" panose="020B0604020202020204" pitchFamily="34" charset="0"/>
              <a:buChar char="•"/>
              <a:defRPr sz="2400">
                <a:solidFill>
                  <a:schemeClr val="tx1"/>
                </a:solidFill>
                <a:latin typeface="Calibri Light" panose="020F0302020204030204" pitchFamily="34" charset="0"/>
              </a:defRPr>
            </a:lvl9pPr>
          </a:lstStyle>
          <a:p>
            <a:pPr algn="just" defTabSz="685800">
              <a:lnSpc>
                <a:spcPct val="100000"/>
              </a:lnSpc>
              <a:spcBef>
                <a:spcPct val="0"/>
              </a:spcBef>
              <a:buClrTx/>
              <a:buNone/>
              <a:defRPr/>
            </a:pPr>
            <a:r>
              <a:rPr lang="en-US" altLang="pt-BR" sz="900" b="1">
                <a:solidFill>
                  <a:prstClr val="black">
                    <a:lumMod val="65000"/>
                    <a:lumOff val="35000"/>
                  </a:prstClr>
                </a:solidFill>
                <a:latin typeface="Tahoma" panose="020B0604030504040204" pitchFamily="34" charset="0"/>
                <a:ea typeface="Tahoma" panose="020B0604030504040204" pitchFamily="34" charset="0"/>
                <a:cs typeface="Tahoma" panose="020B0604030504040204" pitchFamily="34" charset="0"/>
              </a:rPr>
              <a:t>Off-grid (remote) systems: </a:t>
            </a:r>
            <a:r>
              <a:rPr lang="en-US" altLang="pt-BR" sz="900">
                <a:solidFill>
                  <a:prstClr val="black">
                    <a:lumMod val="65000"/>
                    <a:lumOff val="35000"/>
                  </a:prstClr>
                </a:solidFill>
                <a:latin typeface="Tahoma" panose="020B0604030504040204" pitchFamily="34" charset="0"/>
                <a:ea typeface="Tahoma" panose="020B0604030504040204" pitchFamily="34" charset="0"/>
                <a:cs typeface="Tahoma" panose="020B0604030504040204" pitchFamily="34" charset="0"/>
              </a:rPr>
              <a:t>Power systems not electrically connected to the National Interconnected System (SIN), due to technical or economic reasons. In Brazil, they are mainly concentrated in the North Region.</a:t>
            </a:r>
            <a:endParaRPr lang="pt-BR" altLang="pt-BR" sz="900">
              <a:solidFill>
                <a:prstClr val="black">
                  <a:lumMod val="65000"/>
                  <a:lumOff val="35000"/>
                </a:prstClr>
              </a:solidFill>
              <a:latin typeface="Tahoma" panose="020B0604030504040204" pitchFamily="34" charset="0"/>
              <a:ea typeface="Tahoma" panose="020B0604030504040204" pitchFamily="34" charset="0"/>
              <a:cs typeface="Tahoma" panose="020B0604030504040204" pitchFamily="34" charset="0"/>
            </a:endParaRPr>
          </a:p>
        </p:txBody>
      </p:sp>
      <p:sp>
        <p:nvSpPr>
          <p:cNvPr id="12" name="Retângulo 11">
            <a:extLst>
              <a:ext uri="{FF2B5EF4-FFF2-40B4-BE49-F238E27FC236}">
                <a16:creationId xmlns:a16="http://schemas.microsoft.com/office/drawing/2014/main" id="{E3F1AB26-5420-7C17-D6B6-58D002FB9CFB}"/>
              </a:ext>
            </a:extLst>
          </p:cNvPr>
          <p:cNvSpPr/>
          <p:nvPr/>
        </p:nvSpPr>
        <p:spPr>
          <a:xfrm>
            <a:off x="92967" y="1177301"/>
            <a:ext cx="160885" cy="567000"/>
          </a:xfrm>
          <a:prstGeom prst="rect">
            <a:avLst/>
          </a:prstGeom>
          <a:solidFill>
            <a:srgbClr val="86BB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pt-BR" sz="1350">
              <a:solidFill>
                <a:prstClr val="white"/>
              </a:solidFill>
              <a:latin typeface="Calibri" panose="020F0502020204030204"/>
            </a:endParaRPr>
          </a:p>
        </p:txBody>
      </p:sp>
      <p:sp>
        <p:nvSpPr>
          <p:cNvPr id="13" name="Espaço Reservado para Conteúdo 1">
            <a:extLst>
              <a:ext uri="{FF2B5EF4-FFF2-40B4-BE49-F238E27FC236}">
                <a16:creationId xmlns:a16="http://schemas.microsoft.com/office/drawing/2014/main" id="{E5AC4EEE-23AF-60B4-A5BA-9ADF34A6AB0A}"/>
              </a:ext>
            </a:extLst>
          </p:cNvPr>
          <p:cNvSpPr txBox="1">
            <a:spLocks/>
          </p:cNvSpPr>
          <p:nvPr/>
        </p:nvSpPr>
        <p:spPr bwMode="auto">
          <a:xfrm>
            <a:off x="-432693" y="3863673"/>
            <a:ext cx="3132535" cy="205052"/>
          </a:xfrm>
          <a:prstGeom prst="rect">
            <a:avLst/>
          </a:prstGeom>
          <a:noFill/>
          <a:ln>
            <a:noFill/>
          </a:ln>
        </p:spPr>
        <p:txBody>
          <a:bodyPr>
            <a:normAutofit fontScale="92500" lnSpcReduction="10000"/>
          </a:bodyPr>
          <a:lstStyle>
            <a:defPPr>
              <a:defRPr lang="pt-BR"/>
            </a:defPPr>
            <a:lvl1pPr marL="0" indent="0" algn="ctr">
              <a:lnSpc>
                <a:spcPct val="160000"/>
              </a:lnSpc>
              <a:spcBef>
                <a:spcPts val="1000"/>
              </a:spcBef>
              <a:buClr>
                <a:srgbClr val="002A5E"/>
              </a:buClr>
              <a:buFont typeface="Arial" charset="0"/>
              <a:buNone/>
              <a:defRPr sz="1400">
                <a:latin typeface="Arial" panose="020B0604020202020204" pitchFamily="34" charset="0"/>
                <a:cs typeface="Arial" panose="020B0604020202020204" pitchFamily="34" charset="0"/>
              </a:defRPr>
            </a:lvl1pPr>
            <a:lvl2pPr marL="685800" indent="-228600">
              <a:lnSpc>
                <a:spcPct val="90000"/>
              </a:lnSpc>
              <a:spcBef>
                <a:spcPts val="500"/>
              </a:spcBef>
              <a:buClr>
                <a:srgbClr val="002A5E"/>
              </a:buClr>
              <a:buFont typeface="Arial" panose="020B0604020202020204" pitchFamily="34" charset="0"/>
              <a:buChar char="•"/>
              <a:defRPr sz="1800">
                <a:latin typeface="Arial" panose="020B0604020202020204" pitchFamily="34" charset="0"/>
                <a:cs typeface="Arial" panose="020B0604020202020204" pitchFamily="34" charset="0"/>
              </a:defRPr>
            </a:lvl2pPr>
            <a:lvl3pPr marL="1143000" indent="-228600">
              <a:lnSpc>
                <a:spcPct val="90000"/>
              </a:lnSpc>
              <a:spcBef>
                <a:spcPts val="500"/>
              </a:spcBef>
              <a:buClr>
                <a:srgbClr val="002A5E"/>
              </a:buClr>
              <a:buFont typeface="Arial" panose="020B0604020202020204" pitchFamily="34" charset="0"/>
              <a:buChar char="•"/>
              <a:defRPr sz="1600">
                <a:latin typeface="Arial" panose="020B0604020202020204" pitchFamily="34" charset="0"/>
                <a:cs typeface="Arial" panose="020B0604020202020204" pitchFamily="34" charset="0"/>
              </a:defRPr>
            </a:lvl3pPr>
            <a:lvl4pPr marL="1600200" indent="-228600">
              <a:lnSpc>
                <a:spcPct val="90000"/>
              </a:lnSpc>
              <a:spcBef>
                <a:spcPts val="500"/>
              </a:spcBef>
              <a:buClr>
                <a:srgbClr val="002A5E"/>
              </a:buClr>
              <a:buFont typeface="Arial" panose="020B0604020202020204" pitchFamily="34" charset="0"/>
              <a:buChar char="•"/>
              <a:defRPr sz="1400">
                <a:latin typeface="Arial" panose="020B0604020202020204" pitchFamily="34" charset="0"/>
                <a:cs typeface="Arial" panose="020B0604020202020204" pitchFamily="34" charset="0"/>
              </a:defRPr>
            </a:lvl4pPr>
            <a:lvl5pPr marL="2057400" indent="-228600">
              <a:lnSpc>
                <a:spcPct val="90000"/>
              </a:lnSpc>
              <a:spcBef>
                <a:spcPts val="500"/>
              </a:spcBef>
              <a:buClr>
                <a:srgbClr val="002A5E"/>
              </a:buClr>
              <a:buFont typeface="Arial" panose="020B0604020202020204" pitchFamily="34" charset="0"/>
              <a:buChar char="•"/>
              <a:defRPr sz="1400">
                <a:latin typeface="Arial" panose="020B0604020202020204" pitchFamily="34" charset="0"/>
                <a:cs typeface="Arial" panose="020B0604020202020204" pitchFamily="34" charset="0"/>
              </a:defRPr>
            </a:lvl5pPr>
            <a:lvl6pPr marL="2514600" indent="-228600">
              <a:lnSpc>
                <a:spcPct val="90000"/>
              </a:lnSpc>
              <a:spcBef>
                <a:spcPts val="500"/>
              </a:spcBef>
              <a:buFont typeface="Arial" panose="020B0604020202020204" pitchFamily="34" charset="0"/>
              <a:buChar char="•"/>
              <a:defRPr sz="1800">
                <a:latin typeface="+mn-lt"/>
              </a:defRPr>
            </a:lvl6pPr>
            <a:lvl7pPr marL="2971800" indent="-228600">
              <a:lnSpc>
                <a:spcPct val="90000"/>
              </a:lnSpc>
              <a:spcBef>
                <a:spcPts val="500"/>
              </a:spcBef>
              <a:buFont typeface="Arial" panose="020B0604020202020204" pitchFamily="34" charset="0"/>
              <a:buChar char="•"/>
              <a:defRPr sz="1800">
                <a:latin typeface="+mn-lt"/>
              </a:defRPr>
            </a:lvl7pPr>
            <a:lvl8pPr marL="3429000" indent="-228600">
              <a:lnSpc>
                <a:spcPct val="90000"/>
              </a:lnSpc>
              <a:spcBef>
                <a:spcPts val="500"/>
              </a:spcBef>
              <a:buFont typeface="Arial" panose="020B0604020202020204" pitchFamily="34" charset="0"/>
              <a:buChar char="•"/>
              <a:defRPr sz="1800">
                <a:latin typeface="+mn-lt"/>
              </a:defRPr>
            </a:lvl8pPr>
            <a:lvl9pPr marL="3886200" indent="-228600">
              <a:lnSpc>
                <a:spcPct val="90000"/>
              </a:lnSpc>
              <a:spcBef>
                <a:spcPts val="500"/>
              </a:spcBef>
              <a:buFont typeface="Arial" panose="020B0604020202020204" pitchFamily="34" charset="0"/>
              <a:buChar char="•"/>
              <a:defRPr sz="1800">
                <a:latin typeface="+mn-lt"/>
              </a:defRPr>
            </a:lvl9pPr>
          </a:lstStyle>
          <a:p>
            <a:pPr defTabSz="342900">
              <a:lnSpc>
                <a:spcPct val="100000"/>
              </a:lnSpc>
              <a:spcBef>
                <a:spcPts val="450"/>
              </a:spcBef>
            </a:pPr>
            <a:r>
              <a:rPr lang="pt-BR" sz="900">
                <a:solidFill>
                  <a:prstClr val="black"/>
                </a:solidFill>
              </a:rPr>
              <a:t>City of Afuá (Peak demand: 2.3 MW)</a:t>
            </a:r>
          </a:p>
        </p:txBody>
      </p:sp>
      <p:sp>
        <p:nvSpPr>
          <p:cNvPr id="3" name="Espaço Reservado para Conteúdo 1">
            <a:extLst>
              <a:ext uri="{FF2B5EF4-FFF2-40B4-BE49-F238E27FC236}">
                <a16:creationId xmlns:a16="http://schemas.microsoft.com/office/drawing/2014/main" id="{BB366545-5619-6854-EAC6-F4425A0E1DFA}"/>
              </a:ext>
            </a:extLst>
          </p:cNvPr>
          <p:cNvSpPr txBox="1">
            <a:spLocks/>
          </p:cNvSpPr>
          <p:nvPr/>
        </p:nvSpPr>
        <p:spPr bwMode="auto">
          <a:xfrm>
            <a:off x="2201121" y="3834405"/>
            <a:ext cx="3132535" cy="663178"/>
          </a:xfrm>
          <a:prstGeom prst="rect">
            <a:avLst/>
          </a:prstGeom>
          <a:noFill/>
          <a:ln>
            <a:noFill/>
          </a:ln>
        </p:spPr>
        <p:txBody>
          <a:bodyPr>
            <a:normAutofit/>
          </a:bodyPr>
          <a:lstStyle>
            <a:lvl1pPr marL="228600" indent="-228600" algn="l" rtl="0" eaLnBrk="0" fontAlgn="base" hangingPunct="0">
              <a:lnSpc>
                <a:spcPct val="90000"/>
              </a:lnSpc>
              <a:spcBef>
                <a:spcPts val="1000"/>
              </a:spcBef>
              <a:spcAft>
                <a:spcPct val="0"/>
              </a:spcAft>
              <a:buClr>
                <a:srgbClr val="002A5E"/>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Clr>
                <a:srgbClr val="002A5E"/>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Clr>
                <a:srgbClr val="002A5E"/>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Clr>
                <a:srgbClr val="002A5E"/>
              </a:buClr>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Clr>
                <a:srgbClr val="002A5E"/>
              </a:buClr>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342900">
              <a:lnSpc>
                <a:spcPct val="100000"/>
              </a:lnSpc>
              <a:spcBef>
                <a:spcPts val="0"/>
              </a:spcBef>
              <a:buNone/>
              <a:defRPr/>
            </a:pPr>
            <a:r>
              <a:rPr lang="pt-BR" sz="900">
                <a:solidFill>
                  <a:prstClr val="black"/>
                </a:solidFill>
              </a:rPr>
              <a:t>Brazilian off-grid systems</a:t>
            </a:r>
            <a:endParaRPr lang="pt-BR" sz="788">
              <a:solidFill>
                <a:prstClr val="black"/>
              </a:solidFill>
            </a:endParaRPr>
          </a:p>
        </p:txBody>
      </p:sp>
      <p:grpSp>
        <p:nvGrpSpPr>
          <p:cNvPr id="65" name="Agrupar 64">
            <a:extLst>
              <a:ext uri="{FF2B5EF4-FFF2-40B4-BE49-F238E27FC236}">
                <a16:creationId xmlns:a16="http://schemas.microsoft.com/office/drawing/2014/main" id="{665933C8-F316-9FF3-AE82-BB97E7A36AB4}"/>
              </a:ext>
            </a:extLst>
          </p:cNvPr>
          <p:cNvGrpSpPr/>
          <p:nvPr/>
        </p:nvGrpSpPr>
        <p:grpSpPr>
          <a:xfrm>
            <a:off x="5214333" y="1021859"/>
            <a:ext cx="3929667" cy="1929193"/>
            <a:chOff x="2850787" y="1190221"/>
            <a:chExt cx="7210652" cy="3685761"/>
          </a:xfrm>
        </p:grpSpPr>
        <p:grpSp>
          <p:nvGrpSpPr>
            <p:cNvPr id="66" name="Agrupar 65">
              <a:extLst>
                <a:ext uri="{FF2B5EF4-FFF2-40B4-BE49-F238E27FC236}">
                  <a16:creationId xmlns:a16="http://schemas.microsoft.com/office/drawing/2014/main" id="{99BCC860-7F8B-9B65-97DC-EC6D75EEAB47}"/>
                </a:ext>
              </a:extLst>
            </p:cNvPr>
            <p:cNvGrpSpPr/>
            <p:nvPr/>
          </p:nvGrpSpPr>
          <p:grpSpPr>
            <a:xfrm rot="20619915">
              <a:off x="4183034" y="1985062"/>
              <a:ext cx="4043656" cy="2890920"/>
              <a:chOff x="4183040" y="1985068"/>
              <a:chExt cx="4043656" cy="2890920"/>
            </a:xfrm>
          </p:grpSpPr>
          <p:sp>
            <p:nvSpPr>
              <p:cNvPr id="169" name="Google Shape;1445;p95">
                <a:extLst>
                  <a:ext uri="{FF2B5EF4-FFF2-40B4-BE49-F238E27FC236}">
                    <a16:creationId xmlns:a16="http://schemas.microsoft.com/office/drawing/2014/main" id="{6656F060-3C95-9AA3-0397-69200B26427F}"/>
                  </a:ext>
                </a:extLst>
              </p:cNvPr>
              <p:cNvSpPr/>
              <p:nvPr/>
            </p:nvSpPr>
            <p:spPr>
              <a:xfrm>
                <a:off x="6256222" y="1985068"/>
                <a:ext cx="903969" cy="1047218"/>
              </a:xfrm>
              <a:custGeom>
                <a:avLst/>
                <a:gdLst/>
                <a:ahLst/>
                <a:cxnLst/>
                <a:rect l="l" t="t" r="r" b="b"/>
                <a:pathLst>
                  <a:path w="64013" h="74075" extrusionOk="0">
                    <a:moveTo>
                      <a:pt x="1" y="0"/>
                    </a:moveTo>
                    <a:lnTo>
                      <a:pt x="1" y="65748"/>
                    </a:lnTo>
                    <a:cubicBezTo>
                      <a:pt x="11172" y="66317"/>
                      <a:pt x="21712" y="69253"/>
                      <a:pt x="31131" y="74074"/>
                    </a:cubicBezTo>
                    <a:lnTo>
                      <a:pt x="64013" y="17124"/>
                    </a:lnTo>
                    <a:cubicBezTo>
                      <a:pt x="44885" y="6753"/>
                      <a:pt x="23130" y="631"/>
                      <a:pt x="1" y="0"/>
                    </a:cubicBezTo>
                    <a:close/>
                  </a:path>
                </a:pathLst>
              </a:custGeom>
              <a:solidFill>
                <a:schemeClr val="accent5"/>
              </a:solidFill>
              <a:ln>
                <a:noFill/>
              </a:ln>
            </p:spPr>
            <p:txBody>
              <a:bodyPr spcFirstLastPara="1" wrap="square" lIns="68569" tIns="68569" rIns="68569" bIns="68569" anchor="ctr" anchorCtr="0">
                <a:noAutofit/>
              </a:bodyPr>
              <a:lstStyle/>
              <a:p>
                <a:pPr defTabSz="342900"/>
                <a:endParaRPr sz="900">
                  <a:solidFill>
                    <a:prstClr val="black"/>
                  </a:solidFill>
                  <a:latin typeface="Calibri"/>
                </a:endParaRPr>
              </a:p>
            </p:txBody>
          </p:sp>
          <p:sp>
            <p:nvSpPr>
              <p:cNvPr id="170" name="Google Shape;1448;p95">
                <a:extLst>
                  <a:ext uri="{FF2B5EF4-FFF2-40B4-BE49-F238E27FC236}">
                    <a16:creationId xmlns:a16="http://schemas.microsoft.com/office/drawing/2014/main" id="{9B3F461D-22B7-A932-2CD5-F7A15B69CEDB}"/>
                  </a:ext>
                </a:extLst>
              </p:cNvPr>
              <p:cNvSpPr/>
              <p:nvPr/>
            </p:nvSpPr>
            <p:spPr>
              <a:xfrm>
                <a:off x="5240331" y="1985068"/>
                <a:ext cx="903926" cy="1047218"/>
              </a:xfrm>
              <a:custGeom>
                <a:avLst/>
                <a:gdLst/>
                <a:ahLst/>
                <a:cxnLst/>
                <a:rect l="l" t="t" r="r" b="b"/>
                <a:pathLst>
                  <a:path w="64010" h="74075" extrusionOk="0">
                    <a:moveTo>
                      <a:pt x="64009" y="0"/>
                    </a:moveTo>
                    <a:cubicBezTo>
                      <a:pt x="40881" y="631"/>
                      <a:pt x="19125" y="6753"/>
                      <a:pt x="1" y="17124"/>
                    </a:cubicBezTo>
                    <a:lnTo>
                      <a:pt x="32880" y="74074"/>
                    </a:lnTo>
                    <a:cubicBezTo>
                      <a:pt x="42298" y="69253"/>
                      <a:pt x="52838" y="66317"/>
                      <a:pt x="64009" y="65748"/>
                    </a:cubicBezTo>
                    <a:lnTo>
                      <a:pt x="64009" y="0"/>
                    </a:lnTo>
                    <a:close/>
                  </a:path>
                </a:pathLst>
              </a:custGeom>
              <a:solidFill>
                <a:schemeClr val="accent4"/>
              </a:solidFill>
              <a:ln>
                <a:noFill/>
              </a:ln>
            </p:spPr>
            <p:txBody>
              <a:bodyPr spcFirstLastPara="1" wrap="square" lIns="68569" tIns="68569" rIns="68569" bIns="68569" anchor="ctr" anchorCtr="0">
                <a:noAutofit/>
              </a:bodyPr>
              <a:lstStyle/>
              <a:p>
                <a:pPr defTabSz="342900"/>
                <a:endParaRPr sz="900">
                  <a:solidFill>
                    <a:prstClr val="black"/>
                  </a:solidFill>
                  <a:latin typeface="Calibri"/>
                </a:endParaRPr>
              </a:p>
            </p:txBody>
          </p:sp>
          <p:sp>
            <p:nvSpPr>
              <p:cNvPr id="171" name="Google Shape;1436;p95">
                <a:extLst>
                  <a:ext uri="{FF2B5EF4-FFF2-40B4-BE49-F238E27FC236}">
                    <a16:creationId xmlns:a16="http://schemas.microsoft.com/office/drawing/2014/main" id="{1C1B0513-5906-EFE6-0705-7F43F335AA83}"/>
                  </a:ext>
                </a:extLst>
              </p:cNvPr>
              <p:cNvSpPr/>
              <p:nvPr/>
            </p:nvSpPr>
            <p:spPr>
              <a:xfrm>
                <a:off x="4183040" y="3042707"/>
                <a:ext cx="1046823" cy="961050"/>
              </a:xfrm>
              <a:custGeom>
                <a:avLst/>
                <a:gdLst/>
                <a:ahLst/>
                <a:cxnLst/>
                <a:rect l="l" t="t" r="r" b="b"/>
                <a:pathLst>
                  <a:path w="74129" h="67980" extrusionOk="0">
                    <a:moveTo>
                      <a:pt x="17182" y="1"/>
                    </a:moveTo>
                    <a:cubicBezTo>
                      <a:pt x="6221" y="20217"/>
                      <a:pt x="0" y="43373"/>
                      <a:pt x="0" y="67979"/>
                    </a:cubicBezTo>
                    <a:lnTo>
                      <a:pt x="65704" y="67979"/>
                    </a:lnTo>
                    <a:cubicBezTo>
                      <a:pt x="65704" y="55344"/>
                      <a:pt x="68745" y="43410"/>
                      <a:pt x="74129" y="32883"/>
                    </a:cubicBezTo>
                    <a:lnTo>
                      <a:pt x="17182" y="1"/>
                    </a:lnTo>
                    <a:close/>
                  </a:path>
                </a:pathLst>
              </a:custGeom>
              <a:solidFill>
                <a:srgbClr val="2F4858"/>
              </a:solidFill>
              <a:ln>
                <a:noFill/>
              </a:ln>
            </p:spPr>
            <p:txBody>
              <a:bodyPr spcFirstLastPara="1" wrap="square" lIns="68569" tIns="68569" rIns="68569" bIns="68569" anchor="ctr" anchorCtr="0">
                <a:noAutofit/>
              </a:bodyPr>
              <a:lstStyle/>
              <a:p>
                <a:pPr defTabSz="342900"/>
                <a:endParaRPr sz="900">
                  <a:solidFill>
                    <a:prstClr val="black"/>
                  </a:solidFill>
                  <a:latin typeface="Calibri"/>
                </a:endParaRPr>
              </a:p>
            </p:txBody>
          </p:sp>
          <p:sp>
            <p:nvSpPr>
              <p:cNvPr id="172" name="Google Shape;1439;p95">
                <a:extLst>
                  <a:ext uri="{FF2B5EF4-FFF2-40B4-BE49-F238E27FC236}">
                    <a16:creationId xmlns:a16="http://schemas.microsoft.com/office/drawing/2014/main" id="{0D7431E6-217C-6996-6A9B-1CFCDF4F0E11}"/>
                  </a:ext>
                </a:extLst>
              </p:cNvPr>
              <p:cNvSpPr/>
              <p:nvPr/>
            </p:nvSpPr>
            <p:spPr>
              <a:xfrm>
                <a:off x="7170628" y="3042808"/>
                <a:ext cx="1046780" cy="960952"/>
              </a:xfrm>
              <a:custGeom>
                <a:avLst/>
                <a:gdLst/>
                <a:ahLst/>
                <a:cxnLst/>
                <a:rect l="l" t="t" r="r" b="b"/>
                <a:pathLst>
                  <a:path w="74126" h="67973" extrusionOk="0">
                    <a:moveTo>
                      <a:pt x="56944" y="1"/>
                    </a:moveTo>
                    <a:lnTo>
                      <a:pt x="1" y="32876"/>
                    </a:lnTo>
                    <a:cubicBezTo>
                      <a:pt x="5388" y="43403"/>
                      <a:pt x="8426" y="55333"/>
                      <a:pt x="8426" y="67972"/>
                    </a:cubicBezTo>
                    <a:lnTo>
                      <a:pt x="74126" y="67972"/>
                    </a:lnTo>
                    <a:cubicBezTo>
                      <a:pt x="74126" y="43366"/>
                      <a:pt x="67908" y="20214"/>
                      <a:pt x="56944" y="1"/>
                    </a:cubicBezTo>
                    <a:close/>
                  </a:path>
                </a:pathLst>
              </a:custGeom>
              <a:solidFill>
                <a:schemeClr val="accent2"/>
              </a:solidFill>
              <a:ln>
                <a:noFill/>
              </a:ln>
            </p:spPr>
            <p:txBody>
              <a:bodyPr spcFirstLastPara="1" wrap="square" lIns="68569" tIns="68569" rIns="68569" bIns="68569" anchor="ctr" anchorCtr="0">
                <a:noAutofit/>
              </a:bodyPr>
              <a:lstStyle/>
              <a:p>
                <a:pPr defTabSz="342900"/>
                <a:endParaRPr sz="900">
                  <a:solidFill>
                    <a:prstClr val="black"/>
                  </a:solidFill>
                  <a:latin typeface="Calibri"/>
                </a:endParaRPr>
              </a:p>
            </p:txBody>
          </p:sp>
          <p:sp>
            <p:nvSpPr>
              <p:cNvPr id="173" name="Google Shape;1442;p95">
                <a:extLst>
                  <a:ext uri="{FF2B5EF4-FFF2-40B4-BE49-F238E27FC236}">
                    <a16:creationId xmlns:a16="http://schemas.microsoft.com/office/drawing/2014/main" id="{6ECEE470-2A65-2EB8-16AE-DFCB43C88A1E}"/>
                  </a:ext>
                </a:extLst>
              </p:cNvPr>
              <p:cNvSpPr/>
              <p:nvPr/>
            </p:nvSpPr>
            <p:spPr>
              <a:xfrm>
                <a:off x="4481700" y="2283295"/>
                <a:ext cx="1126073" cy="1127220"/>
              </a:xfrm>
              <a:custGeom>
                <a:avLst/>
                <a:gdLst/>
                <a:ahLst/>
                <a:cxnLst/>
                <a:rect l="l" t="t" r="r" b="b"/>
                <a:pathLst>
                  <a:path w="79741" h="79734" extrusionOk="0">
                    <a:moveTo>
                      <a:pt x="46855" y="1"/>
                    </a:moveTo>
                    <a:cubicBezTo>
                      <a:pt x="27798" y="11751"/>
                      <a:pt x="11755" y="27798"/>
                      <a:pt x="1" y="46851"/>
                    </a:cubicBezTo>
                    <a:lnTo>
                      <a:pt x="56958" y="79733"/>
                    </a:lnTo>
                    <a:cubicBezTo>
                      <a:pt x="62874" y="70627"/>
                      <a:pt x="70634" y="62863"/>
                      <a:pt x="79740" y="56951"/>
                    </a:cubicBezTo>
                    <a:lnTo>
                      <a:pt x="46855" y="1"/>
                    </a:lnTo>
                    <a:close/>
                  </a:path>
                </a:pathLst>
              </a:custGeom>
              <a:solidFill>
                <a:srgbClr val="33658A"/>
              </a:solidFill>
              <a:ln>
                <a:noFill/>
              </a:ln>
            </p:spPr>
            <p:txBody>
              <a:bodyPr spcFirstLastPara="1" wrap="square" lIns="68569" tIns="68569" rIns="68569" bIns="68569" anchor="ctr" anchorCtr="0">
                <a:noAutofit/>
              </a:bodyPr>
              <a:lstStyle/>
              <a:p>
                <a:pPr defTabSz="342900"/>
                <a:endParaRPr sz="900">
                  <a:solidFill>
                    <a:prstClr val="black"/>
                  </a:solidFill>
                  <a:latin typeface="Calibri"/>
                </a:endParaRPr>
              </a:p>
            </p:txBody>
          </p:sp>
          <p:sp>
            <p:nvSpPr>
              <p:cNvPr id="174" name="Google Shape;1451;p95">
                <a:extLst>
                  <a:ext uri="{FF2B5EF4-FFF2-40B4-BE49-F238E27FC236}">
                    <a16:creationId xmlns:a16="http://schemas.microsoft.com/office/drawing/2014/main" id="{509D6F98-5DB2-D8F3-F0A8-0B9F4C7E30EC}"/>
                  </a:ext>
                </a:extLst>
              </p:cNvPr>
              <p:cNvSpPr/>
              <p:nvPr/>
            </p:nvSpPr>
            <p:spPr>
              <a:xfrm>
                <a:off x="6792725" y="2283295"/>
                <a:ext cx="1125975" cy="1127220"/>
              </a:xfrm>
              <a:custGeom>
                <a:avLst/>
                <a:gdLst/>
                <a:ahLst/>
                <a:cxnLst/>
                <a:rect l="l" t="t" r="r" b="b"/>
                <a:pathLst>
                  <a:path w="79734" h="79734" extrusionOk="0">
                    <a:moveTo>
                      <a:pt x="32883" y="1"/>
                    </a:moveTo>
                    <a:lnTo>
                      <a:pt x="1" y="56951"/>
                    </a:lnTo>
                    <a:cubicBezTo>
                      <a:pt x="9107" y="62863"/>
                      <a:pt x="16871" y="70627"/>
                      <a:pt x="22784" y="79733"/>
                    </a:cubicBezTo>
                    <a:lnTo>
                      <a:pt x="79734" y="46851"/>
                    </a:lnTo>
                    <a:cubicBezTo>
                      <a:pt x="67983" y="27794"/>
                      <a:pt x="51937" y="11751"/>
                      <a:pt x="32883" y="1"/>
                    </a:cubicBezTo>
                    <a:close/>
                  </a:path>
                </a:pathLst>
              </a:custGeom>
              <a:solidFill>
                <a:schemeClr val="accent1">
                  <a:lumMod val="40000"/>
                  <a:lumOff val="60000"/>
                </a:schemeClr>
              </a:solidFill>
              <a:ln>
                <a:noFill/>
              </a:ln>
            </p:spPr>
            <p:txBody>
              <a:bodyPr spcFirstLastPara="1" wrap="square" lIns="68569" tIns="68569" rIns="68569" bIns="68569" anchor="ctr" anchorCtr="0">
                <a:noAutofit/>
              </a:bodyPr>
              <a:lstStyle/>
              <a:p>
                <a:pPr defTabSz="342900"/>
                <a:endParaRPr sz="900">
                  <a:solidFill>
                    <a:prstClr val="black"/>
                  </a:solidFill>
                  <a:latin typeface="Calibri"/>
                </a:endParaRPr>
              </a:p>
            </p:txBody>
          </p:sp>
          <p:sp>
            <p:nvSpPr>
              <p:cNvPr id="175" name="Google Shape;1439;p95">
                <a:extLst>
                  <a:ext uri="{FF2B5EF4-FFF2-40B4-BE49-F238E27FC236}">
                    <a16:creationId xmlns:a16="http://schemas.microsoft.com/office/drawing/2014/main" id="{093A1182-D3EE-BAEA-E529-63EE507AFEDF}"/>
                  </a:ext>
                </a:extLst>
              </p:cNvPr>
              <p:cNvSpPr/>
              <p:nvPr/>
            </p:nvSpPr>
            <p:spPr>
              <a:xfrm rot="1974987">
                <a:off x="7179916" y="3915036"/>
                <a:ext cx="1046780" cy="960952"/>
              </a:xfrm>
              <a:custGeom>
                <a:avLst/>
                <a:gdLst/>
                <a:ahLst/>
                <a:cxnLst/>
                <a:rect l="l" t="t" r="r" b="b"/>
                <a:pathLst>
                  <a:path w="74126" h="67973" extrusionOk="0">
                    <a:moveTo>
                      <a:pt x="56944" y="1"/>
                    </a:moveTo>
                    <a:lnTo>
                      <a:pt x="1" y="32876"/>
                    </a:lnTo>
                    <a:cubicBezTo>
                      <a:pt x="5388" y="43403"/>
                      <a:pt x="8426" y="55333"/>
                      <a:pt x="8426" y="67972"/>
                    </a:cubicBezTo>
                    <a:lnTo>
                      <a:pt x="74126" y="67972"/>
                    </a:lnTo>
                    <a:cubicBezTo>
                      <a:pt x="74126" y="43366"/>
                      <a:pt x="67908" y="20214"/>
                      <a:pt x="56944" y="1"/>
                    </a:cubicBezTo>
                    <a:close/>
                  </a:path>
                </a:pathLst>
              </a:custGeom>
              <a:solidFill>
                <a:schemeClr val="accent2">
                  <a:lumMod val="40000"/>
                  <a:lumOff val="60000"/>
                </a:schemeClr>
              </a:solidFill>
              <a:ln>
                <a:noFill/>
              </a:ln>
            </p:spPr>
            <p:txBody>
              <a:bodyPr spcFirstLastPara="1" wrap="square" lIns="68569" tIns="68569" rIns="68569" bIns="68569" anchor="ctr" anchorCtr="0">
                <a:noAutofit/>
              </a:bodyPr>
              <a:lstStyle/>
              <a:p>
                <a:pPr defTabSz="342900"/>
                <a:endParaRPr sz="900">
                  <a:solidFill>
                    <a:prstClr val="black"/>
                  </a:solidFill>
                  <a:latin typeface="Calibri"/>
                </a:endParaRPr>
              </a:p>
            </p:txBody>
          </p:sp>
        </p:grpSp>
        <p:grpSp>
          <p:nvGrpSpPr>
            <p:cNvPr id="67" name="Agrupar 66">
              <a:extLst>
                <a:ext uri="{FF2B5EF4-FFF2-40B4-BE49-F238E27FC236}">
                  <a16:creationId xmlns:a16="http://schemas.microsoft.com/office/drawing/2014/main" id="{B4D43FAA-F4EC-DF87-BBE4-CEE6F30A2F4C}"/>
                </a:ext>
              </a:extLst>
            </p:cNvPr>
            <p:cNvGrpSpPr/>
            <p:nvPr/>
          </p:nvGrpSpPr>
          <p:grpSpPr>
            <a:xfrm>
              <a:off x="2850787" y="1190221"/>
              <a:ext cx="7210652" cy="3560258"/>
              <a:chOff x="2850787" y="1190221"/>
              <a:chExt cx="7210652" cy="3560258"/>
            </a:xfrm>
          </p:grpSpPr>
          <p:grpSp>
            <p:nvGrpSpPr>
              <p:cNvPr id="68" name="Agrupar 67">
                <a:extLst>
                  <a:ext uri="{FF2B5EF4-FFF2-40B4-BE49-F238E27FC236}">
                    <a16:creationId xmlns:a16="http://schemas.microsoft.com/office/drawing/2014/main" id="{2346C494-3D88-92F6-9E37-D89BB78A6FB8}"/>
                  </a:ext>
                </a:extLst>
              </p:cNvPr>
              <p:cNvGrpSpPr/>
              <p:nvPr/>
            </p:nvGrpSpPr>
            <p:grpSpPr>
              <a:xfrm>
                <a:off x="2850787" y="1190221"/>
                <a:ext cx="7210652" cy="3560258"/>
                <a:chOff x="2850787" y="1190221"/>
                <a:chExt cx="7210652" cy="3560258"/>
              </a:xfrm>
            </p:grpSpPr>
            <p:grpSp>
              <p:nvGrpSpPr>
                <p:cNvPr id="76" name="Google Shape;2178;p112">
                  <a:extLst>
                    <a:ext uri="{FF2B5EF4-FFF2-40B4-BE49-F238E27FC236}">
                      <a16:creationId xmlns:a16="http://schemas.microsoft.com/office/drawing/2014/main" id="{80408931-4DB9-1094-7DFA-A70F041B2658}"/>
                    </a:ext>
                  </a:extLst>
                </p:cNvPr>
                <p:cNvGrpSpPr/>
                <p:nvPr/>
              </p:nvGrpSpPr>
              <p:grpSpPr>
                <a:xfrm>
                  <a:off x="5360457" y="2404167"/>
                  <a:ext cx="433738" cy="431783"/>
                  <a:chOff x="1756816" y="3828550"/>
                  <a:chExt cx="358118" cy="316750"/>
                </a:xfrm>
                <a:solidFill>
                  <a:schemeClr val="bg1"/>
                </a:solidFill>
              </p:grpSpPr>
              <p:sp>
                <p:nvSpPr>
                  <p:cNvPr id="155" name="Google Shape;2179;p112">
                    <a:extLst>
                      <a:ext uri="{FF2B5EF4-FFF2-40B4-BE49-F238E27FC236}">
                        <a16:creationId xmlns:a16="http://schemas.microsoft.com/office/drawing/2014/main" id="{13320013-2F11-285E-9414-79419F0DB393}"/>
                      </a:ext>
                    </a:extLst>
                  </p:cNvPr>
                  <p:cNvSpPr/>
                  <p:nvPr/>
                </p:nvSpPr>
                <p:spPr>
                  <a:xfrm>
                    <a:off x="1879714" y="3944504"/>
                    <a:ext cx="56199" cy="10425"/>
                  </a:xfrm>
                  <a:custGeom>
                    <a:avLst/>
                    <a:gdLst/>
                    <a:ahLst/>
                    <a:cxnLst/>
                    <a:rect l="l" t="t" r="r" b="b"/>
                    <a:pathLst>
                      <a:path w="2248" h="417" extrusionOk="0">
                        <a:moveTo>
                          <a:pt x="276" y="1"/>
                        </a:moveTo>
                        <a:cubicBezTo>
                          <a:pt x="1" y="1"/>
                          <a:pt x="1" y="416"/>
                          <a:pt x="276" y="416"/>
                        </a:cubicBezTo>
                        <a:lnTo>
                          <a:pt x="2042" y="416"/>
                        </a:lnTo>
                        <a:cubicBezTo>
                          <a:pt x="2156" y="416"/>
                          <a:pt x="2248" y="321"/>
                          <a:pt x="2248" y="207"/>
                        </a:cubicBezTo>
                        <a:cubicBezTo>
                          <a:pt x="2248" y="92"/>
                          <a:pt x="2156" y="1"/>
                          <a:pt x="2042" y="1"/>
                        </a:cubicBezTo>
                        <a:close/>
                      </a:path>
                    </a:pathLst>
                  </a:custGeom>
                  <a:grpFill/>
                  <a:ln>
                    <a:noFill/>
                  </a:ln>
                </p:spPr>
                <p:txBody>
                  <a:bodyPr spcFirstLastPara="1" wrap="square" lIns="68569" tIns="68569" rIns="68569" bIns="68569" anchor="ctr" anchorCtr="0">
                    <a:noAutofit/>
                  </a:bodyPr>
                  <a:lstStyle/>
                  <a:p>
                    <a:pPr defTabSz="342900"/>
                    <a:endParaRPr sz="900">
                      <a:solidFill>
                        <a:prstClr val="black"/>
                      </a:solidFill>
                      <a:latin typeface="Calibri"/>
                    </a:endParaRPr>
                  </a:p>
                </p:txBody>
              </p:sp>
              <p:sp>
                <p:nvSpPr>
                  <p:cNvPr id="156" name="Google Shape;2180;p112">
                    <a:extLst>
                      <a:ext uri="{FF2B5EF4-FFF2-40B4-BE49-F238E27FC236}">
                        <a16:creationId xmlns:a16="http://schemas.microsoft.com/office/drawing/2014/main" id="{AFC6C8F3-B83A-3B6D-69A5-E334EF8CFBC7}"/>
                      </a:ext>
                    </a:extLst>
                  </p:cNvPr>
                  <p:cNvSpPr/>
                  <p:nvPr/>
                </p:nvSpPr>
                <p:spPr>
                  <a:xfrm>
                    <a:off x="1756816" y="3884905"/>
                    <a:ext cx="358118" cy="260395"/>
                  </a:xfrm>
                  <a:custGeom>
                    <a:avLst/>
                    <a:gdLst/>
                    <a:ahLst/>
                    <a:cxnLst/>
                    <a:rect l="l" t="t" r="r" b="b"/>
                    <a:pathLst>
                      <a:path w="14325" h="10416" extrusionOk="0">
                        <a:moveTo>
                          <a:pt x="2854" y="413"/>
                        </a:moveTo>
                        <a:cubicBezTo>
                          <a:pt x="2878" y="413"/>
                          <a:pt x="2902" y="427"/>
                          <a:pt x="2908" y="455"/>
                        </a:cubicBezTo>
                        <a:lnTo>
                          <a:pt x="3284" y="2058"/>
                        </a:lnTo>
                        <a:lnTo>
                          <a:pt x="3042" y="2411"/>
                        </a:lnTo>
                        <a:cubicBezTo>
                          <a:pt x="2980" y="2394"/>
                          <a:pt x="2917" y="2386"/>
                          <a:pt x="2854" y="2386"/>
                        </a:cubicBezTo>
                        <a:cubicBezTo>
                          <a:pt x="2791" y="2386"/>
                          <a:pt x="2728" y="2394"/>
                          <a:pt x="2666" y="2411"/>
                        </a:cubicBezTo>
                        <a:lnTo>
                          <a:pt x="2424" y="2054"/>
                        </a:lnTo>
                        <a:lnTo>
                          <a:pt x="2800" y="455"/>
                        </a:lnTo>
                        <a:cubicBezTo>
                          <a:pt x="2807" y="427"/>
                          <a:pt x="2831" y="413"/>
                          <a:pt x="2854" y="413"/>
                        </a:cubicBezTo>
                        <a:close/>
                        <a:moveTo>
                          <a:pt x="2855" y="2798"/>
                        </a:moveTo>
                        <a:cubicBezTo>
                          <a:pt x="2923" y="2798"/>
                          <a:pt x="2993" y="2820"/>
                          <a:pt x="3056" y="2869"/>
                        </a:cubicBezTo>
                        <a:cubicBezTo>
                          <a:pt x="3284" y="3052"/>
                          <a:pt x="3183" y="3418"/>
                          <a:pt x="2892" y="3451"/>
                        </a:cubicBezTo>
                        <a:cubicBezTo>
                          <a:pt x="2878" y="3453"/>
                          <a:pt x="2865" y="3454"/>
                          <a:pt x="2851" y="3454"/>
                        </a:cubicBezTo>
                        <a:cubicBezTo>
                          <a:pt x="2688" y="3454"/>
                          <a:pt x="2547" y="3329"/>
                          <a:pt x="2529" y="3163"/>
                        </a:cubicBezTo>
                        <a:lnTo>
                          <a:pt x="2529" y="3166"/>
                        </a:lnTo>
                        <a:cubicBezTo>
                          <a:pt x="2503" y="2954"/>
                          <a:pt x="2672" y="2798"/>
                          <a:pt x="2855" y="2798"/>
                        </a:cubicBezTo>
                        <a:close/>
                        <a:moveTo>
                          <a:pt x="7681" y="1439"/>
                        </a:moveTo>
                        <a:lnTo>
                          <a:pt x="7681" y="3281"/>
                        </a:lnTo>
                        <a:lnTo>
                          <a:pt x="6716" y="3729"/>
                        </a:lnTo>
                        <a:lnTo>
                          <a:pt x="5192" y="3729"/>
                        </a:lnTo>
                        <a:cubicBezTo>
                          <a:pt x="5175" y="3729"/>
                          <a:pt x="5159" y="3732"/>
                          <a:pt x="5142" y="3736"/>
                        </a:cubicBezTo>
                        <a:lnTo>
                          <a:pt x="4469" y="3101"/>
                        </a:lnTo>
                        <a:lnTo>
                          <a:pt x="4469" y="1439"/>
                        </a:lnTo>
                        <a:close/>
                        <a:moveTo>
                          <a:pt x="1793" y="3150"/>
                        </a:moveTo>
                        <a:lnTo>
                          <a:pt x="2113" y="3176"/>
                        </a:lnTo>
                        <a:cubicBezTo>
                          <a:pt x="2127" y="3359"/>
                          <a:pt x="2205" y="3533"/>
                          <a:pt x="2336" y="3660"/>
                        </a:cubicBezTo>
                        <a:lnTo>
                          <a:pt x="2221" y="3896"/>
                        </a:lnTo>
                        <a:lnTo>
                          <a:pt x="648" y="4370"/>
                        </a:lnTo>
                        <a:cubicBezTo>
                          <a:pt x="643" y="4372"/>
                          <a:pt x="637" y="4372"/>
                          <a:pt x="632" y="4372"/>
                        </a:cubicBezTo>
                        <a:cubicBezTo>
                          <a:pt x="612" y="4372"/>
                          <a:pt x="593" y="4362"/>
                          <a:pt x="583" y="4344"/>
                        </a:cubicBezTo>
                        <a:cubicBezTo>
                          <a:pt x="569" y="4324"/>
                          <a:pt x="576" y="4295"/>
                          <a:pt x="592" y="4279"/>
                        </a:cubicBezTo>
                        <a:lnTo>
                          <a:pt x="1790" y="3150"/>
                        </a:lnTo>
                        <a:close/>
                        <a:moveTo>
                          <a:pt x="3916" y="3150"/>
                        </a:moveTo>
                        <a:lnTo>
                          <a:pt x="5113" y="4275"/>
                        </a:lnTo>
                        <a:cubicBezTo>
                          <a:pt x="5133" y="4295"/>
                          <a:pt x="5136" y="4321"/>
                          <a:pt x="5123" y="4344"/>
                        </a:cubicBezTo>
                        <a:cubicBezTo>
                          <a:pt x="5112" y="4362"/>
                          <a:pt x="5094" y="4372"/>
                          <a:pt x="5075" y="4372"/>
                        </a:cubicBezTo>
                        <a:cubicBezTo>
                          <a:pt x="5070" y="4372"/>
                          <a:pt x="5065" y="4372"/>
                          <a:pt x="5061" y="4370"/>
                        </a:cubicBezTo>
                        <a:lnTo>
                          <a:pt x="3487" y="3896"/>
                        </a:lnTo>
                        <a:lnTo>
                          <a:pt x="3484" y="3896"/>
                        </a:lnTo>
                        <a:lnTo>
                          <a:pt x="3373" y="3657"/>
                        </a:lnTo>
                        <a:cubicBezTo>
                          <a:pt x="3504" y="3530"/>
                          <a:pt x="3582" y="3359"/>
                          <a:pt x="3595" y="3176"/>
                        </a:cubicBezTo>
                        <a:lnTo>
                          <a:pt x="3913" y="3150"/>
                        </a:lnTo>
                        <a:close/>
                        <a:moveTo>
                          <a:pt x="11488" y="6568"/>
                        </a:moveTo>
                        <a:lnTo>
                          <a:pt x="11449" y="7049"/>
                        </a:lnTo>
                        <a:lnTo>
                          <a:pt x="10880" y="7049"/>
                        </a:lnTo>
                        <a:lnTo>
                          <a:pt x="10994" y="6568"/>
                        </a:lnTo>
                        <a:close/>
                        <a:moveTo>
                          <a:pt x="12401" y="6565"/>
                        </a:moveTo>
                        <a:lnTo>
                          <a:pt x="12440" y="7049"/>
                        </a:lnTo>
                        <a:lnTo>
                          <a:pt x="11868" y="7049"/>
                        </a:lnTo>
                        <a:lnTo>
                          <a:pt x="11907" y="6565"/>
                        </a:lnTo>
                        <a:close/>
                        <a:moveTo>
                          <a:pt x="13310" y="6568"/>
                        </a:moveTo>
                        <a:lnTo>
                          <a:pt x="13425" y="7049"/>
                        </a:lnTo>
                        <a:lnTo>
                          <a:pt x="12856" y="7049"/>
                        </a:lnTo>
                        <a:lnTo>
                          <a:pt x="12820" y="6568"/>
                        </a:lnTo>
                        <a:close/>
                        <a:moveTo>
                          <a:pt x="11416" y="7465"/>
                        </a:moveTo>
                        <a:lnTo>
                          <a:pt x="11380" y="7949"/>
                        </a:lnTo>
                        <a:lnTo>
                          <a:pt x="10667" y="7949"/>
                        </a:lnTo>
                        <a:lnTo>
                          <a:pt x="10782" y="7465"/>
                        </a:lnTo>
                        <a:close/>
                        <a:moveTo>
                          <a:pt x="12473" y="7465"/>
                        </a:moveTo>
                        <a:lnTo>
                          <a:pt x="12512" y="7949"/>
                        </a:lnTo>
                        <a:lnTo>
                          <a:pt x="11796" y="7949"/>
                        </a:lnTo>
                        <a:lnTo>
                          <a:pt x="11835" y="7465"/>
                        </a:lnTo>
                        <a:close/>
                        <a:moveTo>
                          <a:pt x="13523" y="7465"/>
                        </a:moveTo>
                        <a:lnTo>
                          <a:pt x="13638" y="7949"/>
                        </a:lnTo>
                        <a:lnTo>
                          <a:pt x="12928" y="7949"/>
                        </a:lnTo>
                        <a:lnTo>
                          <a:pt x="12888" y="7465"/>
                        </a:lnTo>
                        <a:close/>
                        <a:moveTo>
                          <a:pt x="11348" y="8364"/>
                        </a:moveTo>
                        <a:lnTo>
                          <a:pt x="11308" y="8845"/>
                        </a:lnTo>
                        <a:lnTo>
                          <a:pt x="10458" y="8845"/>
                        </a:lnTo>
                        <a:lnTo>
                          <a:pt x="10569" y="8364"/>
                        </a:lnTo>
                        <a:close/>
                        <a:moveTo>
                          <a:pt x="12542" y="8364"/>
                        </a:moveTo>
                        <a:lnTo>
                          <a:pt x="12581" y="8845"/>
                        </a:lnTo>
                        <a:lnTo>
                          <a:pt x="11724" y="8845"/>
                        </a:lnTo>
                        <a:lnTo>
                          <a:pt x="11760" y="8364"/>
                        </a:lnTo>
                        <a:close/>
                        <a:moveTo>
                          <a:pt x="13736" y="8364"/>
                        </a:moveTo>
                        <a:lnTo>
                          <a:pt x="13850" y="8845"/>
                        </a:lnTo>
                        <a:lnTo>
                          <a:pt x="12996" y="8845"/>
                        </a:lnTo>
                        <a:lnTo>
                          <a:pt x="12960" y="8364"/>
                        </a:lnTo>
                        <a:close/>
                        <a:moveTo>
                          <a:pt x="7687" y="8426"/>
                        </a:moveTo>
                        <a:lnTo>
                          <a:pt x="7687" y="8881"/>
                        </a:lnTo>
                        <a:lnTo>
                          <a:pt x="7233" y="8881"/>
                        </a:lnTo>
                        <a:lnTo>
                          <a:pt x="7233" y="8426"/>
                        </a:lnTo>
                        <a:close/>
                        <a:moveTo>
                          <a:pt x="5980" y="4144"/>
                        </a:moveTo>
                        <a:cubicBezTo>
                          <a:pt x="5931" y="4220"/>
                          <a:pt x="5905" y="4308"/>
                          <a:pt x="5905" y="4396"/>
                        </a:cubicBezTo>
                        <a:lnTo>
                          <a:pt x="5905" y="5073"/>
                        </a:lnTo>
                        <a:lnTo>
                          <a:pt x="5192" y="5073"/>
                        </a:lnTo>
                        <a:cubicBezTo>
                          <a:pt x="4917" y="5073"/>
                          <a:pt x="4917" y="5489"/>
                          <a:pt x="5192" y="5489"/>
                        </a:cubicBezTo>
                        <a:lnTo>
                          <a:pt x="5905" y="5489"/>
                        </a:lnTo>
                        <a:lnTo>
                          <a:pt x="5905" y="6418"/>
                        </a:lnTo>
                        <a:lnTo>
                          <a:pt x="5192" y="6418"/>
                        </a:lnTo>
                        <a:cubicBezTo>
                          <a:pt x="4927" y="6428"/>
                          <a:pt x="4927" y="6820"/>
                          <a:pt x="5192" y="6833"/>
                        </a:cubicBezTo>
                        <a:lnTo>
                          <a:pt x="5905" y="6833"/>
                        </a:lnTo>
                        <a:lnTo>
                          <a:pt x="5905" y="7762"/>
                        </a:lnTo>
                        <a:lnTo>
                          <a:pt x="5192" y="7762"/>
                        </a:lnTo>
                        <a:cubicBezTo>
                          <a:pt x="4917" y="7762"/>
                          <a:pt x="4917" y="8178"/>
                          <a:pt x="5192" y="8178"/>
                        </a:cubicBezTo>
                        <a:lnTo>
                          <a:pt x="5905" y="8178"/>
                        </a:lnTo>
                        <a:lnTo>
                          <a:pt x="5905" y="8907"/>
                        </a:lnTo>
                        <a:lnTo>
                          <a:pt x="5666" y="8907"/>
                        </a:lnTo>
                        <a:cubicBezTo>
                          <a:pt x="5506" y="8456"/>
                          <a:pt x="5080" y="8155"/>
                          <a:pt x="4603" y="8155"/>
                        </a:cubicBezTo>
                        <a:cubicBezTo>
                          <a:pt x="4557" y="8155"/>
                          <a:pt x="4514" y="8158"/>
                          <a:pt x="4469" y="8165"/>
                        </a:cubicBezTo>
                        <a:lnTo>
                          <a:pt x="4469" y="4625"/>
                        </a:lnTo>
                        <a:cubicBezTo>
                          <a:pt x="4923" y="4756"/>
                          <a:pt x="4959" y="4789"/>
                          <a:pt x="5077" y="4789"/>
                        </a:cubicBezTo>
                        <a:lnTo>
                          <a:pt x="5077" y="4786"/>
                        </a:lnTo>
                        <a:cubicBezTo>
                          <a:pt x="5407" y="4786"/>
                          <a:pt x="5636" y="4452"/>
                          <a:pt x="5512" y="4144"/>
                        </a:cubicBezTo>
                        <a:close/>
                        <a:moveTo>
                          <a:pt x="3006" y="3853"/>
                        </a:moveTo>
                        <a:lnTo>
                          <a:pt x="3062" y="3974"/>
                        </a:lnTo>
                        <a:lnTo>
                          <a:pt x="3160" y="5777"/>
                        </a:lnTo>
                        <a:cubicBezTo>
                          <a:pt x="3163" y="5885"/>
                          <a:pt x="3255" y="5973"/>
                          <a:pt x="3366" y="5973"/>
                        </a:cubicBezTo>
                        <a:lnTo>
                          <a:pt x="3376" y="5973"/>
                        </a:lnTo>
                        <a:cubicBezTo>
                          <a:pt x="3491" y="5966"/>
                          <a:pt x="3579" y="5868"/>
                          <a:pt x="3572" y="5754"/>
                        </a:cubicBezTo>
                        <a:lnTo>
                          <a:pt x="3497" y="4331"/>
                        </a:lnTo>
                        <a:lnTo>
                          <a:pt x="4053" y="4501"/>
                        </a:lnTo>
                        <a:lnTo>
                          <a:pt x="4053" y="8299"/>
                        </a:lnTo>
                        <a:cubicBezTo>
                          <a:pt x="3926" y="8367"/>
                          <a:pt x="3814" y="8466"/>
                          <a:pt x="3723" y="8577"/>
                        </a:cubicBezTo>
                        <a:lnTo>
                          <a:pt x="3625" y="6722"/>
                        </a:lnTo>
                        <a:cubicBezTo>
                          <a:pt x="3617" y="6588"/>
                          <a:pt x="3517" y="6524"/>
                          <a:pt x="3418" y="6524"/>
                        </a:cubicBezTo>
                        <a:cubicBezTo>
                          <a:pt x="3310" y="6524"/>
                          <a:pt x="3202" y="6599"/>
                          <a:pt x="3209" y="6742"/>
                        </a:cubicBezTo>
                        <a:lnTo>
                          <a:pt x="3334" y="9074"/>
                        </a:lnTo>
                        <a:cubicBezTo>
                          <a:pt x="3311" y="9087"/>
                          <a:pt x="3288" y="9103"/>
                          <a:pt x="3268" y="9120"/>
                        </a:cubicBezTo>
                        <a:lnTo>
                          <a:pt x="2372" y="9120"/>
                        </a:lnTo>
                        <a:lnTo>
                          <a:pt x="2647" y="3971"/>
                        </a:lnTo>
                        <a:lnTo>
                          <a:pt x="2702" y="3853"/>
                        </a:lnTo>
                        <a:cubicBezTo>
                          <a:pt x="2751" y="3863"/>
                          <a:pt x="2802" y="3868"/>
                          <a:pt x="2853" y="3868"/>
                        </a:cubicBezTo>
                        <a:cubicBezTo>
                          <a:pt x="2904" y="3868"/>
                          <a:pt x="2956" y="3863"/>
                          <a:pt x="3006" y="3853"/>
                        </a:cubicBezTo>
                        <a:close/>
                        <a:moveTo>
                          <a:pt x="2934" y="9535"/>
                        </a:moveTo>
                        <a:cubicBezTo>
                          <a:pt x="2869" y="9676"/>
                          <a:pt x="2836" y="9826"/>
                          <a:pt x="2836" y="9980"/>
                        </a:cubicBezTo>
                        <a:lnTo>
                          <a:pt x="2836" y="10003"/>
                        </a:lnTo>
                        <a:lnTo>
                          <a:pt x="1845" y="10003"/>
                        </a:lnTo>
                        <a:lnTo>
                          <a:pt x="1845" y="9535"/>
                        </a:lnTo>
                        <a:close/>
                        <a:moveTo>
                          <a:pt x="4605" y="8573"/>
                        </a:moveTo>
                        <a:cubicBezTo>
                          <a:pt x="4913" y="8573"/>
                          <a:pt x="5187" y="8777"/>
                          <a:pt x="5280" y="9074"/>
                        </a:cubicBezTo>
                        <a:cubicBezTo>
                          <a:pt x="5326" y="9221"/>
                          <a:pt x="5463" y="9326"/>
                          <a:pt x="5620" y="9326"/>
                        </a:cubicBezTo>
                        <a:lnTo>
                          <a:pt x="6242" y="9326"/>
                        </a:lnTo>
                        <a:cubicBezTo>
                          <a:pt x="6601" y="9326"/>
                          <a:pt x="6896" y="9620"/>
                          <a:pt x="6896" y="9980"/>
                        </a:cubicBezTo>
                        <a:lnTo>
                          <a:pt x="6899" y="9980"/>
                        </a:lnTo>
                        <a:lnTo>
                          <a:pt x="6899" y="10003"/>
                        </a:lnTo>
                        <a:lnTo>
                          <a:pt x="3252" y="10003"/>
                        </a:lnTo>
                        <a:lnTo>
                          <a:pt x="3252" y="9980"/>
                        </a:lnTo>
                        <a:cubicBezTo>
                          <a:pt x="3252" y="9709"/>
                          <a:pt x="3422" y="9463"/>
                          <a:pt x="3677" y="9365"/>
                        </a:cubicBezTo>
                        <a:cubicBezTo>
                          <a:pt x="3795" y="9323"/>
                          <a:pt x="3880" y="9228"/>
                          <a:pt x="3913" y="9107"/>
                        </a:cubicBezTo>
                        <a:cubicBezTo>
                          <a:pt x="3991" y="8799"/>
                          <a:pt x="4266" y="8580"/>
                          <a:pt x="4583" y="8574"/>
                        </a:cubicBezTo>
                        <a:cubicBezTo>
                          <a:pt x="4590" y="8573"/>
                          <a:pt x="4598" y="8573"/>
                          <a:pt x="4605" y="8573"/>
                        </a:cubicBezTo>
                        <a:close/>
                        <a:moveTo>
                          <a:pt x="11492" y="9260"/>
                        </a:moveTo>
                        <a:lnTo>
                          <a:pt x="11492" y="10003"/>
                        </a:lnTo>
                        <a:lnTo>
                          <a:pt x="10635" y="10003"/>
                        </a:lnTo>
                        <a:lnTo>
                          <a:pt x="10635" y="9260"/>
                        </a:lnTo>
                        <a:close/>
                        <a:moveTo>
                          <a:pt x="12401" y="9260"/>
                        </a:moveTo>
                        <a:lnTo>
                          <a:pt x="12401" y="10003"/>
                        </a:lnTo>
                        <a:lnTo>
                          <a:pt x="11904" y="10003"/>
                        </a:lnTo>
                        <a:lnTo>
                          <a:pt x="11904" y="9260"/>
                        </a:lnTo>
                        <a:close/>
                        <a:moveTo>
                          <a:pt x="2854" y="0"/>
                        </a:moveTo>
                        <a:cubicBezTo>
                          <a:pt x="2655" y="0"/>
                          <a:pt x="2455" y="121"/>
                          <a:pt x="2398" y="363"/>
                        </a:cubicBezTo>
                        <a:lnTo>
                          <a:pt x="2022" y="1959"/>
                        </a:lnTo>
                        <a:cubicBezTo>
                          <a:pt x="1992" y="2074"/>
                          <a:pt x="2015" y="2195"/>
                          <a:pt x="2084" y="2290"/>
                        </a:cubicBezTo>
                        <a:lnTo>
                          <a:pt x="2310" y="2623"/>
                        </a:lnTo>
                        <a:cubicBezTo>
                          <a:pt x="2270" y="2666"/>
                          <a:pt x="2234" y="2712"/>
                          <a:pt x="2205" y="2764"/>
                        </a:cubicBezTo>
                        <a:lnTo>
                          <a:pt x="1826" y="2735"/>
                        </a:lnTo>
                        <a:cubicBezTo>
                          <a:pt x="1814" y="2734"/>
                          <a:pt x="1803" y="2733"/>
                          <a:pt x="1792" y="2733"/>
                        </a:cubicBezTo>
                        <a:cubicBezTo>
                          <a:pt x="1686" y="2733"/>
                          <a:pt x="1585" y="2775"/>
                          <a:pt x="1508" y="2849"/>
                        </a:cubicBezTo>
                        <a:lnTo>
                          <a:pt x="311" y="3974"/>
                        </a:lnTo>
                        <a:cubicBezTo>
                          <a:pt x="0" y="4266"/>
                          <a:pt x="206" y="4786"/>
                          <a:pt x="632" y="4786"/>
                        </a:cubicBezTo>
                        <a:cubicBezTo>
                          <a:pt x="677" y="4786"/>
                          <a:pt x="723" y="4779"/>
                          <a:pt x="766" y="4766"/>
                        </a:cubicBezTo>
                        <a:lnTo>
                          <a:pt x="2212" y="4331"/>
                        </a:lnTo>
                        <a:lnTo>
                          <a:pt x="1956" y="9120"/>
                        </a:lnTo>
                        <a:lnTo>
                          <a:pt x="1747" y="9120"/>
                        </a:lnTo>
                        <a:cubicBezTo>
                          <a:pt x="1570" y="9120"/>
                          <a:pt x="1430" y="9260"/>
                          <a:pt x="1430" y="9437"/>
                        </a:cubicBezTo>
                        <a:lnTo>
                          <a:pt x="1430" y="10000"/>
                        </a:lnTo>
                        <a:lnTo>
                          <a:pt x="370" y="10000"/>
                        </a:lnTo>
                        <a:cubicBezTo>
                          <a:pt x="92" y="10000"/>
                          <a:pt x="92" y="10415"/>
                          <a:pt x="370" y="10415"/>
                        </a:cubicBezTo>
                        <a:lnTo>
                          <a:pt x="14112" y="10415"/>
                        </a:lnTo>
                        <a:cubicBezTo>
                          <a:pt x="14226" y="10415"/>
                          <a:pt x="14318" y="10324"/>
                          <a:pt x="14318" y="10209"/>
                        </a:cubicBezTo>
                        <a:cubicBezTo>
                          <a:pt x="14318" y="10095"/>
                          <a:pt x="14226" y="10000"/>
                          <a:pt x="14112" y="10000"/>
                        </a:cubicBezTo>
                        <a:lnTo>
                          <a:pt x="12816" y="10000"/>
                        </a:lnTo>
                        <a:lnTo>
                          <a:pt x="12816" y="9257"/>
                        </a:lnTo>
                        <a:lnTo>
                          <a:pt x="13935" y="9257"/>
                        </a:lnTo>
                        <a:cubicBezTo>
                          <a:pt x="13937" y="9257"/>
                          <a:pt x="13939" y="9257"/>
                          <a:pt x="13940" y="9257"/>
                        </a:cubicBezTo>
                        <a:cubicBezTo>
                          <a:pt x="14160" y="9257"/>
                          <a:pt x="14324" y="9049"/>
                          <a:pt x="14272" y="8835"/>
                        </a:cubicBezTo>
                        <a:lnTo>
                          <a:pt x="13700" y="6418"/>
                        </a:lnTo>
                        <a:cubicBezTo>
                          <a:pt x="13664" y="6261"/>
                          <a:pt x="13523" y="6150"/>
                          <a:pt x="13363" y="6150"/>
                        </a:cubicBezTo>
                        <a:lnTo>
                          <a:pt x="10939" y="6150"/>
                        </a:lnTo>
                        <a:cubicBezTo>
                          <a:pt x="10808" y="6150"/>
                          <a:pt x="10690" y="6222"/>
                          <a:pt x="10631" y="6336"/>
                        </a:cubicBezTo>
                        <a:lnTo>
                          <a:pt x="10631" y="5299"/>
                        </a:lnTo>
                        <a:cubicBezTo>
                          <a:pt x="10635" y="5181"/>
                          <a:pt x="10540" y="5083"/>
                          <a:pt x="10422" y="5083"/>
                        </a:cubicBezTo>
                        <a:cubicBezTo>
                          <a:pt x="10304" y="5083"/>
                          <a:pt x="10209" y="5181"/>
                          <a:pt x="10216" y="5299"/>
                        </a:cubicBezTo>
                        <a:lnTo>
                          <a:pt x="10216" y="8050"/>
                        </a:lnTo>
                        <a:lnTo>
                          <a:pt x="10036" y="8835"/>
                        </a:lnTo>
                        <a:cubicBezTo>
                          <a:pt x="9997" y="8992"/>
                          <a:pt x="10075" y="9152"/>
                          <a:pt x="10219" y="9224"/>
                        </a:cubicBezTo>
                        <a:lnTo>
                          <a:pt x="10219" y="10000"/>
                        </a:lnTo>
                        <a:lnTo>
                          <a:pt x="7311" y="10000"/>
                        </a:lnTo>
                        <a:lnTo>
                          <a:pt x="7311" y="9980"/>
                        </a:lnTo>
                        <a:cubicBezTo>
                          <a:pt x="7311" y="9722"/>
                          <a:pt x="7220" y="9470"/>
                          <a:pt x="7050" y="9277"/>
                        </a:cubicBezTo>
                        <a:lnTo>
                          <a:pt x="7050" y="9277"/>
                        </a:lnTo>
                        <a:cubicBezTo>
                          <a:pt x="7085" y="9290"/>
                          <a:pt x="7125" y="9296"/>
                          <a:pt x="7161" y="9296"/>
                        </a:cubicBezTo>
                        <a:lnTo>
                          <a:pt x="7756" y="9296"/>
                        </a:lnTo>
                        <a:cubicBezTo>
                          <a:pt x="7946" y="9296"/>
                          <a:pt x="8100" y="9139"/>
                          <a:pt x="8100" y="8950"/>
                        </a:cubicBezTo>
                        <a:lnTo>
                          <a:pt x="8100" y="8358"/>
                        </a:lnTo>
                        <a:cubicBezTo>
                          <a:pt x="8100" y="8165"/>
                          <a:pt x="7946" y="8011"/>
                          <a:pt x="7756" y="8011"/>
                        </a:cubicBezTo>
                        <a:lnTo>
                          <a:pt x="7161" y="8011"/>
                        </a:lnTo>
                        <a:cubicBezTo>
                          <a:pt x="6971" y="8011"/>
                          <a:pt x="6817" y="8165"/>
                          <a:pt x="6817" y="8358"/>
                        </a:cubicBezTo>
                        <a:lnTo>
                          <a:pt x="6817" y="8950"/>
                        </a:lnTo>
                        <a:cubicBezTo>
                          <a:pt x="6817" y="9002"/>
                          <a:pt x="6827" y="9051"/>
                          <a:pt x="6850" y="9097"/>
                        </a:cubicBezTo>
                        <a:cubicBezTo>
                          <a:pt x="6693" y="8989"/>
                          <a:pt x="6510" y="8924"/>
                          <a:pt x="6320" y="8910"/>
                        </a:cubicBezTo>
                        <a:lnTo>
                          <a:pt x="6320" y="4396"/>
                        </a:lnTo>
                        <a:cubicBezTo>
                          <a:pt x="6320" y="4380"/>
                          <a:pt x="6327" y="4367"/>
                          <a:pt x="6340" y="4360"/>
                        </a:cubicBezTo>
                        <a:lnTo>
                          <a:pt x="10219" y="2561"/>
                        </a:lnTo>
                        <a:lnTo>
                          <a:pt x="10219" y="4334"/>
                        </a:lnTo>
                        <a:cubicBezTo>
                          <a:pt x="10224" y="4467"/>
                          <a:pt x="10325" y="4533"/>
                          <a:pt x="10426" y="4533"/>
                        </a:cubicBezTo>
                        <a:cubicBezTo>
                          <a:pt x="10527" y="4533"/>
                          <a:pt x="10628" y="4467"/>
                          <a:pt x="10635" y="4334"/>
                        </a:cubicBezTo>
                        <a:lnTo>
                          <a:pt x="10635" y="2479"/>
                        </a:lnTo>
                        <a:cubicBezTo>
                          <a:pt x="10632" y="2270"/>
                          <a:pt x="10462" y="2118"/>
                          <a:pt x="10273" y="2118"/>
                        </a:cubicBezTo>
                        <a:cubicBezTo>
                          <a:pt x="10223" y="2118"/>
                          <a:pt x="10171" y="2129"/>
                          <a:pt x="10121" y="2152"/>
                        </a:cubicBezTo>
                        <a:lnTo>
                          <a:pt x="8096" y="3091"/>
                        </a:lnTo>
                        <a:lnTo>
                          <a:pt x="8096" y="1400"/>
                        </a:lnTo>
                        <a:cubicBezTo>
                          <a:pt x="8096" y="1194"/>
                          <a:pt x="7929" y="1027"/>
                          <a:pt x="7723" y="1027"/>
                        </a:cubicBezTo>
                        <a:lnTo>
                          <a:pt x="4426" y="1027"/>
                        </a:lnTo>
                        <a:cubicBezTo>
                          <a:pt x="4220" y="1027"/>
                          <a:pt x="4053" y="1194"/>
                          <a:pt x="4053" y="1400"/>
                        </a:cubicBezTo>
                        <a:lnTo>
                          <a:pt x="4053" y="2761"/>
                        </a:lnTo>
                        <a:cubicBezTo>
                          <a:pt x="4007" y="2744"/>
                          <a:pt x="3958" y="2737"/>
                          <a:pt x="3910" y="2737"/>
                        </a:cubicBezTo>
                        <a:cubicBezTo>
                          <a:pt x="3901" y="2737"/>
                          <a:pt x="3892" y="2737"/>
                          <a:pt x="3883" y="2738"/>
                        </a:cubicBezTo>
                        <a:lnTo>
                          <a:pt x="3504" y="2767"/>
                        </a:lnTo>
                        <a:cubicBezTo>
                          <a:pt x="3474" y="2718"/>
                          <a:pt x="3438" y="2669"/>
                          <a:pt x="3399" y="2627"/>
                        </a:cubicBezTo>
                        <a:lnTo>
                          <a:pt x="3625" y="2293"/>
                        </a:lnTo>
                        <a:cubicBezTo>
                          <a:pt x="3690" y="2198"/>
                          <a:pt x="3713" y="2077"/>
                          <a:pt x="3687" y="1963"/>
                        </a:cubicBezTo>
                        <a:lnTo>
                          <a:pt x="3311" y="363"/>
                        </a:lnTo>
                        <a:cubicBezTo>
                          <a:pt x="3253" y="121"/>
                          <a:pt x="3054" y="0"/>
                          <a:pt x="2854" y="0"/>
                        </a:cubicBezTo>
                        <a:close/>
                      </a:path>
                    </a:pathLst>
                  </a:custGeom>
                  <a:grpFill/>
                  <a:ln>
                    <a:noFill/>
                  </a:ln>
                </p:spPr>
                <p:txBody>
                  <a:bodyPr spcFirstLastPara="1" wrap="square" lIns="68569" tIns="68569" rIns="68569" bIns="68569" anchor="ctr" anchorCtr="0">
                    <a:noAutofit/>
                  </a:bodyPr>
                  <a:lstStyle/>
                  <a:p>
                    <a:pPr defTabSz="342900"/>
                    <a:endParaRPr sz="900">
                      <a:solidFill>
                        <a:prstClr val="black"/>
                      </a:solidFill>
                      <a:latin typeface="Calibri"/>
                    </a:endParaRPr>
                  </a:p>
                </p:txBody>
              </p:sp>
              <p:sp>
                <p:nvSpPr>
                  <p:cNvPr id="157" name="Google Shape;2181;p112">
                    <a:extLst>
                      <a:ext uri="{FF2B5EF4-FFF2-40B4-BE49-F238E27FC236}">
                        <a16:creationId xmlns:a16="http://schemas.microsoft.com/office/drawing/2014/main" id="{1FBFFA1C-E269-C4B6-21AA-C2F3C70EBE97}"/>
                      </a:ext>
                    </a:extLst>
                  </p:cNvPr>
                  <p:cNvSpPr/>
                  <p:nvPr/>
                </p:nvSpPr>
                <p:spPr>
                  <a:xfrm>
                    <a:off x="1927241" y="4000101"/>
                    <a:ext cx="32150" cy="32174"/>
                  </a:xfrm>
                  <a:custGeom>
                    <a:avLst/>
                    <a:gdLst/>
                    <a:ahLst/>
                    <a:cxnLst/>
                    <a:rect l="l" t="t" r="r" b="b"/>
                    <a:pathLst>
                      <a:path w="1286" h="1287" extrusionOk="0">
                        <a:moveTo>
                          <a:pt x="870" y="416"/>
                        </a:moveTo>
                        <a:lnTo>
                          <a:pt x="870" y="871"/>
                        </a:lnTo>
                        <a:lnTo>
                          <a:pt x="416" y="871"/>
                        </a:lnTo>
                        <a:lnTo>
                          <a:pt x="416" y="416"/>
                        </a:lnTo>
                        <a:close/>
                        <a:moveTo>
                          <a:pt x="344" y="1"/>
                        </a:moveTo>
                        <a:cubicBezTo>
                          <a:pt x="154" y="1"/>
                          <a:pt x="0" y="155"/>
                          <a:pt x="0" y="348"/>
                        </a:cubicBezTo>
                        <a:lnTo>
                          <a:pt x="0" y="940"/>
                        </a:lnTo>
                        <a:cubicBezTo>
                          <a:pt x="0" y="1129"/>
                          <a:pt x="154" y="1287"/>
                          <a:pt x="344" y="1287"/>
                        </a:cubicBezTo>
                        <a:lnTo>
                          <a:pt x="939" y="1287"/>
                        </a:lnTo>
                        <a:cubicBezTo>
                          <a:pt x="1129" y="1287"/>
                          <a:pt x="1283" y="1129"/>
                          <a:pt x="1286" y="940"/>
                        </a:cubicBezTo>
                        <a:lnTo>
                          <a:pt x="1286" y="348"/>
                        </a:lnTo>
                        <a:cubicBezTo>
                          <a:pt x="1283" y="155"/>
                          <a:pt x="1129" y="1"/>
                          <a:pt x="939" y="1"/>
                        </a:cubicBezTo>
                        <a:close/>
                      </a:path>
                    </a:pathLst>
                  </a:custGeom>
                  <a:grpFill/>
                  <a:ln>
                    <a:noFill/>
                  </a:ln>
                </p:spPr>
                <p:txBody>
                  <a:bodyPr spcFirstLastPara="1" wrap="square" lIns="68569" tIns="68569" rIns="68569" bIns="68569" anchor="ctr" anchorCtr="0">
                    <a:noAutofit/>
                  </a:bodyPr>
                  <a:lstStyle/>
                  <a:p>
                    <a:pPr defTabSz="342900"/>
                    <a:endParaRPr sz="900">
                      <a:solidFill>
                        <a:prstClr val="black"/>
                      </a:solidFill>
                      <a:latin typeface="Calibri"/>
                    </a:endParaRPr>
                  </a:p>
                </p:txBody>
              </p:sp>
              <p:sp>
                <p:nvSpPr>
                  <p:cNvPr id="158" name="Google Shape;2182;p112">
                    <a:extLst>
                      <a:ext uri="{FF2B5EF4-FFF2-40B4-BE49-F238E27FC236}">
                        <a16:creationId xmlns:a16="http://schemas.microsoft.com/office/drawing/2014/main" id="{A62AB43B-9F9A-02A9-3E9E-3EA50BE5C445}"/>
                      </a:ext>
                    </a:extLst>
                  </p:cNvPr>
                  <p:cNvSpPr/>
                  <p:nvPr/>
                </p:nvSpPr>
                <p:spPr>
                  <a:xfrm>
                    <a:off x="1967640" y="4000101"/>
                    <a:ext cx="32150" cy="32174"/>
                  </a:xfrm>
                  <a:custGeom>
                    <a:avLst/>
                    <a:gdLst/>
                    <a:ahLst/>
                    <a:cxnLst/>
                    <a:rect l="l" t="t" r="r" b="b"/>
                    <a:pathLst>
                      <a:path w="1286" h="1287" extrusionOk="0">
                        <a:moveTo>
                          <a:pt x="870" y="416"/>
                        </a:moveTo>
                        <a:lnTo>
                          <a:pt x="874" y="871"/>
                        </a:lnTo>
                        <a:lnTo>
                          <a:pt x="416" y="871"/>
                        </a:lnTo>
                        <a:lnTo>
                          <a:pt x="416" y="416"/>
                        </a:lnTo>
                        <a:close/>
                        <a:moveTo>
                          <a:pt x="347" y="1"/>
                        </a:moveTo>
                        <a:cubicBezTo>
                          <a:pt x="157" y="1"/>
                          <a:pt x="0" y="155"/>
                          <a:pt x="3" y="348"/>
                        </a:cubicBezTo>
                        <a:lnTo>
                          <a:pt x="3" y="940"/>
                        </a:lnTo>
                        <a:cubicBezTo>
                          <a:pt x="3" y="1129"/>
                          <a:pt x="157" y="1287"/>
                          <a:pt x="347" y="1287"/>
                        </a:cubicBezTo>
                        <a:lnTo>
                          <a:pt x="942" y="1287"/>
                        </a:lnTo>
                        <a:cubicBezTo>
                          <a:pt x="1132" y="1287"/>
                          <a:pt x="1286" y="1129"/>
                          <a:pt x="1286" y="940"/>
                        </a:cubicBezTo>
                        <a:lnTo>
                          <a:pt x="1286" y="348"/>
                        </a:lnTo>
                        <a:cubicBezTo>
                          <a:pt x="1286" y="155"/>
                          <a:pt x="1132" y="1"/>
                          <a:pt x="942" y="1"/>
                        </a:cubicBezTo>
                        <a:close/>
                      </a:path>
                    </a:pathLst>
                  </a:custGeom>
                  <a:grpFill/>
                  <a:ln>
                    <a:noFill/>
                  </a:ln>
                </p:spPr>
                <p:txBody>
                  <a:bodyPr spcFirstLastPara="1" wrap="square" lIns="68569" tIns="68569" rIns="68569" bIns="68569" anchor="ctr" anchorCtr="0">
                    <a:noAutofit/>
                  </a:bodyPr>
                  <a:lstStyle/>
                  <a:p>
                    <a:pPr defTabSz="342900"/>
                    <a:endParaRPr sz="900">
                      <a:solidFill>
                        <a:prstClr val="black"/>
                      </a:solidFill>
                      <a:latin typeface="Calibri"/>
                    </a:endParaRPr>
                  </a:p>
                </p:txBody>
              </p:sp>
              <p:sp>
                <p:nvSpPr>
                  <p:cNvPr id="159" name="Google Shape;2183;p112">
                    <a:extLst>
                      <a:ext uri="{FF2B5EF4-FFF2-40B4-BE49-F238E27FC236}">
                        <a16:creationId xmlns:a16="http://schemas.microsoft.com/office/drawing/2014/main" id="{28CE13B2-FCB1-C05D-35A6-BC9D62D99C09}"/>
                      </a:ext>
                    </a:extLst>
                  </p:cNvPr>
                  <p:cNvSpPr/>
                  <p:nvPr/>
                </p:nvSpPr>
                <p:spPr>
                  <a:xfrm>
                    <a:off x="1927242" y="4042626"/>
                    <a:ext cx="32150" cy="32174"/>
                  </a:xfrm>
                  <a:custGeom>
                    <a:avLst/>
                    <a:gdLst/>
                    <a:ahLst/>
                    <a:cxnLst/>
                    <a:rect l="l" t="t" r="r" b="b"/>
                    <a:pathLst>
                      <a:path w="1286" h="1287" extrusionOk="0">
                        <a:moveTo>
                          <a:pt x="870" y="416"/>
                        </a:moveTo>
                        <a:lnTo>
                          <a:pt x="870" y="871"/>
                        </a:lnTo>
                        <a:lnTo>
                          <a:pt x="416" y="871"/>
                        </a:lnTo>
                        <a:lnTo>
                          <a:pt x="416" y="416"/>
                        </a:lnTo>
                        <a:close/>
                        <a:moveTo>
                          <a:pt x="344" y="1"/>
                        </a:moveTo>
                        <a:cubicBezTo>
                          <a:pt x="154" y="1"/>
                          <a:pt x="0" y="155"/>
                          <a:pt x="0" y="344"/>
                        </a:cubicBezTo>
                        <a:lnTo>
                          <a:pt x="0" y="940"/>
                        </a:lnTo>
                        <a:cubicBezTo>
                          <a:pt x="0" y="1129"/>
                          <a:pt x="154" y="1286"/>
                          <a:pt x="344" y="1286"/>
                        </a:cubicBezTo>
                        <a:lnTo>
                          <a:pt x="939" y="1286"/>
                        </a:lnTo>
                        <a:cubicBezTo>
                          <a:pt x="1129" y="1286"/>
                          <a:pt x="1283" y="1129"/>
                          <a:pt x="1286" y="940"/>
                        </a:cubicBezTo>
                        <a:lnTo>
                          <a:pt x="1286" y="344"/>
                        </a:lnTo>
                        <a:cubicBezTo>
                          <a:pt x="1283" y="155"/>
                          <a:pt x="1129" y="1"/>
                          <a:pt x="939" y="1"/>
                        </a:cubicBezTo>
                        <a:close/>
                      </a:path>
                    </a:pathLst>
                  </a:custGeom>
                  <a:grpFill/>
                  <a:ln>
                    <a:noFill/>
                  </a:ln>
                </p:spPr>
                <p:txBody>
                  <a:bodyPr spcFirstLastPara="1" wrap="square" lIns="68569" tIns="68569" rIns="68569" bIns="68569" anchor="ctr" anchorCtr="0">
                    <a:noAutofit/>
                  </a:bodyPr>
                  <a:lstStyle/>
                  <a:p>
                    <a:pPr defTabSz="342900"/>
                    <a:endParaRPr sz="900">
                      <a:solidFill>
                        <a:prstClr val="black"/>
                      </a:solidFill>
                      <a:latin typeface="Calibri"/>
                    </a:endParaRPr>
                  </a:p>
                </p:txBody>
              </p:sp>
              <p:sp>
                <p:nvSpPr>
                  <p:cNvPr id="160" name="Google Shape;2184;p112">
                    <a:extLst>
                      <a:ext uri="{FF2B5EF4-FFF2-40B4-BE49-F238E27FC236}">
                        <a16:creationId xmlns:a16="http://schemas.microsoft.com/office/drawing/2014/main" id="{7358D849-03AD-C553-2A9D-6EBDC732FA3D}"/>
                      </a:ext>
                    </a:extLst>
                  </p:cNvPr>
                  <p:cNvSpPr/>
                  <p:nvPr/>
                </p:nvSpPr>
                <p:spPr>
                  <a:xfrm>
                    <a:off x="1967716" y="4042626"/>
                    <a:ext cx="32075" cy="32174"/>
                  </a:xfrm>
                  <a:custGeom>
                    <a:avLst/>
                    <a:gdLst/>
                    <a:ahLst/>
                    <a:cxnLst/>
                    <a:rect l="l" t="t" r="r" b="b"/>
                    <a:pathLst>
                      <a:path w="1283" h="1287" extrusionOk="0">
                        <a:moveTo>
                          <a:pt x="867" y="416"/>
                        </a:moveTo>
                        <a:lnTo>
                          <a:pt x="871" y="871"/>
                        </a:lnTo>
                        <a:lnTo>
                          <a:pt x="413" y="871"/>
                        </a:lnTo>
                        <a:lnTo>
                          <a:pt x="413" y="416"/>
                        </a:lnTo>
                        <a:close/>
                        <a:moveTo>
                          <a:pt x="344" y="1"/>
                        </a:moveTo>
                        <a:cubicBezTo>
                          <a:pt x="154" y="1"/>
                          <a:pt x="0" y="155"/>
                          <a:pt x="0" y="344"/>
                        </a:cubicBezTo>
                        <a:lnTo>
                          <a:pt x="0" y="940"/>
                        </a:lnTo>
                        <a:cubicBezTo>
                          <a:pt x="0" y="1129"/>
                          <a:pt x="154" y="1286"/>
                          <a:pt x="344" y="1286"/>
                        </a:cubicBezTo>
                        <a:lnTo>
                          <a:pt x="939" y="1286"/>
                        </a:lnTo>
                        <a:cubicBezTo>
                          <a:pt x="1129" y="1286"/>
                          <a:pt x="1283" y="1129"/>
                          <a:pt x="1283" y="940"/>
                        </a:cubicBezTo>
                        <a:lnTo>
                          <a:pt x="1283" y="344"/>
                        </a:lnTo>
                        <a:cubicBezTo>
                          <a:pt x="1283" y="155"/>
                          <a:pt x="1129" y="1"/>
                          <a:pt x="939" y="1"/>
                        </a:cubicBezTo>
                        <a:close/>
                      </a:path>
                    </a:pathLst>
                  </a:custGeom>
                  <a:grpFill/>
                  <a:ln>
                    <a:noFill/>
                  </a:ln>
                </p:spPr>
                <p:txBody>
                  <a:bodyPr spcFirstLastPara="1" wrap="square" lIns="68569" tIns="68569" rIns="68569" bIns="68569" anchor="ctr" anchorCtr="0">
                    <a:noAutofit/>
                  </a:bodyPr>
                  <a:lstStyle/>
                  <a:p>
                    <a:pPr defTabSz="342900"/>
                    <a:endParaRPr sz="900">
                      <a:solidFill>
                        <a:prstClr val="black"/>
                      </a:solidFill>
                      <a:latin typeface="Calibri"/>
                    </a:endParaRPr>
                  </a:p>
                </p:txBody>
              </p:sp>
              <p:sp>
                <p:nvSpPr>
                  <p:cNvPr id="161" name="Google Shape;2185;p112">
                    <a:extLst>
                      <a:ext uri="{FF2B5EF4-FFF2-40B4-BE49-F238E27FC236}">
                        <a16:creationId xmlns:a16="http://schemas.microsoft.com/office/drawing/2014/main" id="{9F321D61-0910-F89A-F692-AB75F0ED13EB}"/>
                      </a:ext>
                    </a:extLst>
                  </p:cNvPr>
                  <p:cNvSpPr/>
                  <p:nvPr/>
                </p:nvSpPr>
                <p:spPr>
                  <a:xfrm>
                    <a:off x="1967714" y="4085153"/>
                    <a:ext cx="32075" cy="32174"/>
                  </a:xfrm>
                  <a:custGeom>
                    <a:avLst/>
                    <a:gdLst/>
                    <a:ahLst/>
                    <a:cxnLst/>
                    <a:rect l="l" t="t" r="r" b="b"/>
                    <a:pathLst>
                      <a:path w="1283" h="1287" extrusionOk="0">
                        <a:moveTo>
                          <a:pt x="867" y="416"/>
                        </a:moveTo>
                        <a:lnTo>
                          <a:pt x="871" y="871"/>
                        </a:lnTo>
                        <a:lnTo>
                          <a:pt x="413" y="871"/>
                        </a:lnTo>
                        <a:lnTo>
                          <a:pt x="413" y="416"/>
                        </a:lnTo>
                        <a:close/>
                        <a:moveTo>
                          <a:pt x="344" y="1"/>
                        </a:moveTo>
                        <a:cubicBezTo>
                          <a:pt x="154" y="1"/>
                          <a:pt x="0" y="155"/>
                          <a:pt x="0" y="344"/>
                        </a:cubicBezTo>
                        <a:lnTo>
                          <a:pt x="0" y="940"/>
                        </a:lnTo>
                        <a:cubicBezTo>
                          <a:pt x="0" y="1129"/>
                          <a:pt x="154" y="1283"/>
                          <a:pt x="344" y="1286"/>
                        </a:cubicBezTo>
                        <a:lnTo>
                          <a:pt x="939" y="1286"/>
                        </a:lnTo>
                        <a:cubicBezTo>
                          <a:pt x="1129" y="1283"/>
                          <a:pt x="1283" y="1129"/>
                          <a:pt x="1283" y="940"/>
                        </a:cubicBezTo>
                        <a:lnTo>
                          <a:pt x="1283" y="344"/>
                        </a:lnTo>
                        <a:cubicBezTo>
                          <a:pt x="1283" y="155"/>
                          <a:pt x="1129" y="1"/>
                          <a:pt x="939" y="1"/>
                        </a:cubicBezTo>
                        <a:close/>
                      </a:path>
                    </a:pathLst>
                  </a:custGeom>
                  <a:grpFill/>
                  <a:ln>
                    <a:noFill/>
                  </a:ln>
                </p:spPr>
                <p:txBody>
                  <a:bodyPr spcFirstLastPara="1" wrap="square" lIns="68569" tIns="68569" rIns="68569" bIns="68569" anchor="ctr" anchorCtr="0">
                    <a:noAutofit/>
                  </a:bodyPr>
                  <a:lstStyle/>
                  <a:p>
                    <a:pPr defTabSz="342900"/>
                    <a:endParaRPr sz="900">
                      <a:solidFill>
                        <a:prstClr val="black"/>
                      </a:solidFill>
                      <a:latin typeface="Calibri"/>
                    </a:endParaRPr>
                  </a:p>
                </p:txBody>
              </p:sp>
              <p:sp>
                <p:nvSpPr>
                  <p:cNvPr id="162" name="Google Shape;2186;p112">
                    <a:extLst>
                      <a:ext uri="{FF2B5EF4-FFF2-40B4-BE49-F238E27FC236}">
                        <a16:creationId xmlns:a16="http://schemas.microsoft.com/office/drawing/2014/main" id="{FE08EDD7-1495-4A1C-2666-A875859A9DA3}"/>
                      </a:ext>
                    </a:extLst>
                  </p:cNvPr>
                  <p:cNvSpPr/>
                  <p:nvPr/>
                </p:nvSpPr>
                <p:spPr>
                  <a:xfrm>
                    <a:off x="2021688" y="3856632"/>
                    <a:ext cx="66174" cy="60924"/>
                  </a:xfrm>
                  <a:custGeom>
                    <a:avLst/>
                    <a:gdLst/>
                    <a:ahLst/>
                    <a:cxnLst/>
                    <a:rect l="l" t="t" r="r" b="b"/>
                    <a:pathLst>
                      <a:path w="2647" h="2437" extrusionOk="0">
                        <a:moveTo>
                          <a:pt x="1326" y="417"/>
                        </a:moveTo>
                        <a:cubicBezTo>
                          <a:pt x="1412" y="417"/>
                          <a:pt x="1499" y="431"/>
                          <a:pt x="1584" y="460"/>
                        </a:cubicBezTo>
                        <a:cubicBezTo>
                          <a:pt x="1947" y="585"/>
                          <a:pt x="2172" y="948"/>
                          <a:pt x="2120" y="1327"/>
                        </a:cubicBezTo>
                        <a:cubicBezTo>
                          <a:pt x="2068" y="1707"/>
                          <a:pt x="1757" y="1998"/>
                          <a:pt x="1374" y="2021"/>
                        </a:cubicBezTo>
                        <a:cubicBezTo>
                          <a:pt x="1358" y="2022"/>
                          <a:pt x="1342" y="2022"/>
                          <a:pt x="1326" y="2022"/>
                        </a:cubicBezTo>
                        <a:cubicBezTo>
                          <a:pt x="966" y="2022"/>
                          <a:pt x="644" y="1779"/>
                          <a:pt x="550" y="1425"/>
                        </a:cubicBezTo>
                        <a:cubicBezTo>
                          <a:pt x="494" y="1219"/>
                          <a:pt x="524" y="1000"/>
                          <a:pt x="632" y="817"/>
                        </a:cubicBezTo>
                        <a:cubicBezTo>
                          <a:pt x="779" y="565"/>
                          <a:pt x="1047" y="417"/>
                          <a:pt x="1326" y="417"/>
                        </a:cubicBezTo>
                        <a:close/>
                        <a:moveTo>
                          <a:pt x="1327" y="0"/>
                        </a:moveTo>
                        <a:cubicBezTo>
                          <a:pt x="1145" y="0"/>
                          <a:pt x="961" y="41"/>
                          <a:pt x="789" y="127"/>
                        </a:cubicBezTo>
                        <a:cubicBezTo>
                          <a:pt x="265" y="382"/>
                          <a:pt x="0" y="971"/>
                          <a:pt x="151" y="1533"/>
                        </a:cubicBezTo>
                        <a:cubicBezTo>
                          <a:pt x="233" y="1844"/>
                          <a:pt x="439" y="2112"/>
                          <a:pt x="717" y="2273"/>
                        </a:cubicBezTo>
                        <a:cubicBezTo>
                          <a:pt x="908" y="2383"/>
                          <a:pt x="1118" y="2436"/>
                          <a:pt x="1326" y="2436"/>
                        </a:cubicBezTo>
                        <a:cubicBezTo>
                          <a:pt x="1667" y="2436"/>
                          <a:pt x="2003" y="2293"/>
                          <a:pt x="2241" y="2021"/>
                        </a:cubicBezTo>
                        <a:cubicBezTo>
                          <a:pt x="2624" y="1586"/>
                          <a:pt x="2647" y="938"/>
                          <a:pt x="2293" y="477"/>
                        </a:cubicBezTo>
                        <a:cubicBezTo>
                          <a:pt x="2055" y="168"/>
                          <a:pt x="1695" y="0"/>
                          <a:pt x="1327" y="0"/>
                        </a:cubicBezTo>
                        <a:close/>
                      </a:path>
                    </a:pathLst>
                  </a:custGeom>
                  <a:grpFill/>
                  <a:ln>
                    <a:noFill/>
                  </a:ln>
                </p:spPr>
                <p:txBody>
                  <a:bodyPr spcFirstLastPara="1" wrap="square" lIns="68569" tIns="68569" rIns="68569" bIns="68569" anchor="ctr" anchorCtr="0">
                    <a:noAutofit/>
                  </a:bodyPr>
                  <a:lstStyle/>
                  <a:p>
                    <a:pPr defTabSz="342900"/>
                    <a:endParaRPr sz="900">
                      <a:solidFill>
                        <a:prstClr val="black"/>
                      </a:solidFill>
                      <a:latin typeface="Calibri"/>
                    </a:endParaRPr>
                  </a:p>
                </p:txBody>
              </p:sp>
              <p:sp>
                <p:nvSpPr>
                  <p:cNvPr id="163" name="Google Shape;2187;p112">
                    <a:extLst>
                      <a:ext uri="{FF2B5EF4-FFF2-40B4-BE49-F238E27FC236}">
                        <a16:creationId xmlns:a16="http://schemas.microsoft.com/office/drawing/2014/main" id="{1F77BF0C-2147-41C3-B471-51CD9E0CF36B}"/>
                      </a:ext>
                    </a:extLst>
                  </p:cNvPr>
                  <p:cNvSpPr/>
                  <p:nvPr/>
                </p:nvSpPr>
                <p:spPr>
                  <a:xfrm>
                    <a:off x="2000941" y="3855107"/>
                    <a:ext cx="19350" cy="13050"/>
                  </a:xfrm>
                  <a:custGeom>
                    <a:avLst/>
                    <a:gdLst/>
                    <a:ahLst/>
                    <a:cxnLst/>
                    <a:rect l="l" t="t" r="r" b="b"/>
                    <a:pathLst>
                      <a:path w="774" h="522" extrusionOk="0">
                        <a:moveTo>
                          <a:pt x="301" y="0"/>
                        </a:moveTo>
                        <a:cubicBezTo>
                          <a:pt x="116" y="0"/>
                          <a:pt x="1" y="275"/>
                          <a:pt x="202" y="391"/>
                        </a:cubicBezTo>
                        <a:cubicBezTo>
                          <a:pt x="359" y="472"/>
                          <a:pt x="399" y="521"/>
                          <a:pt x="487" y="521"/>
                        </a:cubicBezTo>
                        <a:cubicBezTo>
                          <a:pt x="488" y="521"/>
                          <a:pt x="489" y="521"/>
                          <a:pt x="491" y="521"/>
                        </a:cubicBezTo>
                        <a:cubicBezTo>
                          <a:pt x="700" y="521"/>
                          <a:pt x="774" y="240"/>
                          <a:pt x="592" y="135"/>
                        </a:cubicBezTo>
                        <a:lnTo>
                          <a:pt x="408" y="31"/>
                        </a:lnTo>
                        <a:cubicBezTo>
                          <a:pt x="371" y="9"/>
                          <a:pt x="335" y="0"/>
                          <a:pt x="301" y="0"/>
                        </a:cubicBezTo>
                        <a:close/>
                      </a:path>
                    </a:pathLst>
                  </a:custGeom>
                  <a:grpFill/>
                  <a:ln>
                    <a:noFill/>
                  </a:ln>
                </p:spPr>
                <p:txBody>
                  <a:bodyPr spcFirstLastPara="1" wrap="square" lIns="68569" tIns="68569" rIns="68569" bIns="68569" anchor="ctr" anchorCtr="0">
                    <a:noAutofit/>
                  </a:bodyPr>
                  <a:lstStyle/>
                  <a:p>
                    <a:pPr defTabSz="342900"/>
                    <a:endParaRPr sz="900">
                      <a:solidFill>
                        <a:prstClr val="black"/>
                      </a:solidFill>
                      <a:latin typeface="Calibri"/>
                    </a:endParaRPr>
                  </a:p>
                </p:txBody>
              </p:sp>
              <p:sp>
                <p:nvSpPr>
                  <p:cNvPr id="164" name="Google Shape;2188;p112">
                    <a:extLst>
                      <a:ext uri="{FF2B5EF4-FFF2-40B4-BE49-F238E27FC236}">
                        <a16:creationId xmlns:a16="http://schemas.microsoft.com/office/drawing/2014/main" id="{570E0A78-F5EA-2028-D4D6-92C5562A412B}"/>
                      </a:ext>
                    </a:extLst>
                  </p:cNvPr>
                  <p:cNvSpPr/>
                  <p:nvPr/>
                </p:nvSpPr>
                <p:spPr>
                  <a:xfrm>
                    <a:off x="2000944" y="3905906"/>
                    <a:ext cx="18150" cy="13150"/>
                  </a:xfrm>
                  <a:custGeom>
                    <a:avLst/>
                    <a:gdLst/>
                    <a:ahLst/>
                    <a:cxnLst/>
                    <a:rect l="l" t="t" r="r" b="b"/>
                    <a:pathLst>
                      <a:path w="726" h="526" extrusionOk="0">
                        <a:moveTo>
                          <a:pt x="488" y="1"/>
                        </a:moveTo>
                        <a:cubicBezTo>
                          <a:pt x="452" y="1"/>
                          <a:pt x="415" y="10"/>
                          <a:pt x="382" y="30"/>
                        </a:cubicBezTo>
                        <a:lnTo>
                          <a:pt x="202" y="135"/>
                        </a:lnTo>
                        <a:cubicBezTo>
                          <a:pt x="1" y="251"/>
                          <a:pt x="116" y="525"/>
                          <a:pt x="301" y="525"/>
                        </a:cubicBezTo>
                        <a:cubicBezTo>
                          <a:pt x="335" y="525"/>
                          <a:pt x="371" y="516"/>
                          <a:pt x="408" y="495"/>
                        </a:cubicBezTo>
                        <a:lnTo>
                          <a:pt x="588" y="390"/>
                        </a:lnTo>
                        <a:cubicBezTo>
                          <a:pt x="690" y="334"/>
                          <a:pt x="726" y="207"/>
                          <a:pt x="670" y="105"/>
                        </a:cubicBezTo>
                        <a:cubicBezTo>
                          <a:pt x="631" y="38"/>
                          <a:pt x="560" y="1"/>
                          <a:pt x="488" y="1"/>
                        </a:cubicBezTo>
                        <a:close/>
                      </a:path>
                    </a:pathLst>
                  </a:custGeom>
                  <a:grpFill/>
                  <a:ln>
                    <a:noFill/>
                  </a:ln>
                </p:spPr>
                <p:txBody>
                  <a:bodyPr spcFirstLastPara="1" wrap="square" lIns="68569" tIns="68569" rIns="68569" bIns="68569" anchor="ctr" anchorCtr="0">
                    <a:noAutofit/>
                  </a:bodyPr>
                  <a:lstStyle/>
                  <a:p>
                    <a:pPr defTabSz="342900"/>
                    <a:endParaRPr sz="900">
                      <a:solidFill>
                        <a:prstClr val="black"/>
                      </a:solidFill>
                      <a:latin typeface="Calibri"/>
                    </a:endParaRPr>
                  </a:p>
                </p:txBody>
              </p:sp>
              <p:sp>
                <p:nvSpPr>
                  <p:cNvPr id="165" name="Google Shape;2189;p112">
                    <a:extLst>
                      <a:ext uri="{FF2B5EF4-FFF2-40B4-BE49-F238E27FC236}">
                        <a16:creationId xmlns:a16="http://schemas.microsoft.com/office/drawing/2014/main" id="{AAF131AC-696A-A9A3-7111-BF227BC60F2D}"/>
                      </a:ext>
                    </a:extLst>
                  </p:cNvPr>
                  <p:cNvSpPr/>
                  <p:nvPr/>
                </p:nvSpPr>
                <p:spPr>
                  <a:xfrm>
                    <a:off x="2049661" y="3930055"/>
                    <a:ext cx="10400" cy="15625"/>
                  </a:xfrm>
                  <a:custGeom>
                    <a:avLst/>
                    <a:gdLst/>
                    <a:ahLst/>
                    <a:cxnLst/>
                    <a:rect l="l" t="t" r="r" b="b"/>
                    <a:pathLst>
                      <a:path w="416" h="625" extrusionOk="0">
                        <a:moveTo>
                          <a:pt x="208" y="0"/>
                        </a:moveTo>
                        <a:cubicBezTo>
                          <a:pt x="104" y="0"/>
                          <a:pt x="0" y="70"/>
                          <a:pt x="0" y="209"/>
                        </a:cubicBezTo>
                        <a:lnTo>
                          <a:pt x="0" y="418"/>
                        </a:lnTo>
                        <a:cubicBezTo>
                          <a:pt x="0" y="533"/>
                          <a:pt x="92" y="624"/>
                          <a:pt x="206" y="624"/>
                        </a:cubicBezTo>
                        <a:cubicBezTo>
                          <a:pt x="321" y="624"/>
                          <a:pt x="416" y="533"/>
                          <a:pt x="416" y="418"/>
                        </a:cubicBezTo>
                        <a:lnTo>
                          <a:pt x="416" y="209"/>
                        </a:lnTo>
                        <a:cubicBezTo>
                          <a:pt x="416" y="70"/>
                          <a:pt x="312" y="0"/>
                          <a:pt x="208" y="0"/>
                        </a:cubicBezTo>
                        <a:close/>
                      </a:path>
                    </a:pathLst>
                  </a:custGeom>
                  <a:grpFill/>
                  <a:ln>
                    <a:noFill/>
                  </a:ln>
                </p:spPr>
                <p:txBody>
                  <a:bodyPr spcFirstLastPara="1" wrap="square" lIns="68569" tIns="68569" rIns="68569" bIns="68569" anchor="ctr" anchorCtr="0">
                    <a:noAutofit/>
                  </a:bodyPr>
                  <a:lstStyle/>
                  <a:p>
                    <a:pPr defTabSz="342900"/>
                    <a:endParaRPr sz="900">
                      <a:solidFill>
                        <a:prstClr val="black"/>
                      </a:solidFill>
                      <a:latin typeface="Calibri"/>
                    </a:endParaRPr>
                  </a:p>
                </p:txBody>
              </p:sp>
              <p:sp>
                <p:nvSpPr>
                  <p:cNvPr id="166" name="Google Shape;2190;p112">
                    <a:extLst>
                      <a:ext uri="{FF2B5EF4-FFF2-40B4-BE49-F238E27FC236}">
                        <a16:creationId xmlns:a16="http://schemas.microsoft.com/office/drawing/2014/main" id="{AFDC452F-CA8F-E455-E78C-0EFC011B11F9}"/>
                      </a:ext>
                    </a:extLst>
                  </p:cNvPr>
                  <p:cNvSpPr/>
                  <p:nvPr/>
                </p:nvSpPr>
                <p:spPr>
                  <a:xfrm>
                    <a:off x="2088938" y="3905872"/>
                    <a:ext cx="19825" cy="13175"/>
                  </a:xfrm>
                  <a:custGeom>
                    <a:avLst/>
                    <a:gdLst/>
                    <a:ahLst/>
                    <a:cxnLst/>
                    <a:rect l="l" t="t" r="r" b="b"/>
                    <a:pathLst>
                      <a:path w="793" h="527" extrusionOk="0">
                        <a:moveTo>
                          <a:pt x="301" y="0"/>
                        </a:moveTo>
                        <a:cubicBezTo>
                          <a:pt x="116" y="0"/>
                          <a:pt x="0" y="275"/>
                          <a:pt x="202" y="391"/>
                        </a:cubicBezTo>
                        <a:lnTo>
                          <a:pt x="382" y="496"/>
                        </a:lnTo>
                        <a:cubicBezTo>
                          <a:pt x="419" y="517"/>
                          <a:pt x="456" y="526"/>
                          <a:pt x="490" y="526"/>
                        </a:cubicBezTo>
                        <a:cubicBezTo>
                          <a:pt x="675" y="526"/>
                          <a:pt x="792" y="252"/>
                          <a:pt x="588" y="136"/>
                        </a:cubicBezTo>
                        <a:lnTo>
                          <a:pt x="408" y="31"/>
                        </a:lnTo>
                        <a:cubicBezTo>
                          <a:pt x="371" y="10"/>
                          <a:pt x="335" y="0"/>
                          <a:pt x="301" y="0"/>
                        </a:cubicBezTo>
                        <a:close/>
                      </a:path>
                    </a:pathLst>
                  </a:custGeom>
                  <a:grpFill/>
                  <a:ln>
                    <a:noFill/>
                  </a:ln>
                </p:spPr>
                <p:txBody>
                  <a:bodyPr spcFirstLastPara="1" wrap="square" lIns="68569" tIns="68569" rIns="68569" bIns="68569" anchor="ctr" anchorCtr="0">
                    <a:noAutofit/>
                  </a:bodyPr>
                  <a:lstStyle/>
                  <a:p>
                    <a:pPr defTabSz="342900"/>
                    <a:endParaRPr sz="900">
                      <a:solidFill>
                        <a:prstClr val="black"/>
                      </a:solidFill>
                      <a:latin typeface="Calibri"/>
                    </a:endParaRPr>
                  </a:p>
                </p:txBody>
              </p:sp>
              <p:sp>
                <p:nvSpPr>
                  <p:cNvPr id="167" name="Google Shape;2191;p112">
                    <a:extLst>
                      <a:ext uri="{FF2B5EF4-FFF2-40B4-BE49-F238E27FC236}">
                        <a16:creationId xmlns:a16="http://schemas.microsoft.com/office/drawing/2014/main" id="{177A40DA-8082-BA79-9ECD-793445B5A6E2}"/>
                      </a:ext>
                    </a:extLst>
                  </p:cNvPr>
                  <p:cNvSpPr/>
                  <p:nvPr/>
                </p:nvSpPr>
                <p:spPr>
                  <a:xfrm>
                    <a:off x="2089152" y="3855121"/>
                    <a:ext cx="19599" cy="13050"/>
                  </a:xfrm>
                  <a:custGeom>
                    <a:avLst/>
                    <a:gdLst/>
                    <a:ahLst/>
                    <a:cxnLst/>
                    <a:rect l="l" t="t" r="r" b="b"/>
                    <a:pathLst>
                      <a:path w="784" h="522" extrusionOk="0">
                        <a:moveTo>
                          <a:pt x="481" y="0"/>
                        </a:moveTo>
                        <a:cubicBezTo>
                          <a:pt x="447" y="0"/>
                          <a:pt x="410" y="9"/>
                          <a:pt x="373" y="31"/>
                        </a:cubicBezTo>
                        <a:lnTo>
                          <a:pt x="193" y="135"/>
                        </a:lnTo>
                        <a:cubicBezTo>
                          <a:pt x="1" y="255"/>
                          <a:pt x="115" y="522"/>
                          <a:pt x="298" y="522"/>
                        </a:cubicBezTo>
                        <a:cubicBezTo>
                          <a:pt x="330" y="522"/>
                          <a:pt x="364" y="514"/>
                          <a:pt x="399" y="495"/>
                        </a:cubicBezTo>
                        <a:lnTo>
                          <a:pt x="579" y="391"/>
                        </a:lnTo>
                        <a:cubicBezTo>
                          <a:pt x="783" y="275"/>
                          <a:pt x="666" y="0"/>
                          <a:pt x="481" y="0"/>
                        </a:cubicBezTo>
                        <a:close/>
                      </a:path>
                    </a:pathLst>
                  </a:custGeom>
                  <a:grpFill/>
                  <a:ln>
                    <a:noFill/>
                  </a:ln>
                </p:spPr>
                <p:txBody>
                  <a:bodyPr spcFirstLastPara="1" wrap="square" lIns="68569" tIns="68569" rIns="68569" bIns="68569" anchor="ctr" anchorCtr="0">
                    <a:noAutofit/>
                  </a:bodyPr>
                  <a:lstStyle/>
                  <a:p>
                    <a:pPr defTabSz="342900"/>
                    <a:endParaRPr sz="900">
                      <a:solidFill>
                        <a:prstClr val="black"/>
                      </a:solidFill>
                      <a:latin typeface="Calibri"/>
                    </a:endParaRPr>
                  </a:p>
                </p:txBody>
              </p:sp>
              <p:sp>
                <p:nvSpPr>
                  <p:cNvPr id="168" name="Google Shape;2192;p112">
                    <a:extLst>
                      <a:ext uri="{FF2B5EF4-FFF2-40B4-BE49-F238E27FC236}">
                        <a16:creationId xmlns:a16="http://schemas.microsoft.com/office/drawing/2014/main" id="{C889AA8B-9F65-EE81-9465-AE9799C0740F}"/>
                      </a:ext>
                    </a:extLst>
                  </p:cNvPr>
                  <p:cNvSpPr/>
                  <p:nvPr/>
                </p:nvSpPr>
                <p:spPr>
                  <a:xfrm>
                    <a:off x="2049700" y="3828550"/>
                    <a:ext cx="10400" cy="15625"/>
                  </a:xfrm>
                  <a:custGeom>
                    <a:avLst/>
                    <a:gdLst/>
                    <a:ahLst/>
                    <a:cxnLst/>
                    <a:rect l="l" t="t" r="r" b="b"/>
                    <a:pathLst>
                      <a:path w="416" h="625" extrusionOk="0">
                        <a:moveTo>
                          <a:pt x="208" y="1"/>
                        </a:moveTo>
                        <a:cubicBezTo>
                          <a:pt x="104" y="1"/>
                          <a:pt x="0" y="70"/>
                          <a:pt x="0" y="209"/>
                        </a:cubicBezTo>
                        <a:lnTo>
                          <a:pt x="0" y="415"/>
                        </a:lnTo>
                        <a:cubicBezTo>
                          <a:pt x="0" y="530"/>
                          <a:pt x="92" y="625"/>
                          <a:pt x="206" y="625"/>
                        </a:cubicBezTo>
                        <a:cubicBezTo>
                          <a:pt x="321" y="625"/>
                          <a:pt x="416" y="530"/>
                          <a:pt x="416" y="415"/>
                        </a:cubicBezTo>
                        <a:lnTo>
                          <a:pt x="416" y="209"/>
                        </a:lnTo>
                        <a:cubicBezTo>
                          <a:pt x="416" y="70"/>
                          <a:pt x="312" y="1"/>
                          <a:pt x="208" y="1"/>
                        </a:cubicBezTo>
                        <a:close/>
                      </a:path>
                    </a:pathLst>
                  </a:custGeom>
                  <a:grpFill/>
                  <a:ln>
                    <a:noFill/>
                  </a:ln>
                </p:spPr>
                <p:txBody>
                  <a:bodyPr spcFirstLastPara="1" wrap="square" lIns="68569" tIns="68569" rIns="68569" bIns="68569" anchor="ctr" anchorCtr="0">
                    <a:noAutofit/>
                  </a:bodyPr>
                  <a:lstStyle/>
                  <a:p>
                    <a:pPr defTabSz="342900"/>
                    <a:endParaRPr sz="900">
                      <a:solidFill>
                        <a:prstClr val="black"/>
                      </a:solidFill>
                      <a:latin typeface="Calibri"/>
                    </a:endParaRPr>
                  </a:p>
                </p:txBody>
              </p:sp>
            </p:grpSp>
            <p:sp>
              <p:nvSpPr>
                <p:cNvPr id="77" name="Google Shape;14206;p134">
                  <a:extLst>
                    <a:ext uri="{FF2B5EF4-FFF2-40B4-BE49-F238E27FC236}">
                      <a16:creationId xmlns:a16="http://schemas.microsoft.com/office/drawing/2014/main" id="{02E82B1E-0D8D-E90C-504C-E8E79B2D4CBF}"/>
                    </a:ext>
                  </a:extLst>
                </p:cNvPr>
                <p:cNvSpPr/>
                <p:nvPr/>
              </p:nvSpPr>
              <p:spPr>
                <a:xfrm>
                  <a:off x="4606656" y="3854936"/>
                  <a:ext cx="490035" cy="336662"/>
                </a:xfrm>
                <a:custGeom>
                  <a:avLst/>
                  <a:gdLst/>
                  <a:ahLst/>
                  <a:cxnLst/>
                  <a:rect l="l" t="t" r="r" b="b"/>
                  <a:pathLst>
                    <a:path w="11693" h="9716" extrusionOk="0">
                      <a:moveTo>
                        <a:pt x="2906" y="346"/>
                      </a:moveTo>
                      <a:cubicBezTo>
                        <a:pt x="3120" y="346"/>
                        <a:pt x="3287" y="524"/>
                        <a:pt x="3287" y="727"/>
                      </a:cubicBezTo>
                      <a:lnTo>
                        <a:pt x="3287" y="1096"/>
                      </a:lnTo>
                      <a:cubicBezTo>
                        <a:pt x="3299" y="1429"/>
                        <a:pt x="3049" y="1679"/>
                        <a:pt x="2727" y="1679"/>
                      </a:cubicBezTo>
                      <a:cubicBezTo>
                        <a:pt x="2406" y="1679"/>
                        <a:pt x="2144" y="1429"/>
                        <a:pt x="2144" y="1096"/>
                      </a:cubicBezTo>
                      <a:lnTo>
                        <a:pt x="2144" y="727"/>
                      </a:lnTo>
                      <a:cubicBezTo>
                        <a:pt x="2144" y="500"/>
                        <a:pt x="2322" y="346"/>
                        <a:pt x="2525" y="346"/>
                      </a:cubicBezTo>
                      <a:close/>
                      <a:moveTo>
                        <a:pt x="5894" y="346"/>
                      </a:moveTo>
                      <a:cubicBezTo>
                        <a:pt x="6120" y="346"/>
                        <a:pt x="6275" y="524"/>
                        <a:pt x="6275" y="727"/>
                      </a:cubicBezTo>
                      <a:lnTo>
                        <a:pt x="6275" y="1096"/>
                      </a:lnTo>
                      <a:cubicBezTo>
                        <a:pt x="6299" y="1429"/>
                        <a:pt x="6037" y="1679"/>
                        <a:pt x="5716" y="1679"/>
                      </a:cubicBezTo>
                      <a:cubicBezTo>
                        <a:pt x="5406" y="1679"/>
                        <a:pt x="5132" y="1429"/>
                        <a:pt x="5132" y="1096"/>
                      </a:cubicBezTo>
                      <a:lnTo>
                        <a:pt x="5132" y="727"/>
                      </a:lnTo>
                      <a:cubicBezTo>
                        <a:pt x="5132" y="500"/>
                        <a:pt x="5311" y="346"/>
                        <a:pt x="5525" y="346"/>
                      </a:cubicBezTo>
                      <a:close/>
                      <a:moveTo>
                        <a:pt x="8895" y="346"/>
                      </a:moveTo>
                      <a:cubicBezTo>
                        <a:pt x="9121" y="346"/>
                        <a:pt x="9287" y="524"/>
                        <a:pt x="9287" y="727"/>
                      </a:cubicBezTo>
                      <a:lnTo>
                        <a:pt x="9287" y="1096"/>
                      </a:lnTo>
                      <a:cubicBezTo>
                        <a:pt x="9299" y="1429"/>
                        <a:pt x="9026" y="1679"/>
                        <a:pt x="8716" y="1679"/>
                      </a:cubicBezTo>
                      <a:cubicBezTo>
                        <a:pt x="8406" y="1679"/>
                        <a:pt x="8144" y="1429"/>
                        <a:pt x="8144" y="1096"/>
                      </a:cubicBezTo>
                      <a:lnTo>
                        <a:pt x="8144" y="727"/>
                      </a:lnTo>
                      <a:cubicBezTo>
                        <a:pt x="8144" y="500"/>
                        <a:pt x="8323" y="346"/>
                        <a:pt x="8525" y="346"/>
                      </a:cubicBezTo>
                      <a:close/>
                      <a:moveTo>
                        <a:pt x="2930" y="2036"/>
                      </a:moveTo>
                      <a:lnTo>
                        <a:pt x="2930" y="2120"/>
                      </a:lnTo>
                      <a:cubicBezTo>
                        <a:pt x="2930" y="2179"/>
                        <a:pt x="2941" y="2263"/>
                        <a:pt x="2977" y="2310"/>
                      </a:cubicBezTo>
                      <a:lnTo>
                        <a:pt x="2739" y="2548"/>
                      </a:lnTo>
                      <a:lnTo>
                        <a:pt x="2703" y="2548"/>
                      </a:lnTo>
                      <a:lnTo>
                        <a:pt x="2465" y="2310"/>
                      </a:lnTo>
                      <a:cubicBezTo>
                        <a:pt x="2501" y="2251"/>
                        <a:pt x="2513" y="2191"/>
                        <a:pt x="2513" y="2120"/>
                      </a:cubicBezTo>
                      <a:lnTo>
                        <a:pt x="2513" y="2036"/>
                      </a:lnTo>
                      <a:close/>
                      <a:moveTo>
                        <a:pt x="5918" y="2036"/>
                      </a:moveTo>
                      <a:lnTo>
                        <a:pt x="5918" y="2120"/>
                      </a:lnTo>
                      <a:cubicBezTo>
                        <a:pt x="5918" y="2179"/>
                        <a:pt x="5942" y="2263"/>
                        <a:pt x="5966" y="2310"/>
                      </a:cubicBezTo>
                      <a:lnTo>
                        <a:pt x="5728" y="2548"/>
                      </a:lnTo>
                      <a:lnTo>
                        <a:pt x="5704" y="2548"/>
                      </a:lnTo>
                      <a:lnTo>
                        <a:pt x="5466" y="2310"/>
                      </a:lnTo>
                      <a:cubicBezTo>
                        <a:pt x="5489" y="2251"/>
                        <a:pt x="5501" y="2191"/>
                        <a:pt x="5501" y="2120"/>
                      </a:cubicBezTo>
                      <a:lnTo>
                        <a:pt x="5501" y="2036"/>
                      </a:lnTo>
                      <a:close/>
                      <a:moveTo>
                        <a:pt x="8930" y="2036"/>
                      </a:moveTo>
                      <a:lnTo>
                        <a:pt x="8930" y="2120"/>
                      </a:lnTo>
                      <a:cubicBezTo>
                        <a:pt x="8930" y="2179"/>
                        <a:pt x="8942" y="2263"/>
                        <a:pt x="8966" y="2310"/>
                      </a:cubicBezTo>
                      <a:lnTo>
                        <a:pt x="8728" y="2548"/>
                      </a:lnTo>
                      <a:lnTo>
                        <a:pt x="8704" y="2548"/>
                      </a:lnTo>
                      <a:lnTo>
                        <a:pt x="8466" y="2310"/>
                      </a:lnTo>
                      <a:cubicBezTo>
                        <a:pt x="8490" y="2251"/>
                        <a:pt x="8514" y="2191"/>
                        <a:pt x="8514" y="2120"/>
                      </a:cubicBezTo>
                      <a:lnTo>
                        <a:pt x="8514" y="2036"/>
                      </a:lnTo>
                      <a:close/>
                      <a:moveTo>
                        <a:pt x="1394" y="3525"/>
                      </a:moveTo>
                      <a:cubicBezTo>
                        <a:pt x="1620" y="3525"/>
                        <a:pt x="1798" y="3703"/>
                        <a:pt x="1798" y="3918"/>
                      </a:cubicBezTo>
                      <a:lnTo>
                        <a:pt x="1798" y="4287"/>
                      </a:lnTo>
                      <a:cubicBezTo>
                        <a:pt x="1798" y="4596"/>
                        <a:pt x="1548" y="4870"/>
                        <a:pt x="1215" y="4870"/>
                      </a:cubicBezTo>
                      <a:cubicBezTo>
                        <a:pt x="905" y="4870"/>
                        <a:pt x="644" y="4608"/>
                        <a:pt x="644" y="4287"/>
                      </a:cubicBezTo>
                      <a:lnTo>
                        <a:pt x="644" y="3918"/>
                      </a:lnTo>
                      <a:cubicBezTo>
                        <a:pt x="644" y="3691"/>
                        <a:pt x="822" y="3525"/>
                        <a:pt x="1025" y="3525"/>
                      </a:cubicBezTo>
                      <a:close/>
                      <a:moveTo>
                        <a:pt x="4406" y="3525"/>
                      </a:moveTo>
                      <a:cubicBezTo>
                        <a:pt x="4632" y="3525"/>
                        <a:pt x="4811" y="3703"/>
                        <a:pt x="4811" y="3918"/>
                      </a:cubicBezTo>
                      <a:lnTo>
                        <a:pt x="4811" y="4287"/>
                      </a:lnTo>
                      <a:cubicBezTo>
                        <a:pt x="4811" y="4596"/>
                        <a:pt x="4549" y="4870"/>
                        <a:pt x="4227" y="4870"/>
                      </a:cubicBezTo>
                      <a:cubicBezTo>
                        <a:pt x="3918" y="4870"/>
                        <a:pt x="3644" y="4608"/>
                        <a:pt x="3644" y="4287"/>
                      </a:cubicBezTo>
                      <a:lnTo>
                        <a:pt x="3644" y="3918"/>
                      </a:lnTo>
                      <a:cubicBezTo>
                        <a:pt x="3644" y="3691"/>
                        <a:pt x="3823" y="3525"/>
                        <a:pt x="4037" y="3525"/>
                      </a:cubicBezTo>
                      <a:close/>
                      <a:moveTo>
                        <a:pt x="7394" y="3525"/>
                      </a:moveTo>
                      <a:cubicBezTo>
                        <a:pt x="7621" y="3525"/>
                        <a:pt x="7799" y="3703"/>
                        <a:pt x="7799" y="3918"/>
                      </a:cubicBezTo>
                      <a:lnTo>
                        <a:pt x="7799" y="4287"/>
                      </a:lnTo>
                      <a:cubicBezTo>
                        <a:pt x="7799" y="4596"/>
                        <a:pt x="7537" y="4870"/>
                        <a:pt x="7216" y="4870"/>
                      </a:cubicBezTo>
                      <a:cubicBezTo>
                        <a:pt x="6906" y="4870"/>
                        <a:pt x="6632" y="4608"/>
                        <a:pt x="6632" y="4287"/>
                      </a:cubicBezTo>
                      <a:lnTo>
                        <a:pt x="6632" y="3918"/>
                      </a:lnTo>
                      <a:cubicBezTo>
                        <a:pt x="6632" y="3691"/>
                        <a:pt x="6811" y="3525"/>
                        <a:pt x="7025" y="3525"/>
                      </a:cubicBezTo>
                      <a:close/>
                      <a:moveTo>
                        <a:pt x="10407" y="3525"/>
                      </a:moveTo>
                      <a:cubicBezTo>
                        <a:pt x="10621" y="3525"/>
                        <a:pt x="10788" y="3703"/>
                        <a:pt x="10788" y="3918"/>
                      </a:cubicBezTo>
                      <a:lnTo>
                        <a:pt x="10788" y="4287"/>
                      </a:lnTo>
                      <a:cubicBezTo>
                        <a:pt x="10800" y="4608"/>
                        <a:pt x="10538" y="4870"/>
                        <a:pt x="10216" y="4870"/>
                      </a:cubicBezTo>
                      <a:cubicBezTo>
                        <a:pt x="9907" y="4870"/>
                        <a:pt x="9645" y="4608"/>
                        <a:pt x="9645" y="4287"/>
                      </a:cubicBezTo>
                      <a:lnTo>
                        <a:pt x="9645" y="3918"/>
                      </a:lnTo>
                      <a:cubicBezTo>
                        <a:pt x="9645" y="3691"/>
                        <a:pt x="9823" y="3525"/>
                        <a:pt x="10026" y="3525"/>
                      </a:cubicBezTo>
                      <a:close/>
                      <a:moveTo>
                        <a:pt x="1429" y="5215"/>
                      </a:moveTo>
                      <a:lnTo>
                        <a:pt x="1429" y="5311"/>
                      </a:lnTo>
                      <a:cubicBezTo>
                        <a:pt x="1429" y="5370"/>
                        <a:pt x="1441" y="5442"/>
                        <a:pt x="1477" y="5489"/>
                      </a:cubicBezTo>
                      <a:lnTo>
                        <a:pt x="1239" y="5727"/>
                      </a:lnTo>
                      <a:lnTo>
                        <a:pt x="1203" y="5727"/>
                      </a:lnTo>
                      <a:lnTo>
                        <a:pt x="965" y="5489"/>
                      </a:lnTo>
                      <a:cubicBezTo>
                        <a:pt x="989" y="5430"/>
                        <a:pt x="1013" y="5370"/>
                        <a:pt x="1013" y="5311"/>
                      </a:cubicBezTo>
                      <a:lnTo>
                        <a:pt x="1013" y="5215"/>
                      </a:lnTo>
                      <a:close/>
                      <a:moveTo>
                        <a:pt x="4430" y="5215"/>
                      </a:moveTo>
                      <a:lnTo>
                        <a:pt x="4430" y="5311"/>
                      </a:lnTo>
                      <a:cubicBezTo>
                        <a:pt x="4430" y="5370"/>
                        <a:pt x="4454" y="5442"/>
                        <a:pt x="4477" y="5489"/>
                      </a:cubicBezTo>
                      <a:lnTo>
                        <a:pt x="4239" y="5727"/>
                      </a:lnTo>
                      <a:lnTo>
                        <a:pt x="4215" y="5727"/>
                      </a:lnTo>
                      <a:lnTo>
                        <a:pt x="3977" y="5489"/>
                      </a:lnTo>
                      <a:cubicBezTo>
                        <a:pt x="4001" y="5430"/>
                        <a:pt x="4013" y="5370"/>
                        <a:pt x="4013" y="5311"/>
                      </a:cubicBezTo>
                      <a:lnTo>
                        <a:pt x="4013" y="5215"/>
                      </a:lnTo>
                      <a:close/>
                      <a:moveTo>
                        <a:pt x="7418" y="5215"/>
                      </a:moveTo>
                      <a:lnTo>
                        <a:pt x="7418" y="5311"/>
                      </a:lnTo>
                      <a:cubicBezTo>
                        <a:pt x="7418" y="5370"/>
                        <a:pt x="7442" y="5442"/>
                        <a:pt x="7466" y="5489"/>
                      </a:cubicBezTo>
                      <a:lnTo>
                        <a:pt x="7228" y="5727"/>
                      </a:lnTo>
                      <a:lnTo>
                        <a:pt x="7204" y="5727"/>
                      </a:lnTo>
                      <a:lnTo>
                        <a:pt x="6966" y="5489"/>
                      </a:lnTo>
                      <a:cubicBezTo>
                        <a:pt x="6990" y="5430"/>
                        <a:pt x="7001" y="5370"/>
                        <a:pt x="7001" y="5311"/>
                      </a:cubicBezTo>
                      <a:lnTo>
                        <a:pt x="7001" y="5215"/>
                      </a:lnTo>
                      <a:close/>
                      <a:moveTo>
                        <a:pt x="10419" y="5215"/>
                      </a:moveTo>
                      <a:lnTo>
                        <a:pt x="10419" y="5311"/>
                      </a:lnTo>
                      <a:cubicBezTo>
                        <a:pt x="10419" y="5370"/>
                        <a:pt x="10430" y="5442"/>
                        <a:pt x="10454" y="5489"/>
                      </a:cubicBezTo>
                      <a:lnTo>
                        <a:pt x="10216" y="5727"/>
                      </a:lnTo>
                      <a:lnTo>
                        <a:pt x="10192" y="5727"/>
                      </a:lnTo>
                      <a:lnTo>
                        <a:pt x="9954" y="5489"/>
                      </a:lnTo>
                      <a:cubicBezTo>
                        <a:pt x="9978" y="5430"/>
                        <a:pt x="10002" y="5370"/>
                        <a:pt x="10002" y="5311"/>
                      </a:cubicBezTo>
                      <a:lnTo>
                        <a:pt x="10002" y="5215"/>
                      </a:lnTo>
                      <a:close/>
                      <a:moveTo>
                        <a:pt x="2584" y="0"/>
                      </a:moveTo>
                      <a:cubicBezTo>
                        <a:pt x="2191" y="0"/>
                        <a:pt x="1858" y="322"/>
                        <a:pt x="1858" y="727"/>
                      </a:cubicBezTo>
                      <a:lnTo>
                        <a:pt x="1858" y="1096"/>
                      </a:lnTo>
                      <a:cubicBezTo>
                        <a:pt x="1858" y="1393"/>
                        <a:pt x="2013" y="1667"/>
                        <a:pt x="2227" y="1846"/>
                      </a:cubicBezTo>
                      <a:lnTo>
                        <a:pt x="2227" y="2108"/>
                      </a:lnTo>
                      <a:cubicBezTo>
                        <a:pt x="2227" y="2108"/>
                        <a:pt x="2227" y="2132"/>
                        <a:pt x="2215" y="2132"/>
                      </a:cubicBezTo>
                      <a:lnTo>
                        <a:pt x="1787" y="2346"/>
                      </a:lnTo>
                      <a:cubicBezTo>
                        <a:pt x="1608" y="2441"/>
                        <a:pt x="1489" y="2632"/>
                        <a:pt x="1489" y="2846"/>
                      </a:cubicBezTo>
                      <a:lnTo>
                        <a:pt x="1489" y="3179"/>
                      </a:lnTo>
                      <a:lnTo>
                        <a:pt x="1096" y="3179"/>
                      </a:lnTo>
                      <a:cubicBezTo>
                        <a:pt x="703" y="3179"/>
                        <a:pt x="370" y="3513"/>
                        <a:pt x="370" y="3918"/>
                      </a:cubicBezTo>
                      <a:lnTo>
                        <a:pt x="370" y="4287"/>
                      </a:lnTo>
                      <a:cubicBezTo>
                        <a:pt x="370" y="4584"/>
                        <a:pt x="524" y="4846"/>
                        <a:pt x="739" y="5025"/>
                      </a:cubicBezTo>
                      <a:lnTo>
                        <a:pt x="739" y="5299"/>
                      </a:lnTo>
                      <a:cubicBezTo>
                        <a:pt x="739" y="5299"/>
                        <a:pt x="739" y="5311"/>
                        <a:pt x="727" y="5311"/>
                      </a:cubicBezTo>
                      <a:lnTo>
                        <a:pt x="298" y="5537"/>
                      </a:lnTo>
                      <a:cubicBezTo>
                        <a:pt x="120" y="5620"/>
                        <a:pt x="1" y="5823"/>
                        <a:pt x="1" y="6025"/>
                      </a:cubicBezTo>
                      <a:lnTo>
                        <a:pt x="1" y="7870"/>
                      </a:lnTo>
                      <a:cubicBezTo>
                        <a:pt x="1" y="8025"/>
                        <a:pt x="48" y="8156"/>
                        <a:pt x="120" y="8275"/>
                      </a:cubicBezTo>
                      <a:lnTo>
                        <a:pt x="298" y="8561"/>
                      </a:lnTo>
                      <a:cubicBezTo>
                        <a:pt x="346" y="8621"/>
                        <a:pt x="358" y="8692"/>
                        <a:pt x="358" y="8775"/>
                      </a:cubicBezTo>
                      <a:lnTo>
                        <a:pt x="358" y="9549"/>
                      </a:lnTo>
                      <a:cubicBezTo>
                        <a:pt x="358" y="9644"/>
                        <a:pt x="429" y="9716"/>
                        <a:pt x="524" y="9716"/>
                      </a:cubicBezTo>
                      <a:cubicBezTo>
                        <a:pt x="608" y="9716"/>
                        <a:pt x="679" y="9644"/>
                        <a:pt x="679" y="9549"/>
                      </a:cubicBezTo>
                      <a:lnTo>
                        <a:pt x="679" y="8775"/>
                      </a:lnTo>
                      <a:cubicBezTo>
                        <a:pt x="679" y="8632"/>
                        <a:pt x="644" y="8501"/>
                        <a:pt x="560" y="8371"/>
                      </a:cubicBezTo>
                      <a:lnTo>
                        <a:pt x="382" y="8097"/>
                      </a:lnTo>
                      <a:cubicBezTo>
                        <a:pt x="346" y="8037"/>
                        <a:pt x="322" y="7966"/>
                        <a:pt x="322" y="7870"/>
                      </a:cubicBezTo>
                      <a:lnTo>
                        <a:pt x="322" y="6025"/>
                      </a:lnTo>
                      <a:cubicBezTo>
                        <a:pt x="322" y="5954"/>
                        <a:pt x="370" y="5882"/>
                        <a:pt x="441" y="5846"/>
                      </a:cubicBezTo>
                      <a:lnTo>
                        <a:pt x="763" y="5692"/>
                      </a:lnTo>
                      <a:lnTo>
                        <a:pt x="1036" y="5977"/>
                      </a:lnTo>
                      <a:cubicBezTo>
                        <a:pt x="1120" y="6049"/>
                        <a:pt x="1203" y="6085"/>
                        <a:pt x="1298" y="6085"/>
                      </a:cubicBezTo>
                      <a:cubicBezTo>
                        <a:pt x="1382" y="6085"/>
                        <a:pt x="1477" y="6049"/>
                        <a:pt x="1548" y="5977"/>
                      </a:cubicBezTo>
                      <a:lnTo>
                        <a:pt x="1834" y="5692"/>
                      </a:lnTo>
                      <a:lnTo>
                        <a:pt x="2144" y="5846"/>
                      </a:lnTo>
                      <a:cubicBezTo>
                        <a:pt x="2215" y="5882"/>
                        <a:pt x="2263" y="5954"/>
                        <a:pt x="2263" y="6025"/>
                      </a:cubicBezTo>
                      <a:lnTo>
                        <a:pt x="2263" y="7870"/>
                      </a:lnTo>
                      <a:cubicBezTo>
                        <a:pt x="2263" y="7942"/>
                        <a:pt x="2227" y="8025"/>
                        <a:pt x="2203" y="8097"/>
                      </a:cubicBezTo>
                      <a:lnTo>
                        <a:pt x="2025" y="8371"/>
                      </a:lnTo>
                      <a:cubicBezTo>
                        <a:pt x="1953" y="8490"/>
                        <a:pt x="1906" y="8644"/>
                        <a:pt x="1906" y="8775"/>
                      </a:cubicBezTo>
                      <a:lnTo>
                        <a:pt x="1906" y="9549"/>
                      </a:lnTo>
                      <a:cubicBezTo>
                        <a:pt x="1906" y="9644"/>
                        <a:pt x="1977" y="9716"/>
                        <a:pt x="2072" y="9716"/>
                      </a:cubicBezTo>
                      <a:cubicBezTo>
                        <a:pt x="2156" y="9716"/>
                        <a:pt x="2227" y="9644"/>
                        <a:pt x="2227" y="9549"/>
                      </a:cubicBezTo>
                      <a:lnTo>
                        <a:pt x="2227" y="8775"/>
                      </a:lnTo>
                      <a:cubicBezTo>
                        <a:pt x="2227" y="8704"/>
                        <a:pt x="2263" y="8632"/>
                        <a:pt x="2287" y="8561"/>
                      </a:cubicBezTo>
                      <a:lnTo>
                        <a:pt x="2465" y="8275"/>
                      </a:lnTo>
                      <a:cubicBezTo>
                        <a:pt x="2549" y="8156"/>
                        <a:pt x="2584" y="8001"/>
                        <a:pt x="2584" y="7870"/>
                      </a:cubicBezTo>
                      <a:lnTo>
                        <a:pt x="2584" y="6025"/>
                      </a:lnTo>
                      <a:cubicBezTo>
                        <a:pt x="2584" y="5823"/>
                        <a:pt x="2465" y="5644"/>
                        <a:pt x="2287" y="5537"/>
                      </a:cubicBezTo>
                      <a:lnTo>
                        <a:pt x="1858" y="5311"/>
                      </a:lnTo>
                      <a:lnTo>
                        <a:pt x="1846" y="5299"/>
                      </a:lnTo>
                      <a:lnTo>
                        <a:pt x="1846" y="5025"/>
                      </a:lnTo>
                      <a:cubicBezTo>
                        <a:pt x="2072" y="4870"/>
                        <a:pt x="2215" y="4596"/>
                        <a:pt x="2215" y="4287"/>
                      </a:cubicBezTo>
                      <a:lnTo>
                        <a:pt x="2215" y="3918"/>
                      </a:lnTo>
                      <a:cubicBezTo>
                        <a:pt x="2215" y="3644"/>
                        <a:pt x="2072" y="3406"/>
                        <a:pt x="1846" y="3275"/>
                      </a:cubicBezTo>
                      <a:lnTo>
                        <a:pt x="1846" y="2822"/>
                      </a:lnTo>
                      <a:cubicBezTo>
                        <a:pt x="1846" y="2751"/>
                        <a:pt x="1894" y="2679"/>
                        <a:pt x="1965" y="2644"/>
                      </a:cubicBezTo>
                      <a:lnTo>
                        <a:pt x="2275" y="2501"/>
                      </a:lnTo>
                      <a:lnTo>
                        <a:pt x="2560" y="2786"/>
                      </a:lnTo>
                      <a:cubicBezTo>
                        <a:pt x="2632" y="2858"/>
                        <a:pt x="2727" y="2882"/>
                        <a:pt x="2810" y="2882"/>
                      </a:cubicBezTo>
                      <a:cubicBezTo>
                        <a:pt x="2906" y="2882"/>
                        <a:pt x="2989" y="2858"/>
                        <a:pt x="3061" y="2786"/>
                      </a:cubicBezTo>
                      <a:lnTo>
                        <a:pt x="3346" y="2501"/>
                      </a:lnTo>
                      <a:lnTo>
                        <a:pt x="3656" y="2644"/>
                      </a:lnTo>
                      <a:cubicBezTo>
                        <a:pt x="3739" y="2679"/>
                        <a:pt x="3775" y="2751"/>
                        <a:pt x="3775" y="2822"/>
                      </a:cubicBezTo>
                      <a:lnTo>
                        <a:pt x="3775" y="3275"/>
                      </a:lnTo>
                      <a:cubicBezTo>
                        <a:pt x="3561" y="3394"/>
                        <a:pt x="3406" y="3632"/>
                        <a:pt x="3406" y="3918"/>
                      </a:cubicBezTo>
                      <a:lnTo>
                        <a:pt x="3406" y="4287"/>
                      </a:lnTo>
                      <a:cubicBezTo>
                        <a:pt x="3406" y="4584"/>
                        <a:pt x="3561" y="4846"/>
                        <a:pt x="3775" y="5025"/>
                      </a:cubicBezTo>
                      <a:lnTo>
                        <a:pt x="3775" y="5299"/>
                      </a:lnTo>
                      <a:cubicBezTo>
                        <a:pt x="3775" y="5299"/>
                        <a:pt x="3775" y="5311"/>
                        <a:pt x="3763" y="5311"/>
                      </a:cubicBezTo>
                      <a:lnTo>
                        <a:pt x="3334" y="5537"/>
                      </a:lnTo>
                      <a:cubicBezTo>
                        <a:pt x="3156" y="5620"/>
                        <a:pt x="3037" y="5823"/>
                        <a:pt x="3037" y="6025"/>
                      </a:cubicBezTo>
                      <a:lnTo>
                        <a:pt x="3037" y="7870"/>
                      </a:lnTo>
                      <a:cubicBezTo>
                        <a:pt x="3037" y="8025"/>
                        <a:pt x="3084" y="8156"/>
                        <a:pt x="3156" y="8275"/>
                      </a:cubicBezTo>
                      <a:lnTo>
                        <a:pt x="3334" y="8561"/>
                      </a:lnTo>
                      <a:cubicBezTo>
                        <a:pt x="3382" y="8621"/>
                        <a:pt x="3394" y="8692"/>
                        <a:pt x="3394" y="8775"/>
                      </a:cubicBezTo>
                      <a:lnTo>
                        <a:pt x="3394" y="9549"/>
                      </a:lnTo>
                      <a:cubicBezTo>
                        <a:pt x="3394" y="9644"/>
                        <a:pt x="3465" y="9716"/>
                        <a:pt x="3561" y="9716"/>
                      </a:cubicBezTo>
                      <a:cubicBezTo>
                        <a:pt x="3644" y="9716"/>
                        <a:pt x="3715" y="9644"/>
                        <a:pt x="3715" y="9549"/>
                      </a:cubicBezTo>
                      <a:lnTo>
                        <a:pt x="3715" y="8775"/>
                      </a:lnTo>
                      <a:cubicBezTo>
                        <a:pt x="3715" y="8632"/>
                        <a:pt x="3680" y="8501"/>
                        <a:pt x="3596" y="8371"/>
                      </a:cubicBezTo>
                      <a:lnTo>
                        <a:pt x="3418" y="8097"/>
                      </a:lnTo>
                      <a:cubicBezTo>
                        <a:pt x="3382" y="8037"/>
                        <a:pt x="3358" y="7966"/>
                        <a:pt x="3358" y="7870"/>
                      </a:cubicBezTo>
                      <a:lnTo>
                        <a:pt x="3358" y="6025"/>
                      </a:lnTo>
                      <a:cubicBezTo>
                        <a:pt x="3358" y="5954"/>
                        <a:pt x="3406" y="5882"/>
                        <a:pt x="3477" y="5846"/>
                      </a:cubicBezTo>
                      <a:lnTo>
                        <a:pt x="3799" y="5692"/>
                      </a:lnTo>
                      <a:lnTo>
                        <a:pt x="4073" y="5977"/>
                      </a:lnTo>
                      <a:cubicBezTo>
                        <a:pt x="4156" y="6049"/>
                        <a:pt x="4239" y="6085"/>
                        <a:pt x="4334" y="6085"/>
                      </a:cubicBezTo>
                      <a:cubicBezTo>
                        <a:pt x="4418" y="6085"/>
                        <a:pt x="4513" y="6049"/>
                        <a:pt x="4585" y="5977"/>
                      </a:cubicBezTo>
                      <a:lnTo>
                        <a:pt x="4870" y="5692"/>
                      </a:lnTo>
                      <a:lnTo>
                        <a:pt x="5180" y="5846"/>
                      </a:lnTo>
                      <a:cubicBezTo>
                        <a:pt x="5251" y="5882"/>
                        <a:pt x="5299" y="5954"/>
                        <a:pt x="5299" y="6025"/>
                      </a:cubicBezTo>
                      <a:lnTo>
                        <a:pt x="5299" y="7870"/>
                      </a:lnTo>
                      <a:cubicBezTo>
                        <a:pt x="5299" y="7942"/>
                        <a:pt x="5263" y="8025"/>
                        <a:pt x="5239" y="8097"/>
                      </a:cubicBezTo>
                      <a:lnTo>
                        <a:pt x="5061" y="8371"/>
                      </a:lnTo>
                      <a:cubicBezTo>
                        <a:pt x="4989" y="8490"/>
                        <a:pt x="4942" y="8644"/>
                        <a:pt x="4942" y="8775"/>
                      </a:cubicBezTo>
                      <a:lnTo>
                        <a:pt x="4942" y="9549"/>
                      </a:lnTo>
                      <a:cubicBezTo>
                        <a:pt x="4942" y="9644"/>
                        <a:pt x="5013" y="9716"/>
                        <a:pt x="5108" y="9716"/>
                      </a:cubicBezTo>
                      <a:cubicBezTo>
                        <a:pt x="5192" y="9716"/>
                        <a:pt x="5263" y="9644"/>
                        <a:pt x="5263" y="9549"/>
                      </a:cubicBezTo>
                      <a:lnTo>
                        <a:pt x="5263" y="8775"/>
                      </a:lnTo>
                      <a:cubicBezTo>
                        <a:pt x="5263" y="8704"/>
                        <a:pt x="5299" y="8632"/>
                        <a:pt x="5323" y="8561"/>
                      </a:cubicBezTo>
                      <a:lnTo>
                        <a:pt x="5501" y="8275"/>
                      </a:lnTo>
                      <a:cubicBezTo>
                        <a:pt x="5585" y="8156"/>
                        <a:pt x="5620" y="8001"/>
                        <a:pt x="5620" y="7870"/>
                      </a:cubicBezTo>
                      <a:lnTo>
                        <a:pt x="5620" y="6025"/>
                      </a:lnTo>
                      <a:cubicBezTo>
                        <a:pt x="5620" y="5823"/>
                        <a:pt x="5501" y="5644"/>
                        <a:pt x="5323" y="5537"/>
                      </a:cubicBezTo>
                      <a:lnTo>
                        <a:pt x="4894" y="5311"/>
                      </a:lnTo>
                      <a:lnTo>
                        <a:pt x="4882" y="5299"/>
                      </a:lnTo>
                      <a:lnTo>
                        <a:pt x="4882" y="5025"/>
                      </a:lnTo>
                      <a:cubicBezTo>
                        <a:pt x="5108" y="4870"/>
                        <a:pt x="5251" y="4596"/>
                        <a:pt x="5251" y="4287"/>
                      </a:cubicBezTo>
                      <a:lnTo>
                        <a:pt x="5251" y="3918"/>
                      </a:lnTo>
                      <a:cubicBezTo>
                        <a:pt x="5251" y="3644"/>
                        <a:pt x="5108" y="3406"/>
                        <a:pt x="4882" y="3275"/>
                      </a:cubicBezTo>
                      <a:lnTo>
                        <a:pt x="4882" y="2822"/>
                      </a:lnTo>
                      <a:cubicBezTo>
                        <a:pt x="4882" y="2751"/>
                        <a:pt x="4930" y="2679"/>
                        <a:pt x="5001" y="2644"/>
                      </a:cubicBezTo>
                      <a:lnTo>
                        <a:pt x="5311" y="2501"/>
                      </a:lnTo>
                      <a:lnTo>
                        <a:pt x="5597" y="2786"/>
                      </a:lnTo>
                      <a:cubicBezTo>
                        <a:pt x="5668" y="2858"/>
                        <a:pt x="5763" y="2882"/>
                        <a:pt x="5847" y="2882"/>
                      </a:cubicBezTo>
                      <a:cubicBezTo>
                        <a:pt x="5942" y="2882"/>
                        <a:pt x="6025" y="2858"/>
                        <a:pt x="6097" y="2786"/>
                      </a:cubicBezTo>
                      <a:lnTo>
                        <a:pt x="6382" y="2501"/>
                      </a:lnTo>
                      <a:lnTo>
                        <a:pt x="6692" y="2644"/>
                      </a:lnTo>
                      <a:cubicBezTo>
                        <a:pt x="6775" y="2679"/>
                        <a:pt x="6811" y="2751"/>
                        <a:pt x="6811" y="2822"/>
                      </a:cubicBezTo>
                      <a:lnTo>
                        <a:pt x="6811" y="3275"/>
                      </a:lnTo>
                      <a:cubicBezTo>
                        <a:pt x="6597" y="3394"/>
                        <a:pt x="6442" y="3632"/>
                        <a:pt x="6442" y="3918"/>
                      </a:cubicBezTo>
                      <a:lnTo>
                        <a:pt x="6442" y="4287"/>
                      </a:lnTo>
                      <a:cubicBezTo>
                        <a:pt x="6442" y="4584"/>
                        <a:pt x="6597" y="4846"/>
                        <a:pt x="6811" y="5025"/>
                      </a:cubicBezTo>
                      <a:lnTo>
                        <a:pt x="6811" y="5299"/>
                      </a:lnTo>
                      <a:cubicBezTo>
                        <a:pt x="6811" y="5299"/>
                        <a:pt x="6811" y="5311"/>
                        <a:pt x="6799" y="5311"/>
                      </a:cubicBezTo>
                      <a:lnTo>
                        <a:pt x="6370" y="5537"/>
                      </a:lnTo>
                      <a:cubicBezTo>
                        <a:pt x="6192" y="5620"/>
                        <a:pt x="6073" y="5823"/>
                        <a:pt x="6073" y="6025"/>
                      </a:cubicBezTo>
                      <a:lnTo>
                        <a:pt x="6073" y="7870"/>
                      </a:lnTo>
                      <a:cubicBezTo>
                        <a:pt x="6073" y="8025"/>
                        <a:pt x="6120" y="8156"/>
                        <a:pt x="6192" y="8275"/>
                      </a:cubicBezTo>
                      <a:lnTo>
                        <a:pt x="6370" y="8561"/>
                      </a:lnTo>
                      <a:cubicBezTo>
                        <a:pt x="6418" y="8621"/>
                        <a:pt x="6430" y="8692"/>
                        <a:pt x="6430" y="8775"/>
                      </a:cubicBezTo>
                      <a:lnTo>
                        <a:pt x="6430" y="9549"/>
                      </a:lnTo>
                      <a:cubicBezTo>
                        <a:pt x="6430" y="9644"/>
                        <a:pt x="6501" y="9716"/>
                        <a:pt x="6597" y="9716"/>
                      </a:cubicBezTo>
                      <a:cubicBezTo>
                        <a:pt x="6680" y="9716"/>
                        <a:pt x="6751" y="9644"/>
                        <a:pt x="6751" y="9549"/>
                      </a:cubicBezTo>
                      <a:lnTo>
                        <a:pt x="6751" y="8775"/>
                      </a:lnTo>
                      <a:cubicBezTo>
                        <a:pt x="6751" y="8632"/>
                        <a:pt x="6716" y="8501"/>
                        <a:pt x="6632" y="8371"/>
                      </a:cubicBezTo>
                      <a:lnTo>
                        <a:pt x="6454" y="8097"/>
                      </a:lnTo>
                      <a:cubicBezTo>
                        <a:pt x="6418" y="8037"/>
                        <a:pt x="6394" y="7966"/>
                        <a:pt x="6394" y="7870"/>
                      </a:cubicBezTo>
                      <a:lnTo>
                        <a:pt x="6394" y="6025"/>
                      </a:lnTo>
                      <a:cubicBezTo>
                        <a:pt x="6394" y="5954"/>
                        <a:pt x="6442" y="5882"/>
                        <a:pt x="6513" y="5846"/>
                      </a:cubicBezTo>
                      <a:lnTo>
                        <a:pt x="6835" y="5692"/>
                      </a:lnTo>
                      <a:lnTo>
                        <a:pt x="7109" y="5977"/>
                      </a:lnTo>
                      <a:cubicBezTo>
                        <a:pt x="7192" y="6049"/>
                        <a:pt x="7275" y="6085"/>
                        <a:pt x="7371" y="6085"/>
                      </a:cubicBezTo>
                      <a:cubicBezTo>
                        <a:pt x="7454" y="6085"/>
                        <a:pt x="7549" y="6049"/>
                        <a:pt x="7621" y="5977"/>
                      </a:cubicBezTo>
                      <a:lnTo>
                        <a:pt x="7906" y="5692"/>
                      </a:lnTo>
                      <a:lnTo>
                        <a:pt x="8216" y="5846"/>
                      </a:lnTo>
                      <a:cubicBezTo>
                        <a:pt x="8287" y="5882"/>
                        <a:pt x="8335" y="5954"/>
                        <a:pt x="8335" y="6025"/>
                      </a:cubicBezTo>
                      <a:lnTo>
                        <a:pt x="8335" y="7870"/>
                      </a:lnTo>
                      <a:cubicBezTo>
                        <a:pt x="8335" y="7942"/>
                        <a:pt x="8299" y="8025"/>
                        <a:pt x="8275" y="8097"/>
                      </a:cubicBezTo>
                      <a:lnTo>
                        <a:pt x="8097" y="8371"/>
                      </a:lnTo>
                      <a:cubicBezTo>
                        <a:pt x="8025" y="8490"/>
                        <a:pt x="7978" y="8644"/>
                        <a:pt x="7978" y="8775"/>
                      </a:cubicBezTo>
                      <a:lnTo>
                        <a:pt x="7978" y="9549"/>
                      </a:lnTo>
                      <a:cubicBezTo>
                        <a:pt x="7978" y="9644"/>
                        <a:pt x="8049" y="9716"/>
                        <a:pt x="8144" y="9716"/>
                      </a:cubicBezTo>
                      <a:cubicBezTo>
                        <a:pt x="8228" y="9716"/>
                        <a:pt x="8299" y="9644"/>
                        <a:pt x="8299" y="9549"/>
                      </a:cubicBezTo>
                      <a:lnTo>
                        <a:pt x="8299" y="8775"/>
                      </a:lnTo>
                      <a:cubicBezTo>
                        <a:pt x="8299" y="8704"/>
                        <a:pt x="8335" y="8632"/>
                        <a:pt x="8359" y="8561"/>
                      </a:cubicBezTo>
                      <a:lnTo>
                        <a:pt x="8537" y="8275"/>
                      </a:lnTo>
                      <a:cubicBezTo>
                        <a:pt x="8621" y="8156"/>
                        <a:pt x="8656" y="8001"/>
                        <a:pt x="8656" y="7870"/>
                      </a:cubicBezTo>
                      <a:lnTo>
                        <a:pt x="8656" y="6025"/>
                      </a:lnTo>
                      <a:cubicBezTo>
                        <a:pt x="8656" y="5823"/>
                        <a:pt x="8537" y="5644"/>
                        <a:pt x="8359" y="5537"/>
                      </a:cubicBezTo>
                      <a:lnTo>
                        <a:pt x="7930" y="5311"/>
                      </a:lnTo>
                      <a:lnTo>
                        <a:pt x="7918" y="5299"/>
                      </a:lnTo>
                      <a:lnTo>
                        <a:pt x="7918" y="5025"/>
                      </a:lnTo>
                      <a:cubicBezTo>
                        <a:pt x="8144" y="4870"/>
                        <a:pt x="8287" y="4596"/>
                        <a:pt x="8287" y="4287"/>
                      </a:cubicBezTo>
                      <a:lnTo>
                        <a:pt x="8287" y="3918"/>
                      </a:lnTo>
                      <a:cubicBezTo>
                        <a:pt x="8287" y="3644"/>
                        <a:pt x="8144" y="3406"/>
                        <a:pt x="7918" y="3275"/>
                      </a:cubicBezTo>
                      <a:lnTo>
                        <a:pt x="7918" y="2822"/>
                      </a:lnTo>
                      <a:cubicBezTo>
                        <a:pt x="7918" y="2751"/>
                        <a:pt x="7966" y="2679"/>
                        <a:pt x="8037" y="2644"/>
                      </a:cubicBezTo>
                      <a:lnTo>
                        <a:pt x="8347" y="2501"/>
                      </a:lnTo>
                      <a:lnTo>
                        <a:pt x="8633" y="2786"/>
                      </a:lnTo>
                      <a:cubicBezTo>
                        <a:pt x="8704" y="2858"/>
                        <a:pt x="8799" y="2882"/>
                        <a:pt x="8883" y="2882"/>
                      </a:cubicBezTo>
                      <a:cubicBezTo>
                        <a:pt x="8978" y="2882"/>
                        <a:pt x="9061" y="2858"/>
                        <a:pt x="9133" y="2786"/>
                      </a:cubicBezTo>
                      <a:lnTo>
                        <a:pt x="9418" y="2501"/>
                      </a:lnTo>
                      <a:lnTo>
                        <a:pt x="9728" y="2644"/>
                      </a:lnTo>
                      <a:cubicBezTo>
                        <a:pt x="9811" y="2679"/>
                        <a:pt x="9847" y="2751"/>
                        <a:pt x="9847" y="2822"/>
                      </a:cubicBezTo>
                      <a:lnTo>
                        <a:pt x="9847" y="3275"/>
                      </a:lnTo>
                      <a:cubicBezTo>
                        <a:pt x="9633" y="3394"/>
                        <a:pt x="9478" y="3632"/>
                        <a:pt x="9478" y="3918"/>
                      </a:cubicBezTo>
                      <a:lnTo>
                        <a:pt x="9478" y="4287"/>
                      </a:lnTo>
                      <a:cubicBezTo>
                        <a:pt x="9478" y="4584"/>
                        <a:pt x="9633" y="4846"/>
                        <a:pt x="9847" y="5025"/>
                      </a:cubicBezTo>
                      <a:lnTo>
                        <a:pt x="9847" y="5299"/>
                      </a:lnTo>
                      <a:cubicBezTo>
                        <a:pt x="9847" y="5299"/>
                        <a:pt x="9847" y="5311"/>
                        <a:pt x="9835" y="5311"/>
                      </a:cubicBezTo>
                      <a:lnTo>
                        <a:pt x="9407" y="5537"/>
                      </a:lnTo>
                      <a:cubicBezTo>
                        <a:pt x="9228" y="5620"/>
                        <a:pt x="9109" y="5823"/>
                        <a:pt x="9109" y="6025"/>
                      </a:cubicBezTo>
                      <a:lnTo>
                        <a:pt x="9109" y="7870"/>
                      </a:lnTo>
                      <a:cubicBezTo>
                        <a:pt x="9109" y="8025"/>
                        <a:pt x="9157" y="8156"/>
                        <a:pt x="9228" y="8275"/>
                      </a:cubicBezTo>
                      <a:lnTo>
                        <a:pt x="9407" y="8561"/>
                      </a:lnTo>
                      <a:cubicBezTo>
                        <a:pt x="9454" y="8621"/>
                        <a:pt x="9466" y="8692"/>
                        <a:pt x="9466" y="8775"/>
                      </a:cubicBezTo>
                      <a:lnTo>
                        <a:pt x="9466" y="9549"/>
                      </a:lnTo>
                      <a:cubicBezTo>
                        <a:pt x="9466" y="9644"/>
                        <a:pt x="9538" y="9716"/>
                        <a:pt x="9633" y="9716"/>
                      </a:cubicBezTo>
                      <a:cubicBezTo>
                        <a:pt x="9716" y="9716"/>
                        <a:pt x="9788" y="9644"/>
                        <a:pt x="9788" y="9549"/>
                      </a:cubicBezTo>
                      <a:lnTo>
                        <a:pt x="9788" y="8775"/>
                      </a:lnTo>
                      <a:cubicBezTo>
                        <a:pt x="9788" y="8632"/>
                        <a:pt x="9752" y="8501"/>
                        <a:pt x="9668" y="8371"/>
                      </a:cubicBezTo>
                      <a:lnTo>
                        <a:pt x="9490" y="8097"/>
                      </a:lnTo>
                      <a:cubicBezTo>
                        <a:pt x="9454" y="8037"/>
                        <a:pt x="9430" y="7966"/>
                        <a:pt x="9430" y="7870"/>
                      </a:cubicBezTo>
                      <a:lnTo>
                        <a:pt x="9430" y="6025"/>
                      </a:lnTo>
                      <a:cubicBezTo>
                        <a:pt x="9430" y="5954"/>
                        <a:pt x="9478" y="5882"/>
                        <a:pt x="9549" y="5846"/>
                      </a:cubicBezTo>
                      <a:lnTo>
                        <a:pt x="9871" y="5692"/>
                      </a:lnTo>
                      <a:lnTo>
                        <a:pt x="10145" y="5977"/>
                      </a:lnTo>
                      <a:cubicBezTo>
                        <a:pt x="10228" y="6049"/>
                        <a:pt x="10311" y="6085"/>
                        <a:pt x="10407" y="6085"/>
                      </a:cubicBezTo>
                      <a:cubicBezTo>
                        <a:pt x="10490" y="6085"/>
                        <a:pt x="10585" y="6049"/>
                        <a:pt x="10657" y="5977"/>
                      </a:cubicBezTo>
                      <a:lnTo>
                        <a:pt x="10942" y="5692"/>
                      </a:lnTo>
                      <a:lnTo>
                        <a:pt x="11252" y="5846"/>
                      </a:lnTo>
                      <a:cubicBezTo>
                        <a:pt x="11323" y="5882"/>
                        <a:pt x="11371" y="5954"/>
                        <a:pt x="11371" y="6025"/>
                      </a:cubicBezTo>
                      <a:lnTo>
                        <a:pt x="11371" y="7870"/>
                      </a:lnTo>
                      <a:cubicBezTo>
                        <a:pt x="11371" y="7942"/>
                        <a:pt x="11335" y="8025"/>
                        <a:pt x="11312" y="8097"/>
                      </a:cubicBezTo>
                      <a:lnTo>
                        <a:pt x="11133" y="8371"/>
                      </a:lnTo>
                      <a:cubicBezTo>
                        <a:pt x="11062" y="8490"/>
                        <a:pt x="11014" y="8644"/>
                        <a:pt x="11014" y="8775"/>
                      </a:cubicBezTo>
                      <a:lnTo>
                        <a:pt x="11014" y="9549"/>
                      </a:lnTo>
                      <a:cubicBezTo>
                        <a:pt x="11014" y="9644"/>
                        <a:pt x="11085" y="9716"/>
                        <a:pt x="11181" y="9716"/>
                      </a:cubicBezTo>
                      <a:cubicBezTo>
                        <a:pt x="11264" y="9716"/>
                        <a:pt x="11335" y="9644"/>
                        <a:pt x="11335" y="9549"/>
                      </a:cubicBezTo>
                      <a:lnTo>
                        <a:pt x="11335" y="8775"/>
                      </a:lnTo>
                      <a:cubicBezTo>
                        <a:pt x="11335" y="8704"/>
                        <a:pt x="11371" y="8632"/>
                        <a:pt x="11395" y="8561"/>
                      </a:cubicBezTo>
                      <a:lnTo>
                        <a:pt x="11573" y="8275"/>
                      </a:lnTo>
                      <a:cubicBezTo>
                        <a:pt x="11657" y="8156"/>
                        <a:pt x="11693" y="8001"/>
                        <a:pt x="11693" y="7870"/>
                      </a:cubicBezTo>
                      <a:lnTo>
                        <a:pt x="11693" y="6025"/>
                      </a:lnTo>
                      <a:cubicBezTo>
                        <a:pt x="11514" y="5823"/>
                        <a:pt x="11395" y="5620"/>
                        <a:pt x="11204" y="5537"/>
                      </a:cubicBezTo>
                      <a:lnTo>
                        <a:pt x="10776" y="5311"/>
                      </a:lnTo>
                      <a:lnTo>
                        <a:pt x="10764" y="5299"/>
                      </a:lnTo>
                      <a:lnTo>
                        <a:pt x="10764" y="5025"/>
                      </a:lnTo>
                      <a:cubicBezTo>
                        <a:pt x="10978" y="4870"/>
                        <a:pt x="11133" y="4596"/>
                        <a:pt x="11133" y="4287"/>
                      </a:cubicBezTo>
                      <a:lnTo>
                        <a:pt x="11133" y="3918"/>
                      </a:lnTo>
                      <a:cubicBezTo>
                        <a:pt x="11133" y="3513"/>
                        <a:pt x="10800" y="3179"/>
                        <a:pt x="10407" y="3179"/>
                      </a:cubicBezTo>
                      <a:lnTo>
                        <a:pt x="10014" y="3179"/>
                      </a:lnTo>
                      <a:lnTo>
                        <a:pt x="10014" y="2846"/>
                      </a:lnTo>
                      <a:cubicBezTo>
                        <a:pt x="10014" y="2632"/>
                        <a:pt x="9895" y="2453"/>
                        <a:pt x="9716" y="2346"/>
                      </a:cubicBezTo>
                      <a:lnTo>
                        <a:pt x="9287" y="2132"/>
                      </a:lnTo>
                      <a:lnTo>
                        <a:pt x="9276" y="2108"/>
                      </a:lnTo>
                      <a:lnTo>
                        <a:pt x="9276" y="1846"/>
                      </a:lnTo>
                      <a:cubicBezTo>
                        <a:pt x="9490" y="1679"/>
                        <a:pt x="9645" y="1417"/>
                        <a:pt x="9645" y="1096"/>
                      </a:cubicBezTo>
                      <a:lnTo>
                        <a:pt x="9645" y="727"/>
                      </a:lnTo>
                      <a:cubicBezTo>
                        <a:pt x="9645" y="322"/>
                        <a:pt x="9311" y="0"/>
                        <a:pt x="8918" y="0"/>
                      </a:cubicBezTo>
                      <a:lnTo>
                        <a:pt x="8537" y="0"/>
                      </a:lnTo>
                      <a:cubicBezTo>
                        <a:pt x="8133" y="0"/>
                        <a:pt x="7811" y="322"/>
                        <a:pt x="7811" y="727"/>
                      </a:cubicBezTo>
                      <a:lnTo>
                        <a:pt x="7811" y="1096"/>
                      </a:lnTo>
                      <a:cubicBezTo>
                        <a:pt x="7811" y="1393"/>
                        <a:pt x="7966" y="1667"/>
                        <a:pt x="8180" y="1846"/>
                      </a:cubicBezTo>
                      <a:lnTo>
                        <a:pt x="8180" y="2108"/>
                      </a:lnTo>
                      <a:cubicBezTo>
                        <a:pt x="8180" y="2108"/>
                        <a:pt x="8180" y="2132"/>
                        <a:pt x="8168" y="2132"/>
                      </a:cubicBezTo>
                      <a:lnTo>
                        <a:pt x="7740" y="2346"/>
                      </a:lnTo>
                      <a:cubicBezTo>
                        <a:pt x="7561" y="2441"/>
                        <a:pt x="7442" y="2632"/>
                        <a:pt x="7442" y="2846"/>
                      </a:cubicBezTo>
                      <a:lnTo>
                        <a:pt x="7442" y="3179"/>
                      </a:lnTo>
                      <a:lnTo>
                        <a:pt x="7037" y="3179"/>
                      </a:lnTo>
                      <a:lnTo>
                        <a:pt x="7037" y="2846"/>
                      </a:lnTo>
                      <a:cubicBezTo>
                        <a:pt x="7037" y="2632"/>
                        <a:pt x="6918" y="2453"/>
                        <a:pt x="6740" y="2346"/>
                      </a:cubicBezTo>
                      <a:lnTo>
                        <a:pt x="6311" y="2132"/>
                      </a:lnTo>
                      <a:lnTo>
                        <a:pt x="6299" y="2108"/>
                      </a:lnTo>
                      <a:lnTo>
                        <a:pt x="6299" y="1846"/>
                      </a:lnTo>
                      <a:cubicBezTo>
                        <a:pt x="6513" y="1679"/>
                        <a:pt x="6668" y="1417"/>
                        <a:pt x="6668" y="1096"/>
                      </a:cubicBezTo>
                      <a:lnTo>
                        <a:pt x="6668" y="727"/>
                      </a:lnTo>
                      <a:cubicBezTo>
                        <a:pt x="6668" y="322"/>
                        <a:pt x="6335" y="0"/>
                        <a:pt x="5942" y="0"/>
                      </a:cubicBezTo>
                      <a:lnTo>
                        <a:pt x="5561" y="0"/>
                      </a:lnTo>
                      <a:cubicBezTo>
                        <a:pt x="5168" y="0"/>
                        <a:pt x="4835" y="322"/>
                        <a:pt x="4835" y="727"/>
                      </a:cubicBezTo>
                      <a:lnTo>
                        <a:pt x="4835" y="1096"/>
                      </a:lnTo>
                      <a:cubicBezTo>
                        <a:pt x="4835" y="1393"/>
                        <a:pt x="4989" y="1667"/>
                        <a:pt x="5204" y="1846"/>
                      </a:cubicBezTo>
                      <a:lnTo>
                        <a:pt x="5204" y="2108"/>
                      </a:lnTo>
                      <a:cubicBezTo>
                        <a:pt x="5204" y="2108"/>
                        <a:pt x="5204" y="2132"/>
                        <a:pt x="5192" y="2132"/>
                      </a:cubicBezTo>
                      <a:lnTo>
                        <a:pt x="4763" y="2346"/>
                      </a:lnTo>
                      <a:cubicBezTo>
                        <a:pt x="4585" y="2441"/>
                        <a:pt x="4465" y="2632"/>
                        <a:pt x="4465" y="2846"/>
                      </a:cubicBezTo>
                      <a:lnTo>
                        <a:pt x="4465" y="3179"/>
                      </a:lnTo>
                      <a:lnTo>
                        <a:pt x="4061" y="3179"/>
                      </a:lnTo>
                      <a:lnTo>
                        <a:pt x="4061" y="2846"/>
                      </a:lnTo>
                      <a:cubicBezTo>
                        <a:pt x="4061" y="2632"/>
                        <a:pt x="3942" y="2453"/>
                        <a:pt x="3763" y="2346"/>
                      </a:cubicBezTo>
                      <a:lnTo>
                        <a:pt x="3334" y="2132"/>
                      </a:lnTo>
                      <a:lnTo>
                        <a:pt x="3322" y="2108"/>
                      </a:lnTo>
                      <a:lnTo>
                        <a:pt x="3322" y="1846"/>
                      </a:lnTo>
                      <a:cubicBezTo>
                        <a:pt x="3537" y="1679"/>
                        <a:pt x="3692" y="1417"/>
                        <a:pt x="3692" y="1096"/>
                      </a:cubicBezTo>
                      <a:lnTo>
                        <a:pt x="3692" y="727"/>
                      </a:lnTo>
                      <a:cubicBezTo>
                        <a:pt x="3692" y="322"/>
                        <a:pt x="3358" y="0"/>
                        <a:pt x="2965" y="0"/>
                      </a:cubicBezTo>
                      <a:close/>
                    </a:path>
                  </a:pathLst>
                </a:custGeom>
                <a:solidFill>
                  <a:schemeClr val="bg1"/>
                </a:solidFill>
                <a:ln>
                  <a:noFill/>
                </a:ln>
              </p:spPr>
              <p:txBody>
                <a:bodyPr spcFirstLastPara="1" wrap="square" lIns="68569" tIns="68569" rIns="68569" bIns="68569" anchor="ctr" anchorCtr="0">
                  <a:noAutofit/>
                </a:bodyPr>
                <a:lstStyle/>
                <a:p>
                  <a:pPr defTabSz="342900"/>
                  <a:endParaRPr sz="900">
                    <a:solidFill>
                      <a:prstClr val="black"/>
                    </a:solidFill>
                    <a:latin typeface="Calibri"/>
                  </a:endParaRPr>
                </a:p>
              </p:txBody>
            </p:sp>
            <p:grpSp>
              <p:nvGrpSpPr>
                <p:cNvPr id="78" name="Google Shape;2227;p112">
                  <a:extLst>
                    <a:ext uri="{FF2B5EF4-FFF2-40B4-BE49-F238E27FC236}">
                      <a16:creationId xmlns:a16="http://schemas.microsoft.com/office/drawing/2014/main" id="{0112343B-431C-9C3F-66D5-BF318ED2E16D}"/>
                    </a:ext>
                  </a:extLst>
                </p:cNvPr>
                <p:cNvGrpSpPr/>
                <p:nvPr/>
              </p:nvGrpSpPr>
              <p:grpSpPr>
                <a:xfrm>
                  <a:off x="4743555" y="3075912"/>
                  <a:ext cx="469651" cy="353073"/>
                  <a:chOff x="5743198" y="3976743"/>
                  <a:chExt cx="358800" cy="270250"/>
                </a:xfrm>
                <a:solidFill>
                  <a:schemeClr val="bg1"/>
                </a:solidFill>
              </p:grpSpPr>
              <p:sp>
                <p:nvSpPr>
                  <p:cNvPr id="153" name="Google Shape;2228;p112">
                    <a:extLst>
                      <a:ext uri="{FF2B5EF4-FFF2-40B4-BE49-F238E27FC236}">
                        <a16:creationId xmlns:a16="http://schemas.microsoft.com/office/drawing/2014/main" id="{CB8990D6-8ECE-E3DF-F91E-2F811DBCF4FC}"/>
                      </a:ext>
                    </a:extLst>
                  </p:cNvPr>
                  <p:cNvSpPr/>
                  <p:nvPr/>
                </p:nvSpPr>
                <p:spPr>
                  <a:xfrm>
                    <a:off x="5894396" y="4131075"/>
                    <a:ext cx="73125" cy="89500"/>
                  </a:xfrm>
                  <a:custGeom>
                    <a:avLst/>
                    <a:gdLst/>
                    <a:ahLst/>
                    <a:cxnLst/>
                    <a:rect l="l" t="t" r="r" b="b"/>
                    <a:pathLst>
                      <a:path w="2925" h="3580" extrusionOk="0">
                        <a:moveTo>
                          <a:pt x="1668" y="551"/>
                        </a:moveTo>
                        <a:lnTo>
                          <a:pt x="1668" y="1496"/>
                        </a:lnTo>
                        <a:cubicBezTo>
                          <a:pt x="1672" y="1657"/>
                          <a:pt x="1799" y="1784"/>
                          <a:pt x="1956" y="1784"/>
                        </a:cubicBezTo>
                        <a:lnTo>
                          <a:pt x="2329" y="1784"/>
                        </a:lnTo>
                        <a:lnTo>
                          <a:pt x="1260" y="3027"/>
                        </a:lnTo>
                        <a:lnTo>
                          <a:pt x="1260" y="2082"/>
                        </a:lnTo>
                        <a:cubicBezTo>
                          <a:pt x="1260" y="1925"/>
                          <a:pt x="1132" y="1797"/>
                          <a:pt x="975" y="1794"/>
                        </a:cubicBezTo>
                        <a:lnTo>
                          <a:pt x="599" y="1794"/>
                        </a:lnTo>
                        <a:lnTo>
                          <a:pt x="1668" y="551"/>
                        </a:lnTo>
                        <a:close/>
                        <a:moveTo>
                          <a:pt x="1746" y="0"/>
                        </a:moveTo>
                        <a:cubicBezTo>
                          <a:pt x="1650" y="0"/>
                          <a:pt x="1557" y="41"/>
                          <a:pt x="1492" y="116"/>
                        </a:cubicBezTo>
                        <a:lnTo>
                          <a:pt x="200" y="1621"/>
                        </a:lnTo>
                        <a:cubicBezTo>
                          <a:pt x="0" y="1853"/>
                          <a:pt x="164" y="2209"/>
                          <a:pt x="471" y="2209"/>
                        </a:cubicBezTo>
                        <a:lnTo>
                          <a:pt x="844" y="2209"/>
                        </a:lnTo>
                        <a:lnTo>
                          <a:pt x="844" y="3243"/>
                        </a:lnTo>
                        <a:cubicBezTo>
                          <a:pt x="844" y="3447"/>
                          <a:pt x="1012" y="3579"/>
                          <a:pt x="1185" y="3579"/>
                        </a:cubicBezTo>
                        <a:cubicBezTo>
                          <a:pt x="1275" y="3579"/>
                          <a:pt x="1367" y="3543"/>
                          <a:pt x="1436" y="3462"/>
                        </a:cubicBezTo>
                        <a:lnTo>
                          <a:pt x="2728" y="1957"/>
                        </a:lnTo>
                        <a:cubicBezTo>
                          <a:pt x="2925" y="1725"/>
                          <a:pt x="2761" y="1369"/>
                          <a:pt x="2457" y="1369"/>
                        </a:cubicBezTo>
                        <a:lnTo>
                          <a:pt x="2081" y="1369"/>
                        </a:lnTo>
                        <a:lnTo>
                          <a:pt x="2081" y="335"/>
                        </a:lnTo>
                        <a:cubicBezTo>
                          <a:pt x="2084" y="194"/>
                          <a:pt x="1996" y="70"/>
                          <a:pt x="1861" y="21"/>
                        </a:cubicBezTo>
                        <a:cubicBezTo>
                          <a:pt x="1824" y="7"/>
                          <a:pt x="1785" y="0"/>
                          <a:pt x="1746" y="0"/>
                        </a:cubicBezTo>
                        <a:close/>
                      </a:path>
                    </a:pathLst>
                  </a:custGeom>
                  <a:grpFill/>
                  <a:ln>
                    <a:noFill/>
                  </a:ln>
                </p:spPr>
                <p:txBody>
                  <a:bodyPr spcFirstLastPara="1" wrap="square" lIns="68569" tIns="68569" rIns="68569" bIns="68569" anchor="ctr" anchorCtr="0">
                    <a:noAutofit/>
                  </a:bodyPr>
                  <a:lstStyle/>
                  <a:p>
                    <a:pPr defTabSz="342900"/>
                    <a:endParaRPr sz="900">
                      <a:solidFill>
                        <a:prstClr val="black"/>
                      </a:solidFill>
                      <a:latin typeface="Calibri"/>
                    </a:endParaRPr>
                  </a:p>
                </p:txBody>
              </p:sp>
              <p:sp>
                <p:nvSpPr>
                  <p:cNvPr id="154" name="Google Shape;2229;p112">
                    <a:extLst>
                      <a:ext uri="{FF2B5EF4-FFF2-40B4-BE49-F238E27FC236}">
                        <a16:creationId xmlns:a16="http://schemas.microsoft.com/office/drawing/2014/main" id="{3209763E-E8AE-792F-3BB7-69DBE4B5411C}"/>
                      </a:ext>
                    </a:extLst>
                  </p:cNvPr>
                  <p:cNvSpPr/>
                  <p:nvPr/>
                </p:nvSpPr>
                <p:spPr>
                  <a:xfrm>
                    <a:off x="5743198" y="3976743"/>
                    <a:ext cx="358800" cy="270250"/>
                  </a:xfrm>
                  <a:custGeom>
                    <a:avLst/>
                    <a:gdLst/>
                    <a:ahLst/>
                    <a:cxnLst/>
                    <a:rect l="l" t="t" r="r" b="b"/>
                    <a:pathLst>
                      <a:path w="14352" h="10810" extrusionOk="0">
                        <a:moveTo>
                          <a:pt x="4867" y="2765"/>
                        </a:moveTo>
                        <a:cubicBezTo>
                          <a:pt x="4881" y="2765"/>
                          <a:pt x="4895" y="2772"/>
                          <a:pt x="4904" y="2788"/>
                        </a:cubicBezTo>
                        <a:lnTo>
                          <a:pt x="7047" y="5097"/>
                        </a:lnTo>
                        <a:cubicBezTo>
                          <a:pt x="6556" y="5137"/>
                          <a:pt x="6088" y="5300"/>
                          <a:pt x="5679" y="5575"/>
                        </a:cubicBezTo>
                        <a:lnTo>
                          <a:pt x="4832" y="2827"/>
                        </a:lnTo>
                        <a:cubicBezTo>
                          <a:pt x="4812" y="2794"/>
                          <a:pt x="4839" y="2765"/>
                          <a:pt x="4867" y="2765"/>
                        </a:cubicBezTo>
                        <a:close/>
                        <a:moveTo>
                          <a:pt x="7272" y="1"/>
                        </a:moveTo>
                        <a:cubicBezTo>
                          <a:pt x="5411" y="1"/>
                          <a:pt x="3648" y="737"/>
                          <a:pt x="2310" y="2072"/>
                        </a:cubicBezTo>
                        <a:cubicBezTo>
                          <a:pt x="1653" y="2722"/>
                          <a:pt x="1126" y="3498"/>
                          <a:pt x="763" y="4351"/>
                        </a:cubicBezTo>
                        <a:cubicBezTo>
                          <a:pt x="1" y="6144"/>
                          <a:pt x="243" y="7488"/>
                          <a:pt x="197" y="8251"/>
                        </a:cubicBezTo>
                        <a:cubicBezTo>
                          <a:pt x="197" y="8447"/>
                          <a:pt x="354" y="8604"/>
                          <a:pt x="550" y="8604"/>
                        </a:cubicBezTo>
                        <a:lnTo>
                          <a:pt x="4492" y="8604"/>
                        </a:lnTo>
                        <a:cubicBezTo>
                          <a:pt x="4574" y="8964"/>
                          <a:pt x="4727" y="9304"/>
                          <a:pt x="4940" y="9602"/>
                        </a:cubicBezTo>
                        <a:cubicBezTo>
                          <a:pt x="4986" y="9666"/>
                          <a:pt x="5046" y="9692"/>
                          <a:pt x="5105" y="9692"/>
                        </a:cubicBezTo>
                        <a:cubicBezTo>
                          <a:pt x="5253" y="9692"/>
                          <a:pt x="5395" y="9524"/>
                          <a:pt x="5280" y="9363"/>
                        </a:cubicBezTo>
                        <a:cubicBezTo>
                          <a:pt x="4548" y="8332"/>
                          <a:pt x="4724" y="6913"/>
                          <a:pt x="5686" y="6092"/>
                        </a:cubicBezTo>
                        <a:cubicBezTo>
                          <a:pt x="6145" y="5702"/>
                          <a:pt x="6709" y="5508"/>
                          <a:pt x="7272" y="5508"/>
                        </a:cubicBezTo>
                        <a:cubicBezTo>
                          <a:pt x="7890" y="5508"/>
                          <a:pt x="8506" y="5741"/>
                          <a:pt x="8980" y="6203"/>
                        </a:cubicBezTo>
                        <a:cubicBezTo>
                          <a:pt x="9883" y="7086"/>
                          <a:pt x="9964" y="8516"/>
                          <a:pt x="9166" y="9494"/>
                        </a:cubicBezTo>
                        <a:cubicBezTo>
                          <a:pt x="8686" y="10084"/>
                          <a:pt x="7983" y="10395"/>
                          <a:pt x="7271" y="10395"/>
                        </a:cubicBezTo>
                        <a:cubicBezTo>
                          <a:pt x="6800" y="10395"/>
                          <a:pt x="6325" y="10259"/>
                          <a:pt x="5908" y="9978"/>
                        </a:cubicBezTo>
                        <a:cubicBezTo>
                          <a:pt x="5867" y="9950"/>
                          <a:pt x="5825" y="9938"/>
                          <a:pt x="5787" y="9938"/>
                        </a:cubicBezTo>
                        <a:cubicBezTo>
                          <a:pt x="5609" y="9938"/>
                          <a:pt x="5488" y="10192"/>
                          <a:pt x="5676" y="10321"/>
                        </a:cubicBezTo>
                        <a:cubicBezTo>
                          <a:pt x="6173" y="10656"/>
                          <a:pt x="6725" y="10810"/>
                          <a:pt x="7266" y="10810"/>
                        </a:cubicBezTo>
                        <a:cubicBezTo>
                          <a:pt x="8529" y="10810"/>
                          <a:pt x="9735" y="9967"/>
                          <a:pt x="10056" y="8604"/>
                        </a:cubicBezTo>
                        <a:lnTo>
                          <a:pt x="13998" y="8604"/>
                        </a:lnTo>
                        <a:cubicBezTo>
                          <a:pt x="14194" y="8601"/>
                          <a:pt x="14351" y="8444"/>
                          <a:pt x="14351" y="8251"/>
                        </a:cubicBezTo>
                        <a:lnTo>
                          <a:pt x="14351" y="7076"/>
                        </a:lnTo>
                        <a:cubicBezTo>
                          <a:pt x="14351" y="5042"/>
                          <a:pt x="13481" y="3723"/>
                          <a:pt x="13402" y="3537"/>
                        </a:cubicBezTo>
                        <a:cubicBezTo>
                          <a:pt x="13187" y="3161"/>
                          <a:pt x="12935" y="2804"/>
                          <a:pt x="12653" y="2474"/>
                        </a:cubicBezTo>
                        <a:cubicBezTo>
                          <a:pt x="12608" y="2421"/>
                          <a:pt x="12553" y="2398"/>
                          <a:pt x="12500" y="2398"/>
                        </a:cubicBezTo>
                        <a:cubicBezTo>
                          <a:pt x="12344" y="2398"/>
                          <a:pt x="12202" y="2589"/>
                          <a:pt x="12336" y="2745"/>
                        </a:cubicBezTo>
                        <a:cubicBezTo>
                          <a:pt x="12558" y="3004"/>
                          <a:pt x="12758" y="3279"/>
                          <a:pt x="12938" y="3570"/>
                        </a:cubicBezTo>
                        <a:lnTo>
                          <a:pt x="12519" y="3812"/>
                        </a:lnTo>
                        <a:cubicBezTo>
                          <a:pt x="12318" y="3927"/>
                          <a:pt x="12432" y="4200"/>
                          <a:pt x="12616" y="4200"/>
                        </a:cubicBezTo>
                        <a:cubicBezTo>
                          <a:pt x="12650" y="4200"/>
                          <a:pt x="12687" y="4191"/>
                          <a:pt x="12725" y="4168"/>
                        </a:cubicBezTo>
                        <a:lnTo>
                          <a:pt x="13144" y="3926"/>
                        </a:lnTo>
                        <a:cubicBezTo>
                          <a:pt x="13631" y="4836"/>
                          <a:pt x="13903" y="5843"/>
                          <a:pt x="13932" y="6870"/>
                        </a:cubicBezTo>
                        <a:lnTo>
                          <a:pt x="13448" y="6870"/>
                        </a:lnTo>
                        <a:cubicBezTo>
                          <a:pt x="13173" y="6870"/>
                          <a:pt x="13173" y="7286"/>
                          <a:pt x="13448" y="7286"/>
                        </a:cubicBezTo>
                        <a:lnTo>
                          <a:pt x="13936" y="7286"/>
                        </a:lnTo>
                        <a:lnTo>
                          <a:pt x="13936" y="8188"/>
                        </a:lnTo>
                        <a:lnTo>
                          <a:pt x="10121" y="8188"/>
                        </a:lnTo>
                        <a:cubicBezTo>
                          <a:pt x="10249" y="6658"/>
                          <a:pt x="9147" y="5300"/>
                          <a:pt x="7622" y="5110"/>
                        </a:cubicBezTo>
                        <a:lnTo>
                          <a:pt x="5208" y="2507"/>
                        </a:lnTo>
                        <a:cubicBezTo>
                          <a:pt x="5112" y="2403"/>
                          <a:pt x="4994" y="2358"/>
                          <a:pt x="4878" y="2358"/>
                        </a:cubicBezTo>
                        <a:cubicBezTo>
                          <a:pt x="4598" y="2358"/>
                          <a:pt x="4334" y="2622"/>
                          <a:pt x="4436" y="2951"/>
                        </a:cubicBezTo>
                        <a:lnTo>
                          <a:pt x="5333" y="5853"/>
                        </a:lnTo>
                        <a:cubicBezTo>
                          <a:pt x="4747" y="6393"/>
                          <a:pt x="4413" y="7155"/>
                          <a:pt x="4413" y="7950"/>
                        </a:cubicBezTo>
                        <a:cubicBezTo>
                          <a:pt x="4413" y="8031"/>
                          <a:pt x="4420" y="8110"/>
                          <a:pt x="4427" y="8188"/>
                        </a:cubicBezTo>
                        <a:lnTo>
                          <a:pt x="609" y="8188"/>
                        </a:lnTo>
                        <a:lnTo>
                          <a:pt x="609" y="7286"/>
                        </a:lnTo>
                        <a:lnTo>
                          <a:pt x="1097" y="7286"/>
                        </a:lnTo>
                        <a:cubicBezTo>
                          <a:pt x="1361" y="7273"/>
                          <a:pt x="1361" y="6880"/>
                          <a:pt x="1097" y="6870"/>
                        </a:cubicBezTo>
                        <a:lnTo>
                          <a:pt x="616" y="6870"/>
                        </a:lnTo>
                        <a:cubicBezTo>
                          <a:pt x="648" y="6059"/>
                          <a:pt x="828" y="5258"/>
                          <a:pt x="1146" y="4512"/>
                        </a:cubicBezTo>
                        <a:cubicBezTo>
                          <a:pt x="1231" y="4315"/>
                          <a:pt x="1322" y="4126"/>
                          <a:pt x="1424" y="3939"/>
                        </a:cubicBezTo>
                        <a:lnTo>
                          <a:pt x="1823" y="4168"/>
                        </a:lnTo>
                        <a:cubicBezTo>
                          <a:pt x="1861" y="4191"/>
                          <a:pt x="1898" y="4200"/>
                          <a:pt x="1933" y="4200"/>
                        </a:cubicBezTo>
                        <a:cubicBezTo>
                          <a:pt x="2117" y="4200"/>
                          <a:pt x="2233" y="3927"/>
                          <a:pt x="2032" y="3812"/>
                        </a:cubicBezTo>
                        <a:lnTo>
                          <a:pt x="1633" y="3579"/>
                        </a:lnTo>
                        <a:cubicBezTo>
                          <a:pt x="2176" y="2713"/>
                          <a:pt x="2909" y="1977"/>
                          <a:pt x="3772" y="1427"/>
                        </a:cubicBezTo>
                        <a:lnTo>
                          <a:pt x="4008" y="1833"/>
                        </a:lnTo>
                        <a:cubicBezTo>
                          <a:pt x="4051" y="1908"/>
                          <a:pt x="4116" y="1939"/>
                          <a:pt x="4181" y="1939"/>
                        </a:cubicBezTo>
                        <a:cubicBezTo>
                          <a:pt x="4322" y="1939"/>
                          <a:pt x="4462" y="1790"/>
                          <a:pt x="4368" y="1627"/>
                        </a:cubicBezTo>
                        <a:lnTo>
                          <a:pt x="4132" y="1218"/>
                        </a:lnTo>
                        <a:cubicBezTo>
                          <a:pt x="5035" y="724"/>
                          <a:pt x="6039" y="452"/>
                          <a:pt x="7066" y="420"/>
                        </a:cubicBezTo>
                        <a:lnTo>
                          <a:pt x="7066" y="904"/>
                        </a:lnTo>
                        <a:cubicBezTo>
                          <a:pt x="7066" y="1018"/>
                          <a:pt x="7158" y="1110"/>
                          <a:pt x="7272" y="1110"/>
                        </a:cubicBezTo>
                        <a:cubicBezTo>
                          <a:pt x="7387" y="1110"/>
                          <a:pt x="7482" y="1018"/>
                          <a:pt x="7482" y="904"/>
                        </a:cubicBezTo>
                        <a:lnTo>
                          <a:pt x="7482" y="420"/>
                        </a:lnTo>
                        <a:cubicBezTo>
                          <a:pt x="8509" y="452"/>
                          <a:pt x="9516" y="721"/>
                          <a:pt x="10426" y="1208"/>
                        </a:cubicBezTo>
                        <a:lnTo>
                          <a:pt x="10184" y="1627"/>
                        </a:lnTo>
                        <a:cubicBezTo>
                          <a:pt x="10125" y="1725"/>
                          <a:pt x="10157" y="1856"/>
                          <a:pt x="10256" y="1914"/>
                        </a:cubicBezTo>
                        <a:cubicBezTo>
                          <a:pt x="10288" y="1932"/>
                          <a:pt x="10323" y="1941"/>
                          <a:pt x="10358" y="1941"/>
                        </a:cubicBezTo>
                        <a:cubicBezTo>
                          <a:pt x="10432" y="1941"/>
                          <a:pt x="10503" y="1903"/>
                          <a:pt x="10543" y="1836"/>
                        </a:cubicBezTo>
                        <a:lnTo>
                          <a:pt x="10786" y="1414"/>
                        </a:lnTo>
                        <a:cubicBezTo>
                          <a:pt x="11100" y="1610"/>
                          <a:pt x="11400" y="1833"/>
                          <a:pt x="11679" y="2078"/>
                        </a:cubicBezTo>
                        <a:cubicBezTo>
                          <a:pt x="11723" y="2117"/>
                          <a:pt x="11771" y="2134"/>
                          <a:pt x="11816" y="2134"/>
                        </a:cubicBezTo>
                        <a:cubicBezTo>
                          <a:pt x="11982" y="2134"/>
                          <a:pt x="12115" y="1911"/>
                          <a:pt x="11953" y="1767"/>
                        </a:cubicBezTo>
                        <a:cubicBezTo>
                          <a:pt x="10668" y="635"/>
                          <a:pt x="9016" y="7"/>
                          <a:pt x="7302" y="1"/>
                        </a:cubicBezTo>
                        <a:close/>
                      </a:path>
                    </a:pathLst>
                  </a:custGeom>
                  <a:grpFill/>
                  <a:ln>
                    <a:noFill/>
                  </a:ln>
                </p:spPr>
                <p:txBody>
                  <a:bodyPr spcFirstLastPara="1" wrap="square" lIns="68569" tIns="68569" rIns="68569" bIns="68569" anchor="ctr" anchorCtr="0">
                    <a:noAutofit/>
                  </a:bodyPr>
                  <a:lstStyle/>
                  <a:p>
                    <a:pPr defTabSz="342900"/>
                    <a:endParaRPr sz="900">
                      <a:solidFill>
                        <a:prstClr val="black"/>
                      </a:solidFill>
                      <a:latin typeface="Calibri"/>
                    </a:endParaRPr>
                  </a:p>
                </p:txBody>
              </p:sp>
            </p:grpSp>
            <p:grpSp>
              <p:nvGrpSpPr>
                <p:cNvPr id="79" name="Google Shape;14366;p134">
                  <a:extLst>
                    <a:ext uri="{FF2B5EF4-FFF2-40B4-BE49-F238E27FC236}">
                      <a16:creationId xmlns:a16="http://schemas.microsoft.com/office/drawing/2014/main" id="{E049AD84-4A1E-F875-36E9-284831987218}"/>
                    </a:ext>
                  </a:extLst>
                </p:cNvPr>
                <p:cNvGrpSpPr/>
                <p:nvPr/>
              </p:nvGrpSpPr>
              <p:grpSpPr>
                <a:xfrm>
                  <a:off x="6153268" y="2293644"/>
                  <a:ext cx="432251" cy="374723"/>
                  <a:chOff x="7500054" y="2934735"/>
                  <a:chExt cx="350576" cy="280454"/>
                </a:xfrm>
                <a:solidFill>
                  <a:schemeClr val="bg1"/>
                </a:solidFill>
              </p:grpSpPr>
              <p:sp>
                <p:nvSpPr>
                  <p:cNvPr id="145" name="Google Shape;14367;p134">
                    <a:extLst>
                      <a:ext uri="{FF2B5EF4-FFF2-40B4-BE49-F238E27FC236}">
                        <a16:creationId xmlns:a16="http://schemas.microsoft.com/office/drawing/2014/main" id="{4652091A-7F72-FD8E-D4BF-977E8E546E3A}"/>
                      </a:ext>
                    </a:extLst>
                  </p:cNvPr>
                  <p:cNvSpPr/>
                  <p:nvPr/>
                </p:nvSpPr>
                <p:spPr>
                  <a:xfrm>
                    <a:off x="7571671" y="2959371"/>
                    <a:ext cx="191426" cy="10249"/>
                  </a:xfrm>
                  <a:custGeom>
                    <a:avLst/>
                    <a:gdLst/>
                    <a:ahLst/>
                    <a:cxnLst/>
                    <a:rect l="l" t="t" r="r" b="b"/>
                    <a:pathLst>
                      <a:path w="6014" h="322" extrusionOk="0">
                        <a:moveTo>
                          <a:pt x="156" y="0"/>
                        </a:moveTo>
                        <a:cubicBezTo>
                          <a:pt x="72" y="0"/>
                          <a:pt x="1" y="71"/>
                          <a:pt x="1" y="167"/>
                        </a:cubicBezTo>
                        <a:cubicBezTo>
                          <a:pt x="1" y="250"/>
                          <a:pt x="72" y="322"/>
                          <a:pt x="156" y="322"/>
                        </a:cubicBezTo>
                        <a:lnTo>
                          <a:pt x="5847" y="322"/>
                        </a:lnTo>
                        <a:cubicBezTo>
                          <a:pt x="5930" y="322"/>
                          <a:pt x="6014" y="250"/>
                          <a:pt x="6014" y="167"/>
                        </a:cubicBezTo>
                        <a:cubicBezTo>
                          <a:pt x="6014" y="71"/>
                          <a:pt x="5930" y="0"/>
                          <a:pt x="5847" y="0"/>
                        </a:cubicBezTo>
                        <a:close/>
                      </a:path>
                    </a:pathLst>
                  </a:custGeom>
                  <a:grpFill/>
                  <a:ln>
                    <a:noFill/>
                  </a:ln>
                </p:spPr>
                <p:txBody>
                  <a:bodyPr spcFirstLastPara="1" wrap="square" lIns="68569" tIns="68569" rIns="68569" bIns="68569" anchor="ctr" anchorCtr="0">
                    <a:noAutofit/>
                  </a:bodyPr>
                  <a:lstStyle/>
                  <a:p>
                    <a:pPr defTabSz="342900"/>
                    <a:endParaRPr sz="900">
                      <a:solidFill>
                        <a:prstClr val="black"/>
                      </a:solidFill>
                      <a:latin typeface="Calibri"/>
                    </a:endParaRPr>
                  </a:p>
                </p:txBody>
              </p:sp>
              <p:sp>
                <p:nvSpPr>
                  <p:cNvPr id="146" name="Google Shape;14368;p134">
                    <a:extLst>
                      <a:ext uri="{FF2B5EF4-FFF2-40B4-BE49-F238E27FC236}">
                        <a16:creationId xmlns:a16="http://schemas.microsoft.com/office/drawing/2014/main" id="{B15BFA5E-19B7-DABD-7186-B461EB1C9034}"/>
                      </a:ext>
                    </a:extLst>
                  </p:cNvPr>
                  <p:cNvSpPr/>
                  <p:nvPr/>
                </p:nvSpPr>
                <p:spPr>
                  <a:xfrm>
                    <a:off x="7500054" y="2934735"/>
                    <a:ext cx="350576" cy="280454"/>
                  </a:xfrm>
                  <a:custGeom>
                    <a:avLst/>
                    <a:gdLst/>
                    <a:ahLst/>
                    <a:cxnLst/>
                    <a:rect l="l" t="t" r="r" b="b"/>
                    <a:pathLst>
                      <a:path w="11014" h="8811" extrusionOk="0">
                        <a:moveTo>
                          <a:pt x="1501" y="310"/>
                        </a:moveTo>
                        <a:lnTo>
                          <a:pt x="1501" y="1560"/>
                        </a:lnTo>
                        <a:lnTo>
                          <a:pt x="310" y="1560"/>
                        </a:lnTo>
                        <a:lnTo>
                          <a:pt x="310" y="417"/>
                        </a:lnTo>
                        <a:cubicBezTo>
                          <a:pt x="310" y="357"/>
                          <a:pt x="358" y="310"/>
                          <a:pt x="417" y="310"/>
                        </a:cubicBezTo>
                        <a:close/>
                        <a:moveTo>
                          <a:pt x="8990" y="310"/>
                        </a:moveTo>
                        <a:cubicBezTo>
                          <a:pt x="9049" y="310"/>
                          <a:pt x="9097" y="357"/>
                          <a:pt x="9097" y="417"/>
                        </a:cubicBezTo>
                        <a:lnTo>
                          <a:pt x="9097" y="1560"/>
                        </a:lnTo>
                        <a:lnTo>
                          <a:pt x="1834" y="1560"/>
                        </a:lnTo>
                        <a:lnTo>
                          <a:pt x="1834" y="310"/>
                        </a:lnTo>
                        <a:close/>
                        <a:moveTo>
                          <a:pt x="10419" y="3453"/>
                        </a:moveTo>
                        <a:cubicBezTo>
                          <a:pt x="10561" y="3453"/>
                          <a:pt x="10704" y="3572"/>
                          <a:pt x="10704" y="3739"/>
                        </a:cubicBezTo>
                        <a:cubicBezTo>
                          <a:pt x="10704" y="3893"/>
                          <a:pt x="10561" y="4013"/>
                          <a:pt x="10419" y="4013"/>
                        </a:cubicBezTo>
                        <a:cubicBezTo>
                          <a:pt x="10264" y="4013"/>
                          <a:pt x="10133" y="3893"/>
                          <a:pt x="10133" y="3739"/>
                        </a:cubicBezTo>
                        <a:cubicBezTo>
                          <a:pt x="10133" y="3572"/>
                          <a:pt x="10252" y="3453"/>
                          <a:pt x="10419" y="3453"/>
                        </a:cubicBezTo>
                        <a:close/>
                        <a:moveTo>
                          <a:pt x="6537" y="4786"/>
                        </a:moveTo>
                        <a:cubicBezTo>
                          <a:pt x="6680" y="4786"/>
                          <a:pt x="6811" y="4906"/>
                          <a:pt x="6811" y="5072"/>
                        </a:cubicBezTo>
                        <a:cubicBezTo>
                          <a:pt x="6811" y="5239"/>
                          <a:pt x="6680" y="5358"/>
                          <a:pt x="6537" y="5358"/>
                        </a:cubicBezTo>
                        <a:cubicBezTo>
                          <a:pt x="6382" y="5358"/>
                          <a:pt x="6251" y="5239"/>
                          <a:pt x="6251" y="5072"/>
                        </a:cubicBezTo>
                        <a:cubicBezTo>
                          <a:pt x="6251" y="4906"/>
                          <a:pt x="6370" y="4786"/>
                          <a:pt x="6537" y="4786"/>
                        </a:cubicBezTo>
                        <a:close/>
                        <a:moveTo>
                          <a:pt x="8240" y="6156"/>
                        </a:moveTo>
                        <a:cubicBezTo>
                          <a:pt x="8394" y="6156"/>
                          <a:pt x="8525" y="6275"/>
                          <a:pt x="8525" y="6441"/>
                        </a:cubicBezTo>
                        <a:cubicBezTo>
                          <a:pt x="8525" y="6608"/>
                          <a:pt x="8394" y="6727"/>
                          <a:pt x="8240" y="6727"/>
                        </a:cubicBezTo>
                        <a:cubicBezTo>
                          <a:pt x="8097" y="6727"/>
                          <a:pt x="7966" y="6608"/>
                          <a:pt x="7966" y="6441"/>
                        </a:cubicBezTo>
                        <a:cubicBezTo>
                          <a:pt x="7966" y="6299"/>
                          <a:pt x="8073" y="6156"/>
                          <a:pt x="8240" y="6156"/>
                        </a:cubicBezTo>
                        <a:close/>
                        <a:moveTo>
                          <a:pt x="4811" y="6382"/>
                        </a:moveTo>
                        <a:cubicBezTo>
                          <a:pt x="4954" y="6382"/>
                          <a:pt x="5085" y="6501"/>
                          <a:pt x="5085" y="6668"/>
                        </a:cubicBezTo>
                        <a:cubicBezTo>
                          <a:pt x="5085" y="6834"/>
                          <a:pt x="4954" y="6953"/>
                          <a:pt x="4811" y="6953"/>
                        </a:cubicBezTo>
                        <a:cubicBezTo>
                          <a:pt x="4656" y="6953"/>
                          <a:pt x="4525" y="6834"/>
                          <a:pt x="4525" y="6668"/>
                        </a:cubicBezTo>
                        <a:cubicBezTo>
                          <a:pt x="4525" y="6501"/>
                          <a:pt x="4644" y="6382"/>
                          <a:pt x="4811" y="6382"/>
                        </a:cubicBezTo>
                        <a:close/>
                        <a:moveTo>
                          <a:pt x="417" y="0"/>
                        </a:moveTo>
                        <a:cubicBezTo>
                          <a:pt x="179" y="0"/>
                          <a:pt x="1" y="143"/>
                          <a:pt x="1" y="417"/>
                        </a:cubicBezTo>
                        <a:lnTo>
                          <a:pt x="1" y="8382"/>
                        </a:lnTo>
                        <a:cubicBezTo>
                          <a:pt x="1" y="8620"/>
                          <a:pt x="191" y="8787"/>
                          <a:pt x="417" y="8787"/>
                        </a:cubicBezTo>
                        <a:lnTo>
                          <a:pt x="4513" y="8787"/>
                        </a:lnTo>
                        <a:cubicBezTo>
                          <a:pt x="4596" y="8787"/>
                          <a:pt x="4668" y="8715"/>
                          <a:pt x="4668" y="8632"/>
                        </a:cubicBezTo>
                        <a:cubicBezTo>
                          <a:pt x="4668" y="8537"/>
                          <a:pt x="4596" y="8465"/>
                          <a:pt x="4513" y="8465"/>
                        </a:cubicBezTo>
                        <a:lnTo>
                          <a:pt x="417" y="8465"/>
                        </a:lnTo>
                        <a:cubicBezTo>
                          <a:pt x="358" y="8465"/>
                          <a:pt x="310" y="8418"/>
                          <a:pt x="310" y="8358"/>
                        </a:cubicBezTo>
                        <a:lnTo>
                          <a:pt x="310" y="1869"/>
                        </a:lnTo>
                        <a:lnTo>
                          <a:pt x="9073" y="1869"/>
                        </a:lnTo>
                        <a:lnTo>
                          <a:pt x="9073" y="5144"/>
                        </a:lnTo>
                        <a:lnTo>
                          <a:pt x="8502" y="5894"/>
                        </a:lnTo>
                        <a:cubicBezTo>
                          <a:pt x="8418" y="5846"/>
                          <a:pt x="8335" y="5834"/>
                          <a:pt x="8240" y="5834"/>
                        </a:cubicBezTo>
                        <a:cubicBezTo>
                          <a:pt x="8109" y="5834"/>
                          <a:pt x="7978" y="5870"/>
                          <a:pt x="7871" y="5965"/>
                        </a:cubicBezTo>
                        <a:lnTo>
                          <a:pt x="7073" y="5322"/>
                        </a:lnTo>
                        <a:cubicBezTo>
                          <a:pt x="7109" y="5251"/>
                          <a:pt x="7132" y="5156"/>
                          <a:pt x="7132" y="5060"/>
                        </a:cubicBezTo>
                        <a:cubicBezTo>
                          <a:pt x="7132" y="4727"/>
                          <a:pt x="6859" y="4441"/>
                          <a:pt x="6513" y="4441"/>
                        </a:cubicBezTo>
                        <a:cubicBezTo>
                          <a:pt x="6192" y="4441"/>
                          <a:pt x="5906" y="4715"/>
                          <a:pt x="5906" y="5060"/>
                        </a:cubicBezTo>
                        <a:cubicBezTo>
                          <a:pt x="5906" y="5167"/>
                          <a:pt x="5942" y="5263"/>
                          <a:pt x="5978" y="5358"/>
                        </a:cubicBezTo>
                        <a:lnTo>
                          <a:pt x="5108" y="6144"/>
                        </a:lnTo>
                        <a:cubicBezTo>
                          <a:pt x="5013" y="6084"/>
                          <a:pt x="4906" y="6049"/>
                          <a:pt x="4787" y="6049"/>
                        </a:cubicBezTo>
                        <a:cubicBezTo>
                          <a:pt x="4465" y="6049"/>
                          <a:pt x="4180" y="6322"/>
                          <a:pt x="4180" y="6668"/>
                        </a:cubicBezTo>
                        <a:cubicBezTo>
                          <a:pt x="4180" y="6989"/>
                          <a:pt x="4454" y="7275"/>
                          <a:pt x="4787" y="7275"/>
                        </a:cubicBezTo>
                        <a:cubicBezTo>
                          <a:pt x="5132" y="7275"/>
                          <a:pt x="5406" y="7001"/>
                          <a:pt x="5406" y="6668"/>
                        </a:cubicBezTo>
                        <a:cubicBezTo>
                          <a:pt x="5406" y="6560"/>
                          <a:pt x="5370" y="6465"/>
                          <a:pt x="5323" y="6382"/>
                        </a:cubicBezTo>
                        <a:lnTo>
                          <a:pt x="6204" y="5572"/>
                        </a:lnTo>
                        <a:cubicBezTo>
                          <a:pt x="6299" y="5620"/>
                          <a:pt x="6394" y="5656"/>
                          <a:pt x="6501" y="5656"/>
                        </a:cubicBezTo>
                        <a:cubicBezTo>
                          <a:pt x="6620" y="5656"/>
                          <a:pt x="6740" y="5620"/>
                          <a:pt x="6835" y="5548"/>
                        </a:cubicBezTo>
                        <a:lnTo>
                          <a:pt x="7644" y="6203"/>
                        </a:lnTo>
                        <a:cubicBezTo>
                          <a:pt x="7621" y="6263"/>
                          <a:pt x="7609" y="6334"/>
                          <a:pt x="7609" y="6406"/>
                        </a:cubicBezTo>
                        <a:cubicBezTo>
                          <a:pt x="7609" y="6739"/>
                          <a:pt x="7871" y="7025"/>
                          <a:pt x="8216" y="7025"/>
                        </a:cubicBezTo>
                        <a:cubicBezTo>
                          <a:pt x="8561" y="7025"/>
                          <a:pt x="8823" y="6751"/>
                          <a:pt x="8823" y="6406"/>
                        </a:cubicBezTo>
                        <a:cubicBezTo>
                          <a:pt x="8823" y="6287"/>
                          <a:pt x="8799" y="6168"/>
                          <a:pt x="8716" y="6084"/>
                        </a:cubicBezTo>
                        <a:lnTo>
                          <a:pt x="9061" y="5656"/>
                        </a:lnTo>
                        <a:lnTo>
                          <a:pt x="9061" y="8382"/>
                        </a:lnTo>
                        <a:cubicBezTo>
                          <a:pt x="9061" y="8442"/>
                          <a:pt x="9014" y="8477"/>
                          <a:pt x="8954" y="8477"/>
                        </a:cubicBezTo>
                        <a:lnTo>
                          <a:pt x="5227" y="8477"/>
                        </a:lnTo>
                        <a:cubicBezTo>
                          <a:pt x="5132" y="8477"/>
                          <a:pt x="5061" y="8561"/>
                          <a:pt x="5061" y="8644"/>
                        </a:cubicBezTo>
                        <a:cubicBezTo>
                          <a:pt x="5061" y="8739"/>
                          <a:pt x="5132" y="8811"/>
                          <a:pt x="5227" y="8811"/>
                        </a:cubicBezTo>
                        <a:lnTo>
                          <a:pt x="8954" y="8811"/>
                        </a:lnTo>
                        <a:cubicBezTo>
                          <a:pt x="9192" y="8811"/>
                          <a:pt x="9371" y="8620"/>
                          <a:pt x="9371" y="8394"/>
                        </a:cubicBezTo>
                        <a:lnTo>
                          <a:pt x="9371" y="5287"/>
                        </a:lnTo>
                        <a:lnTo>
                          <a:pt x="10145" y="4298"/>
                        </a:lnTo>
                        <a:cubicBezTo>
                          <a:pt x="10228" y="4334"/>
                          <a:pt x="10299" y="4346"/>
                          <a:pt x="10383" y="4346"/>
                        </a:cubicBezTo>
                        <a:cubicBezTo>
                          <a:pt x="10716" y="4346"/>
                          <a:pt x="10990" y="4072"/>
                          <a:pt x="10990" y="3739"/>
                        </a:cubicBezTo>
                        <a:cubicBezTo>
                          <a:pt x="11014" y="3405"/>
                          <a:pt x="10740" y="3131"/>
                          <a:pt x="10419" y="3131"/>
                        </a:cubicBezTo>
                        <a:cubicBezTo>
                          <a:pt x="10085" y="3131"/>
                          <a:pt x="9811" y="3405"/>
                          <a:pt x="9811" y="3751"/>
                        </a:cubicBezTo>
                        <a:cubicBezTo>
                          <a:pt x="9811" y="3882"/>
                          <a:pt x="9847" y="4001"/>
                          <a:pt x="9930" y="4108"/>
                        </a:cubicBezTo>
                        <a:lnTo>
                          <a:pt x="9407" y="4763"/>
                        </a:lnTo>
                        <a:lnTo>
                          <a:pt x="9407" y="381"/>
                        </a:lnTo>
                        <a:cubicBezTo>
                          <a:pt x="9407" y="191"/>
                          <a:pt x="9276" y="0"/>
                          <a:pt x="8990" y="0"/>
                        </a:cubicBezTo>
                        <a:close/>
                      </a:path>
                    </a:pathLst>
                  </a:custGeom>
                  <a:grpFill/>
                  <a:ln>
                    <a:noFill/>
                  </a:ln>
                </p:spPr>
                <p:txBody>
                  <a:bodyPr spcFirstLastPara="1" wrap="square" lIns="68569" tIns="68569" rIns="68569" bIns="68569" anchor="ctr" anchorCtr="0">
                    <a:noAutofit/>
                  </a:bodyPr>
                  <a:lstStyle/>
                  <a:p>
                    <a:pPr defTabSz="342900"/>
                    <a:endParaRPr sz="900">
                      <a:solidFill>
                        <a:prstClr val="black"/>
                      </a:solidFill>
                      <a:latin typeface="Calibri"/>
                    </a:endParaRPr>
                  </a:p>
                </p:txBody>
              </p:sp>
              <p:sp>
                <p:nvSpPr>
                  <p:cNvPr id="147" name="Google Shape;14369;p134">
                    <a:extLst>
                      <a:ext uri="{FF2B5EF4-FFF2-40B4-BE49-F238E27FC236}">
                        <a16:creationId xmlns:a16="http://schemas.microsoft.com/office/drawing/2014/main" id="{371B3648-61D4-8D5C-5F58-FF3F1131ACC1}"/>
                      </a:ext>
                    </a:extLst>
                  </p:cNvPr>
                  <p:cNvSpPr/>
                  <p:nvPr/>
                </p:nvSpPr>
                <p:spPr>
                  <a:xfrm>
                    <a:off x="7539459" y="3074564"/>
                    <a:ext cx="82663" cy="10249"/>
                  </a:xfrm>
                  <a:custGeom>
                    <a:avLst/>
                    <a:gdLst/>
                    <a:ahLst/>
                    <a:cxnLst/>
                    <a:rect l="l" t="t" r="r" b="b"/>
                    <a:pathLst>
                      <a:path w="2597" h="322" extrusionOk="0">
                        <a:moveTo>
                          <a:pt x="156" y="1"/>
                        </a:moveTo>
                        <a:cubicBezTo>
                          <a:pt x="72" y="1"/>
                          <a:pt x="1" y="72"/>
                          <a:pt x="1" y="155"/>
                        </a:cubicBezTo>
                        <a:cubicBezTo>
                          <a:pt x="1" y="251"/>
                          <a:pt x="72" y="322"/>
                          <a:pt x="156" y="322"/>
                        </a:cubicBezTo>
                        <a:lnTo>
                          <a:pt x="2442" y="322"/>
                        </a:lnTo>
                        <a:cubicBezTo>
                          <a:pt x="2525" y="322"/>
                          <a:pt x="2596" y="251"/>
                          <a:pt x="2596" y="155"/>
                        </a:cubicBezTo>
                        <a:cubicBezTo>
                          <a:pt x="2596" y="72"/>
                          <a:pt x="2525" y="1"/>
                          <a:pt x="2442" y="1"/>
                        </a:cubicBezTo>
                        <a:close/>
                      </a:path>
                    </a:pathLst>
                  </a:custGeom>
                  <a:grpFill/>
                  <a:ln>
                    <a:noFill/>
                  </a:ln>
                </p:spPr>
                <p:txBody>
                  <a:bodyPr spcFirstLastPara="1" wrap="square" lIns="68569" tIns="68569" rIns="68569" bIns="68569" anchor="ctr" anchorCtr="0">
                    <a:noAutofit/>
                  </a:bodyPr>
                  <a:lstStyle/>
                  <a:p>
                    <a:pPr defTabSz="342900"/>
                    <a:endParaRPr sz="900">
                      <a:solidFill>
                        <a:prstClr val="black"/>
                      </a:solidFill>
                      <a:latin typeface="Calibri"/>
                    </a:endParaRPr>
                  </a:p>
                </p:txBody>
              </p:sp>
              <p:sp>
                <p:nvSpPr>
                  <p:cNvPr id="148" name="Google Shape;14370;p134">
                    <a:extLst>
                      <a:ext uri="{FF2B5EF4-FFF2-40B4-BE49-F238E27FC236}">
                        <a16:creationId xmlns:a16="http://schemas.microsoft.com/office/drawing/2014/main" id="{0BA0AE0B-F4FA-6AAE-6F42-50A364053D09}"/>
                      </a:ext>
                    </a:extLst>
                  </p:cNvPr>
                  <p:cNvSpPr/>
                  <p:nvPr/>
                </p:nvSpPr>
                <p:spPr>
                  <a:xfrm>
                    <a:off x="7539459" y="3099582"/>
                    <a:ext cx="82663" cy="10249"/>
                  </a:xfrm>
                  <a:custGeom>
                    <a:avLst/>
                    <a:gdLst/>
                    <a:ahLst/>
                    <a:cxnLst/>
                    <a:rect l="l" t="t" r="r" b="b"/>
                    <a:pathLst>
                      <a:path w="2597" h="322" extrusionOk="0">
                        <a:moveTo>
                          <a:pt x="156" y="0"/>
                        </a:moveTo>
                        <a:cubicBezTo>
                          <a:pt x="72" y="0"/>
                          <a:pt x="1" y="72"/>
                          <a:pt x="1" y="167"/>
                        </a:cubicBezTo>
                        <a:cubicBezTo>
                          <a:pt x="1" y="250"/>
                          <a:pt x="72" y="322"/>
                          <a:pt x="156" y="322"/>
                        </a:cubicBezTo>
                        <a:lnTo>
                          <a:pt x="2442" y="322"/>
                        </a:lnTo>
                        <a:cubicBezTo>
                          <a:pt x="2525" y="322"/>
                          <a:pt x="2596" y="250"/>
                          <a:pt x="2596" y="167"/>
                        </a:cubicBezTo>
                        <a:cubicBezTo>
                          <a:pt x="2596" y="72"/>
                          <a:pt x="2525" y="0"/>
                          <a:pt x="2442" y="0"/>
                        </a:cubicBezTo>
                        <a:close/>
                      </a:path>
                    </a:pathLst>
                  </a:custGeom>
                  <a:grpFill/>
                  <a:ln>
                    <a:noFill/>
                  </a:ln>
                </p:spPr>
                <p:txBody>
                  <a:bodyPr spcFirstLastPara="1" wrap="square" lIns="68569" tIns="68569" rIns="68569" bIns="68569" anchor="ctr" anchorCtr="0">
                    <a:noAutofit/>
                  </a:bodyPr>
                  <a:lstStyle/>
                  <a:p>
                    <a:pPr defTabSz="342900"/>
                    <a:endParaRPr sz="900">
                      <a:solidFill>
                        <a:prstClr val="black"/>
                      </a:solidFill>
                      <a:latin typeface="Calibri"/>
                    </a:endParaRPr>
                  </a:p>
                </p:txBody>
              </p:sp>
              <p:sp>
                <p:nvSpPr>
                  <p:cNvPr id="149" name="Google Shape;14371;p134">
                    <a:extLst>
                      <a:ext uri="{FF2B5EF4-FFF2-40B4-BE49-F238E27FC236}">
                        <a16:creationId xmlns:a16="http://schemas.microsoft.com/office/drawing/2014/main" id="{99BC5AA1-0DE0-DB3C-09D9-09F6D8C9FE79}"/>
                      </a:ext>
                    </a:extLst>
                  </p:cNvPr>
                  <p:cNvSpPr/>
                  <p:nvPr/>
                </p:nvSpPr>
                <p:spPr>
                  <a:xfrm>
                    <a:off x="7539459" y="3124601"/>
                    <a:ext cx="82663" cy="10631"/>
                  </a:xfrm>
                  <a:custGeom>
                    <a:avLst/>
                    <a:gdLst/>
                    <a:ahLst/>
                    <a:cxnLst/>
                    <a:rect l="l" t="t" r="r" b="b"/>
                    <a:pathLst>
                      <a:path w="2597" h="334" extrusionOk="0">
                        <a:moveTo>
                          <a:pt x="156" y="0"/>
                        </a:moveTo>
                        <a:cubicBezTo>
                          <a:pt x="72" y="0"/>
                          <a:pt x="1" y="72"/>
                          <a:pt x="1" y="167"/>
                        </a:cubicBezTo>
                        <a:cubicBezTo>
                          <a:pt x="1" y="250"/>
                          <a:pt x="72" y="334"/>
                          <a:pt x="156" y="334"/>
                        </a:cubicBezTo>
                        <a:lnTo>
                          <a:pt x="2442" y="334"/>
                        </a:lnTo>
                        <a:cubicBezTo>
                          <a:pt x="2525" y="334"/>
                          <a:pt x="2596" y="250"/>
                          <a:pt x="2596" y="167"/>
                        </a:cubicBezTo>
                        <a:cubicBezTo>
                          <a:pt x="2596" y="72"/>
                          <a:pt x="2525" y="0"/>
                          <a:pt x="2442" y="0"/>
                        </a:cubicBezTo>
                        <a:close/>
                      </a:path>
                    </a:pathLst>
                  </a:custGeom>
                  <a:grpFill/>
                  <a:ln>
                    <a:noFill/>
                  </a:ln>
                </p:spPr>
                <p:txBody>
                  <a:bodyPr spcFirstLastPara="1" wrap="square" lIns="68569" tIns="68569" rIns="68569" bIns="68569" anchor="ctr" anchorCtr="0">
                    <a:noAutofit/>
                  </a:bodyPr>
                  <a:lstStyle/>
                  <a:p>
                    <a:pPr defTabSz="342900"/>
                    <a:endParaRPr sz="900">
                      <a:solidFill>
                        <a:prstClr val="black"/>
                      </a:solidFill>
                      <a:latin typeface="Calibri"/>
                    </a:endParaRPr>
                  </a:p>
                </p:txBody>
              </p:sp>
              <p:sp>
                <p:nvSpPr>
                  <p:cNvPr id="150" name="Google Shape;14372;p134">
                    <a:extLst>
                      <a:ext uri="{FF2B5EF4-FFF2-40B4-BE49-F238E27FC236}">
                        <a16:creationId xmlns:a16="http://schemas.microsoft.com/office/drawing/2014/main" id="{D5B934D8-E376-E0F3-F185-C720D483F1F6}"/>
                      </a:ext>
                    </a:extLst>
                  </p:cNvPr>
                  <p:cNvSpPr/>
                  <p:nvPr/>
                </p:nvSpPr>
                <p:spPr>
                  <a:xfrm>
                    <a:off x="7539459" y="3149587"/>
                    <a:ext cx="82663" cy="10663"/>
                  </a:xfrm>
                  <a:custGeom>
                    <a:avLst/>
                    <a:gdLst/>
                    <a:ahLst/>
                    <a:cxnLst/>
                    <a:rect l="l" t="t" r="r" b="b"/>
                    <a:pathLst>
                      <a:path w="2597" h="335" extrusionOk="0">
                        <a:moveTo>
                          <a:pt x="156" y="1"/>
                        </a:moveTo>
                        <a:cubicBezTo>
                          <a:pt x="72" y="1"/>
                          <a:pt x="1" y="84"/>
                          <a:pt x="1" y="168"/>
                        </a:cubicBezTo>
                        <a:cubicBezTo>
                          <a:pt x="1" y="263"/>
                          <a:pt x="72" y="334"/>
                          <a:pt x="156" y="334"/>
                        </a:cubicBezTo>
                        <a:lnTo>
                          <a:pt x="2442" y="334"/>
                        </a:lnTo>
                        <a:cubicBezTo>
                          <a:pt x="2525" y="334"/>
                          <a:pt x="2596" y="263"/>
                          <a:pt x="2596" y="168"/>
                        </a:cubicBezTo>
                        <a:cubicBezTo>
                          <a:pt x="2596" y="84"/>
                          <a:pt x="2525" y="1"/>
                          <a:pt x="2442" y="1"/>
                        </a:cubicBezTo>
                        <a:close/>
                      </a:path>
                    </a:pathLst>
                  </a:custGeom>
                  <a:grpFill/>
                  <a:ln>
                    <a:noFill/>
                  </a:ln>
                </p:spPr>
                <p:txBody>
                  <a:bodyPr spcFirstLastPara="1" wrap="square" lIns="68569" tIns="68569" rIns="68569" bIns="68569" anchor="ctr" anchorCtr="0">
                    <a:noAutofit/>
                  </a:bodyPr>
                  <a:lstStyle/>
                  <a:p>
                    <a:pPr defTabSz="342900"/>
                    <a:endParaRPr sz="900">
                      <a:solidFill>
                        <a:prstClr val="black"/>
                      </a:solidFill>
                      <a:latin typeface="Calibri"/>
                    </a:endParaRPr>
                  </a:p>
                </p:txBody>
              </p:sp>
              <p:sp>
                <p:nvSpPr>
                  <p:cNvPr id="151" name="Google Shape;14373;p134">
                    <a:extLst>
                      <a:ext uri="{FF2B5EF4-FFF2-40B4-BE49-F238E27FC236}">
                        <a16:creationId xmlns:a16="http://schemas.microsoft.com/office/drawing/2014/main" id="{301C0EEB-C3F7-BA9F-877C-EA47BB3BD278}"/>
                      </a:ext>
                    </a:extLst>
                  </p:cNvPr>
                  <p:cNvSpPr/>
                  <p:nvPr/>
                </p:nvSpPr>
                <p:spPr>
                  <a:xfrm>
                    <a:off x="7539459" y="3174988"/>
                    <a:ext cx="82663" cy="10281"/>
                  </a:xfrm>
                  <a:custGeom>
                    <a:avLst/>
                    <a:gdLst/>
                    <a:ahLst/>
                    <a:cxnLst/>
                    <a:rect l="l" t="t" r="r" b="b"/>
                    <a:pathLst>
                      <a:path w="2597" h="323" extrusionOk="0">
                        <a:moveTo>
                          <a:pt x="156" y="1"/>
                        </a:moveTo>
                        <a:cubicBezTo>
                          <a:pt x="72" y="1"/>
                          <a:pt x="1" y="72"/>
                          <a:pt x="1" y="155"/>
                        </a:cubicBezTo>
                        <a:cubicBezTo>
                          <a:pt x="1" y="251"/>
                          <a:pt x="72" y="322"/>
                          <a:pt x="156" y="322"/>
                        </a:cubicBezTo>
                        <a:lnTo>
                          <a:pt x="2442" y="322"/>
                        </a:lnTo>
                        <a:cubicBezTo>
                          <a:pt x="2525" y="322"/>
                          <a:pt x="2596" y="251"/>
                          <a:pt x="2596" y="155"/>
                        </a:cubicBezTo>
                        <a:cubicBezTo>
                          <a:pt x="2596" y="72"/>
                          <a:pt x="2525" y="1"/>
                          <a:pt x="2442" y="1"/>
                        </a:cubicBezTo>
                        <a:close/>
                      </a:path>
                    </a:pathLst>
                  </a:custGeom>
                  <a:grpFill/>
                  <a:ln>
                    <a:noFill/>
                  </a:ln>
                </p:spPr>
                <p:txBody>
                  <a:bodyPr spcFirstLastPara="1" wrap="square" lIns="68569" tIns="68569" rIns="68569" bIns="68569" anchor="ctr" anchorCtr="0">
                    <a:noAutofit/>
                  </a:bodyPr>
                  <a:lstStyle/>
                  <a:p>
                    <a:pPr defTabSz="342900"/>
                    <a:endParaRPr sz="900">
                      <a:solidFill>
                        <a:prstClr val="black"/>
                      </a:solidFill>
                      <a:latin typeface="Calibri"/>
                    </a:endParaRPr>
                  </a:p>
                </p:txBody>
              </p:sp>
              <p:sp>
                <p:nvSpPr>
                  <p:cNvPr id="152" name="Google Shape;14374;p134">
                    <a:extLst>
                      <a:ext uri="{FF2B5EF4-FFF2-40B4-BE49-F238E27FC236}">
                        <a16:creationId xmlns:a16="http://schemas.microsoft.com/office/drawing/2014/main" id="{EC7E758A-92DD-D4C3-8F44-3DF957AED225}"/>
                      </a:ext>
                    </a:extLst>
                  </p:cNvPr>
                  <p:cNvSpPr/>
                  <p:nvPr/>
                </p:nvSpPr>
                <p:spPr>
                  <a:xfrm>
                    <a:off x="7539459" y="3011286"/>
                    <a:ext cx="220614" cy="47395"/>
                  </a:xfrm>
                  <a:custGeom>
                    <a:avLst/>
                    <a:gdLst/>
                    <a:ahLst/>
                    <a:cxnLst/>
                    <a:rect l="l" t="t" r="r" b="b"/>
                    <a:pathLst>
                      <a:path w="6931" h="1489" extrusionOk="0">
                        <a:moveTo>
                          <a:pt x="418" y="0"/>
                        </a:moveTo>
                        <a:cubicBezTo>
                          <a:pt x="179" y="0"/>
                          <a:pt x="1" y="191"/>
                          <a:pt x="1" y="417"/>
                        </a:cubicBezTo>
                        <a:lnTo>
                          <a:pt x="1" y="1072"/>
                        </a:lnTo>
                        <a:cubicBezTo>
                          <a:pt x="1" y="1310"/>
                          <a:pt x="191" y="1488"/>
                          <a:pt x="418" y="1488"/>
                        </a:cubicBezTo>
                        <a:lnTo>
                          <a:pt x="3251" y="1488"/>
                        </a:lnTo>
                        <a:cubicBezTo>
                          <a:pt x="3346" y="1488"/>
                          <a:pt x="3418" y="1417"/>
                          <a:pt x="3418" y="1322"/>
                        </a:cubicBezTo>
                        <a:cubicBezTo>
                          <a:pt x="3418" y="1238"/>
                          <a:pt x="3346" y="1167"/>
                          <a:pt x="3251" y="1167"/>
                        </a:cubicBezTo>
                        <a:lnTo>
                          <a:pt x="418" y="1167"/>
                        </a:lnTo>
                        <a:cubicBezTo>
                          <a:pt x="358" y="1167"/>
                          <a:pt x="310" y="1119"/>
                          <a:pt x="310" y="1060"/>
                        </a:cubicBezTo>
                        <a:lnTo>
                          <a:pt x="310" y="405"/>
                        </a:lnTo>
                        <a:cubicBezTo>
                          <a:pt x="310" y="345"/>
                          <a:pt x="358" y="298"/>
                          <a:pt x="418" y="298"/>
                        </a:cubicBezTo>
                        <a:lnTo>
                          <a:pt x="6502" y="298"/>
                        </a:lnTo>
                        <a:cubicBezTo>
                          <a:pt x="6561" y="298"/>
                          <a:pt x="6609" y="345"/>
                          <a:pt x="6609" y="405"/>
                        </a:cubicBezTo>
                        <a:lnTo>
                          <a:pt x="6609" y="1060"/>
                        </a:lnTo>
                        <a:cubicBezTo>
                          <a:pt x="6609" y="1119"/>
                          <a:pt x="6561" y="1167"/>
                          <a:pt x="6502" y="1167"/>
                        </a:cubicBezTo>
                        <a:lnTo>
                          <a:pt x="4013" y="1167"/>
                        </a:lnTo>
                        <a:cubicBezTo>
                          <a:pt x="3930" y="1167"/>
                          <a:pt x="3847" y="1238"/>
                          <a:pt x="3847" y="1322"/>
                        </a:cubicBezTo>
                        <a:cubicBezTo>
                          <a:pt x="3847" y="1417"/>
                          <a:pt x="3930" y="1488"/>
                          <a:pt x="4013" y="1488"/>
                        </a:cubicBezTo>
                        <a:lnTo>
                          <a:pt x="6502" y="1488"/>
                        </a:lnTo>
                        <a:cubicBezTo>
                          <a:pt x="6740" y="1488"/>
                          <a:pt x="6918" y="1298"/>
                          <a:pt x="6918" y="1072"/>
                        </a:cubicBezTo>
                        <a:lnTo>
                          <a:pt x="6918" y="417"/>
                        </a:lnTo>
                        <a:cubicBezTo>
                          <a:pt x="6930" y="203"/>
                          <a:pt x="6740" y="0"/>
                          <a:pt x="6502" y="0"/>
                        </a:cubicBezTo>
                        <a:close/>
                      </a:path>
                    </a:pathLst>
                  </a:custGeom>
                  <a:grpFill/>
                  <a:ln>
                    <a:noFill/>
                  </a:ln>
                </p:spPr>
                <p:txBody>
                  <a:bodyPr spcFirstLastPara="1" wrap="square" lIns="68569" tIns="68569" rIns="68569" bIns="68569" anchor="ctr" anchorCtr="0">
                    <a:noAutofit/>
                  </a:bodyPr>
                  <a:lstStyle/>
                  <a:p>
                    <a:pPr defTabSz="342900"/>
                    <a:endParaRPr sz="900">
                      <a:solidFill>
                        <a:prstClr val="black"/>
                      </a:solidFill>
                      <a:latin typeface="Calibri"/>
                    </a:endParaRPr>
                  </a:p>
                </p:txBody>
              </p:sp>
            </p:grpSp>
            <p:grpSp>
              <p:nvGrpSpPr>
                <p:cNvPr id="80" name="Google Shape;1479;p95">
                  <a:extLst>
                    <a:ext uri="{FF2B5EF4-FFF2-40B4-BE49-F238E27FC236}">
                      <a16:creationId xmlns:a16="http://schemas.microsoft.com/office/drawing/2014/main" id="{FE83257B-191E-A534-BF18-B528EE233078}"/>
                    </a:ext>
                  </a:extLst>
                </p:cNvPr>
                <p:cNvGrpSpPr/>
                <p:nvPr/>
              </p:nvGrpSpPr>
              <p:grpSpPr>
                <a:xfrm>
                  <a:off x="7503501" y="2986436"/>
                  <a:ext cx="410758" cy="405213"/>
                  <a:chOff x="6282175" y="2642450"/>
                  <a:chExt cx="357950" cy="352729"/>
                </a:xfrm>
              </p:grpSpPr>
              <p:sp>
                <p:nvSpPr>
                  <p:cNvPr id="135" name="Google Shape;1480;p95">
                    <a:extLst>
                      <a:ext uri="{FF2B5EF4-FFF2-40B4-BE49-F238E27FC236}">
                        <a16:creationId xmlns:a16="http://schemas.microsoft.com/office/drawing/2014/main" id="{35816B6B-5AB0-9687-3723-E183BEE538BA}"/>
                      </a:ext>
                    </a:extLst>
                  </p:cNvPr>
                  <p:cNvSpPr/>
                  <p:nvPr/>
                </p:nvSpPr>
                <p:spPr>
                  <a:xfrm>
                    <a:off x="6355025" y="2895625"/>
                    <a:ext cx="44175" cy="35525"/>
                  </a:xfrm>
                  <a:custGeom>
                    <a:avLst/>
                    <a:gdLst/>
                    <a:ahLst/>
                    <a:cxnLst/>
                    <a:rect l="l" t="t" r="r" b="b"/>
                    <a:pathLst>
                      <a:path w="1767" h="1421" extrusionOk="0">
                        <a:moveTo>
                          <a:pt x="1355" y="413"/>
                        </a:moveTo>
                        <a:lnTo>
                          <a:pt x="1355" y="1005"/>
                        </a:lnTo>
                        <a:lnTo>
                          <a:pt x="416" y="1005"/>
                        </a:lnTo>
                        <a:lnTo>
                          <a:pt x="416" y="413"/>
                        </a:lnTo>
                        <a:close/>
                        <a:moveTo>
                          <a:pt x="347" y="0"/>
                        </a:moveTo>
                        <a:cubicBezTo>
                          <a:pt x="158" y="0"/>
                          <a:pt x="1" y="154"/>
                          <a:pt x="1" y="347"/>
                        </a:cubicBezTo>
                        <a:lnTo>
                          <a:pt x="1" y="1073"/>
                        </a:lnTo>
                        <a:cubicBezTo>
                          <a:pt x="1" y="1263"/>
                          <a:pt x="158" y="1420"/>
                          <a:pt x="347" y="1420"/>
                        </a:cubicBezTo>
                        <a:lnTo>
                          <a:pt x="1420" y="1420"/>
                        </a:lnTo>
                        <a:cubicBezTo>
                          <a:pt x="1613" y="1420"/>
                          <a:pt x="1767" y="1263"/>
                          <a:pt x="1767" y="1073"/>
                        </a:cubicBezTo>
                        <a:lnTo>
                          <a:pt x="1767" y="347"/>
                        </a:lnTo>
                        <a:cubicBezTo>
                          <a:pt x="1767" y="154"/>
                          <a:pt x="1613" y="0"/>
                          <a:pt x="1420" y="0"/>
                        </a:cubicBezTo>
                        <a:close/>
                      </a:path>
                    </a:pathLst>
                  </a:custGeom>
                  <a:solidFill>
                    <a:schemeClr val="lt1"/>
                  </a:solidFill>
                  <a:ln>
                    <a:noFill/>
                  </a:ln>
                </p:spPr>
                <p:txBody>
                  <a:bodyPr spcFirstLastPara="1" wrap="square" lIns="68569" tIns="68569" rIns="68569" bIns="68569" anchor="ctr" anchorCtr="0">
                    <a:noAutofit/>
                  </a:bodyPr>
                  <a:lstStyle/>
                  <a:p>
                    <a:pPr defTabSz="342900"/>
                    <a:endParaRPr sz="900">
                      <a:solidFill>
                        <a:prstClr val="black"/>
                      </a:solidFill>
                      <a:latin typeface="Calibri"/>
                    </a:endParaRPr>
                  </a:p>
                </p:txBody>
              </p:sp>
              <p:sp>
                <p:nvSpPr>
                  <p:cNvPr id="136" name="Google Shape;1481;p95">
                    <a:extLst>
                      <a:ext uri="{FF2B5EF4-FFF2-40B4-BE49-F238E27FC236}">
                        <a16:creationId xmlns:a16="http://schemas.microsoft.com/office/drawing/2014/main" id="{087237FB-C8E7-A097-282A-10A31491B809}"/>
                      </a:ext>
                    </a:extLst>
                  </p:cNvPr>
                  <p:cNvSpPr/>
                  <p:nvPr/>
                </p:nvSpPr>
                <p:spPr>
                  <a:xfrm>
                    <a:off x="6523075" y="2895625"/>
                    <a:ext cx="44200" cy="35525"/>
                  </a:xfrm>
                  <a:custGeom>
                    <a:avLst/>
                    <a:gdLst/>
                    <a:ahLst/>
                    <a:cxnLst/>
                    <a:rect l="l" t="t" r="r" b="b"/>
                    <a:pathLst>
                      <a:path w="1768" h="1421" extrusionOk="0">
                        <a:moveTo>
                          <a:pt x="1352" y="413"/>
                        </a:moveTo>
                        <a:lnTo>
                          <a:pt x="1352" y="1005"/>
                        </a:lnTo>
                        <a:lnTo>
                          <a:pt x="413" y="1005"/>
                        </a:lnTo>
                        <a:lnTo>
                          <a:pt x="413" y="413"/>
                        </a:lnTo>
                        <a:close/>
                        <a:moveTo>
                          <a:pt x="347" y="0"/>
                        </a:moveTo>
                        <a:cubicBezTo>
                          <a:pt x="154" y="0"/>
                          <a:pt x="1" y="154"/>
                          <a:pt x="1" y="347"/>
                        </a:cubicBezTo>
                        <a:lnTo>
                          <a:pt x="1" y="1073"/>
                        </a:lnTo>
                        <a:cubicBezTo>
                          <a:pt x="1" y="1263"/>
                          <a:pt x="154" y="1420"/>
                          <a:pt x="347" y="1420"/>
                        </a:cubicBezTo>
                        <a:lnTo>
                          <a:pt x="1417" y="1420"/>
                        </a:lnTo>
                        <a:cubicBezTo>
                          <a:pt x="1610" y="1420"/>
                          <a:pt x="1764" y="1263"/>
                          <a:pt x="1767" y="1073"/>
                        </a:cubicBezTo>
                        <a:lnTo>
                          <a:pt x="1767" y="347"/>
                        </a:lnTo>
                        <a:cubicBezTo>
                          <a:pt x="1764" y="154"/>
                          <a:pt x="1610" y="0"/>
                          <a:pt x="1417" y="0"/>
                        </a:cubicBezTo>
                        <a:close/>
                      </a:path>
                    </a:pathLst>
                  </a:custGeom>
                  <a:solidFill>
                    <a:schemeClr val="lt1"/>
                  </a:solidFill>
                  <a:ln>
                    <a:noFill/>
                  </a:ln>
                </p:spPr>
                <p:txBody>
                  <a:bodyPr spcFirstLastPara="1" wrap="square" lIns="68569" tIns="68569" rIns="68569" bIns="68569" anchor="ctr" anchorCtr="0">
                    <a:noAutofit/>
                  </a:bodyPr>
                  <a:lstStyle/>
                  <a:p>
                    <a:pPr defTabSz="342900"/>
                    <a:endParaRPr sz="900">
                      <a:solidFill>
                        <a:prstClr val="black"/>
                      </a:solidFill>
                      <a:latin typeface="Calibri"/>
                    </a:endParaRPr>
                  </a:p>
                </p:txBody>
              </p:sp>
              <p:sp>
                <p:nvSpPr>
                  <p:cNvPr id="137" name="Google Shape;1482;p95">
                    <a:extLst>
                      <a:ext uri="{FF2B5EF4-FFF2-40B4-BE49-F238E27FC236}">
                        <a16:creationId xmlns:a16="http://schemas.microsoft.com/office/drawing/2014/main" id="{BC48FDBF-4065-1D49-7964-5FE5D68A86F0}"/>
                      </a:ext>
                    </a:extLst>
                  </p:cNvPr>
                  <p:cNvSpPr/>
                  <p:nvPr/>
                </p:nvSpPr>
                <p:spPr>
                  <a:xfrm>
                    <a:off x="6282175" y="2720077"/>
                    <a:ext cx="357950" cy="275102"/>
                  </a:xfrm>
                  <a:custGeom>
                    <a:avLst/>
                    <a:gdLst/>
                    <a:ahLst/>
                    <a:cxnLst/>
                    <a:rect l="l" t="t" r="r" b="b"/>
                    <a:pathLst>
                      <a:path w="14318" h="9524" extrusionOk="0">
                        <a:moveTo>
                          <a:pt x="8436" y="1313"/>
                        </a:moveTo>
                        <a:lnTo>
                          <a:pt x="8371" y="1754"/>
                        </a:lnTo>
                        <a:lnTo>
                          <a:pt x="7272" y="1754"/>
                        </a:lnTo>
                        <a:lnTo>
                          <a:pt x="7468" y="1313"/>
                        </a:lnTo>
                        <a:close/>
                        <a:moveTo>
                          <a:pt x="9843" y="1313"/>
                        </a:moveTo>
                        <a:lnTo>
                          <a:pt x="9908" y="1754"/>
                        </a:lnTo>
                        <a:lnTo>
                          <a:pt x="8793" y="1754"/>
                        </a:lnTo>
                        <a:lnTo>
                          <a:pt x="8858" y="1313"/>
                        </a:lnTo>
                        <a:close/>
                        <a:moveTo>
                          <a:pt x="11230" y="1313"/>
                        </a:moveTo>
                        <a:lnTo>
                          <a:pt x="11429" y="1754"/>
                        </a:lnTo>
                        <a:lnTo>
                          <a:pt x="10327" y="1754"/>
                        </a:lnTo>
                        <a:lnTo>
                          <a:pt x="10261" y="1313"/>
                        </a:lnTo>
                        <a:close/>
                        <a:moveTo>
                          <a:pt x="8309" y="2170"/>
                        </a:moveTo>
                        <a:lnTo>
                          <a:pt x="8243" y="2611"/>
                        </a:lnTo>
                        <a:lnTo>
                          <a:pt x="6889" y="2611"/>
                        </a:lnTo>
                        <a:lnTo>
                          <a:pt x="7085" y="2170"/>
                        </a:lnTo>
                        <a:close/>
                        <a:moveTo>
                          <a:pt x="9970" y="2170"/>
                        </a:moveTo>
                        <a:lnTo>
                          <a:pt x="10036" y="2611"/>
                        </a:lnTo>
                        <a:lnTo>
                          <a:pt x="8662" y="2611"/>
                        </a:lnTo>
                        <a:lnTo>
                          <a:pt x="8727" y="2170"/>
                        </a:lnTo>
                        <a:close/>
                        <a:moveTo>
                          <a:pt x="11612" y="2170"/>
                        </a:moveTo>
                        <a:lnTo>
                          <a:pt x="11812" y="2611"/>
                        </a:lnTo>
                        <a:lnTo>
                          <a:pt x="10454" y="2611"/>
                        </a:lnTo>
                        <a:lnTo>
                          <a:pt x="10389" y="2170"/>
                        </a:lnTo>
                        <a:close/>
                        <a:moveTo>
                          <a:pt x="3654" y="2029"/>
                        </a:moveTo>
                        <a:cubicBezTo>
                          <a:pt x="3860" y="2029"/>
                          <a:pt x="4030" y="2193"/>
                          <a:pt x="4037" y="2402"/>
                        </a:cubicBezTo>
                        <a:lnTo>
                          <a:pt x="4037" y="3184"/>
                        </a:lnTo>
                        <a:lnTo>
                          <a:pt x="3268" y="3184"/>
                        </a:lnTo>
                        <a:lnTo>
                          <a:pt x="3268" y="2402"/>
                        </a:lnTo>
                        <a:cubicBezTo>
                          <a:pt x="3274" y="2193"/>
                          <a:pt x="3444" y="2029"/>
                          <a:pt x="3654" y="2029"/>
                        </a:cubicBezTo>
                        <a:close/>
                        <a:moveTo>
                          <a:pt x="3654" y="452"/>
                        </a:moveTo>
                        <a:lnTo>
                          <a:pt x="5142" y="1326"/>
                        </a:lnTo>
                        <a:lnTo>
                          <a:pt x="5142" y="3184"/>
                        </a:lnTo>
                        <a:lnTo>
                          <a:pt x="4452" y="3184"/>
                        </a:lnTo>
                        <a:lnTo>
                          <a:pt x="4452" y="2402"/>
                        </a:lnTo>
                        <a:cubicBezTo>
                          <a:pt x="4442" y="1967"/>
                          <a:pt x="4086" y="1620"/>
                          <a:pt x="3654" y="1620"/>
                        </a:cubicBezTo>
                        <a:cubicBezTo>
                          <a:pt x="3219" y="1620"/>
                          <a:pt x="2866" y="1967"/>
                          <a:pt x="2852" y="2402"/>
                        </a:cubicBezTo>
                        <a:lnTo>
                          <a:pt x="2852" y="3184"/>
                        </a:lnTo>
                        <a:lnTo>
                          <a:pt x="2165" y="3184"/>
                        </a:lnTo>
                        <a:lnTo>
                          <a:pt x="2165" y="1326"/>
                        </a:lnTo>
                        <a:lnTo>
                          <a:pt x="3654" y="452"/>
                        </a:lnTo>
                        <a:close/>
                        <a:moveTo>
                          <a:pt x="8181" y="3023"/>
                        </a:moveTo>
                        <a:lnTo>
                          <a:pt x="8116" y="3465"/>
                        </a:lnTo>
                        <a:lnTo>
                          <a:pt x="6506" y="3465"/>
                        </a:lnTo>
                        <a:lnTo>
                          <a:pt x="6703" y="3023"/>
                        </a:lnTo>
                        <a:close/>
                        <a:moveTo>
                          <a:pt x="11998" y="3023"/>
                        </a:moveTo>
                        <a:lnTo>
                          <a:pt x="12195" y="3465"/>
                        </a:lnTo>
                        <a:lnTo>
                          <a:pt x="10585" y="3465"/>
                        </a:lnTo>
                        <a:lnTo>
                          <a:pt x="10517" y="3023"/>
                        </a:lnTo>
                        <a:close/>
                        <a:moveTo>
                          <a:pt x="10098" y="3027"/>
                        </a:moveTo>
                        <a:lnTo>
                          <a:pt x="10163" y="3468"/>
                        </a:lnTo>
                        <a:lnTo>
                          <a:pt x="8534" y="3468"/>
                        </a:lnTo>
                        <a:lnTo>
                          <a:pt x="8600" y="3027"/>
                        </a:lnTo>
                        <a:close/>
                        <a:moveTo>
                          <a:pt x="8067" y="6278"/>
                        </a:moveTo>
                        <a:lnTo>
                          <a:pt x="8067" y="9108"/>
                        </a:lnTo>
                        <a:lnTo>
                          <a:pt x="6251" y="9108"/>
                        </a:lnTo>
                        <a:lnTo>
                          <a:pt x="6251" y="6278"/>
                        </a:lnTo>
                        <a:close/>
                        <a:moveTo>
                          <a:pt x="3654" y="0"/>
                        </a:moveTo>
                        <a:cubicBezTo>
                          <a:pt x="3618" y="0"/>
                          <a:pt x="3582" y="9"/>
                          <a:pt x="3549" y="27"/>
                        </a:cubicBezTo>
                        <a:lnTo>
                          <a:pt x="1237" y="1388"/>
                        </a:lnTo>
                        <a:cubicBezTo>
                          <a:pt x="1036" y="1506"/>
                          <a:pt x="1152" y="1777"/>
                          <a:pt x="1335" y="1777"/>
                        </a:cubicBezTo>
                        <a:cubicBezTo>
                          <a:pt x="1370" y="1777"/>
                          <a:pt x="1408" y="1767"/>
                          <a:pt x="1446" y="1744"/>
                        </a:cubicBezTo>
                        <a:lnTo>
                          <a:pt x="1750" y="1565"/>
                        </a:lnTo>
                        <a:lnTo>
                          <a:pt x="1750" y="2310"/>
                        </a:lnTo>
                        <a:lnTo>
                          <a:pt x="1498" y="2310"/>
                        </a:lnTo>
                        <a:cubicBezTo>
                          <a:pt x="1305" y="2310"/>
                          <a:pt x="1132" y="2422"/>
                          <a:pt x="1053" y="2595"/>
                        </a:cubicBezTo>
                        <a:lnTo>
                          <a:pt x="115" y="4662"/>
                        </a:lnTo>
                        <a:cubicBezTo>
                          <a:pt x="0" y="4908"/>
                          <a:pt x="180" y="5186"/>
                          <a:pt x="448" y="5186"/>
                        </a:cubicBezTo>
                        <a:lnTo>
                          <a:pt x="1129" y="5186"/>
                        </a:lnTo>
                        <a:lnTo>
                          <a:pt x="1129" y="7165"/>
                        </a:lnTo>
                        <a:cubicBezTo>
                          <a:pt x="1129" y="7279"/>
                          <a:pt x="1223" y="7371"/>
                          <a:pt x="1338" y="7371"/>
                        </a:cubicBezTo>
                        <a:cubicBezTo>
                          <a:pt x="1452" y="7371"/>
                          <a:pt x="1544" y="7279"/>
                          <a:pt x="1544" y="7165"/>
                        </a:cubicBezTo>
                        <a:lnTo>
                          <a:pt x="1544" y="5186"/>
                        </a:lnTo>
                        <a:lnTo>
                          <a:pt x="12774" y="5186"/>
                        </a:lnTo>
                        <a:lnTo>
                          <a:pt x="12774" y="9108"/>
                        </a:lnTo>
                        <a:lnTo>
                          <a:pt x="8482" y="9108"/>
                        </a:lnTo>
                        <a:lnTo>
                          <a:pt x="8482" y="6183"/>
                        </a:lnTo>
                        <a:cubicBezTo>
                          <a:pt x="8482" y="6007"/>
                          <a:pt x="8338" y="5863"/>
                          <a:pt x="8165" y="5863"/>
                        </a:cubicBezTo>
                        <a:lnTo>
                          <a:pt x="6156" y="5863"/>
                        </a:lnTo>
                        <a:cubicBezTo>
                          <a:pt x="5980" y="5863"/>
                          <a:pt x="5839" y="6007"/>
                          <a:pt x="5839" y="6183"/>
                        </a:cubicBezTo>
                        <a:lnTo>
                          <a:pt x="5839" y="9108"/>
                        </a:lnTo>
                        <a:lnTo>
                          <a:pt x="1544" y="9108"/>
                        </a:lnTo>
                        <a:lnTo>
                          <a:pt x="1544" y="8133"/>
                        </a:lnTo>
                        <a:cubicBezTo>
                          <a:pt x="1544" y="7995"/>
                          <a:pt x="1440" y="7927"/>
                          <a:pt x="1336" y="7927"/>
                        </a:cubicBezTo>
                        <a:cubicBezTo>
                          <a:pt x="1232" y="7927"/>
                          <a:pt x="1129" y="7995"/>
                          <a:pt x="1129" y="8133"/>
                        </a:cubicBezTo>
                        <a:lnTo>
                          <a:pt x="1129" y="9232"/>
                        </a:lnTo>
                        <a:cubicBezTo>
                          <a:pt x="1129" y="9392"/>
                          <a:pt x="1259" y="9523"/>
                          <a:pt x="1420" y="9523"/>
                        </a:cubicBezTo>
                        <a:lnTo>
                          <a:pt x="12898" y="9523"/>
                        </a:lnTo>
                        <a:cubicBezTo>
                          <a:pt x="13058" y="9520"/>
                          <a:pt x="13189" y="9392"/>
                          <a:pt x="13189" y="9232"/>
                        </a:cubicBezTo>
                        <a:lnTo>
                          <a:pt x="13189" y="5186"/>
                        </a:lnTo>
                        <a:lnTo>
                          <a:pt x="13869" y="5186"/>
                        </a:lnTo>
                        <a:cubicBezTo>
                          <a:pt x="14138" y="5186"/>
                          <a:pt x="14318" y="4908"/>
                          <a:pt x="14206" y="4666"/>
                        </a:cubicBezTo>
                        <a:lnTo>
                          <a:pt x="14203" y="4666"/>
                        </a:lnTo>
                        <a:lnTo>
                          <a:pt x="13866" y="3920"/>
                        </a:lnTo>
                        <a:cubicBezTo>
                          <a:pt x="13827" y="3833"/>
                          <a:pt x="13756" y="3797"/>
                          <a:pt x="13685" y="3797"/>
                        </a:cubicBezTo>
                        <a:cubicBezTo>
                          <a:pt x="13549" y="3797"/>
                          <a:pt x="13412" y="3928"/>
                          <a:pt x="13487" y="4093"/>
                        </a:cubicBezTo>
                        <a:lnTo>
                          <a:pt x="13798" y="4770"/>
                        </a:lnTo>
                        <a:lnTo>
                          <a:pt x="520" y="4770"/>
                        </a:lnTo>
                        <a:lnTo>
                          <a:pt x="1430" y="2768"/>
                        </a:lnTo>
                        <a:cubicBezTo>
                          <a:pt x="1443" y="2742"/>
                          <a:pt x="1469" y="2726"/>
                          <a:pt x="1495" y="2726"/>
                        </a:cubicBezTo>
                        <a:lnTo>
                          <a:pt x="1750" y="2726"/>
                        </a:lnTo>
                        <a:lnTo>
                          <a:pt x="1750" y="3249"/>
                        </a:lnTo>
                        <a:cubicBezTo>
                          <a:pt x="1750" y="3442"/>
                          <a:pt x="1904" y="3596"/>
                          <a:pt x="2097" y="3596"/>
                        </a:cubicBezTo>
                        <a:lnTo>
                          <a:pt x="5211" y="3596"/>
                        </a:lnTo>
                        <a:cubicBezTo>
                          <a:pt x="5404" y="3596"/>
                          <a:pt x="5558" y="3442"/>
                          <a:pt x="5558" y="3249"/>
                        </a:cubicBezTo>
                        <a:lnTo>
                          <a:pt x="5558" y="2726"/>
                        </a:lnTo>
                        <a:lnTo>
                          <a:pt x="6385" y="2726"/>
                        </a:lnTo>
                        <a:lnTo>
                          <a:pt x="6074" y="3419"/>
                        </a:lnTo>
                        <a:cubicBezTo>
                          <a:pt x="5976" y="3635"/>
                          <a:pt x="6137" y="3884"/>
                          <a:pt x="6375" y="3884"/>
                        </a:cubicBezTo>
                        <a:lnTo>
                          <a:pt x="12326" y="3884"/>
                        </a:lnTo>
                        <a:cubicBezTo>
                          <a:pt x="12564" y="3884"/>
                          <a:pt x="12725" y="3635"/>
                          <a:pt x="12626" y="3419"/>
                        </a:cubicBezTo>
                        <a:lnTo>
                          <a:pt x="12319" y="2726"/>
                        </a:lnTo>
                        <a:lnTo>
                          <a:pt x="12819" y="2726"/>
                        </a:lnTo>
                        <a:cubicBezTo>
                          <a:pt x="12849" y="2726"/>
                          <a:pt x="12875" y="2742"/>
                          <a:pt x="12885" y="2768"/>
                        </a:cubicBezTo>
                        <a:lnTo>
                          <a:pt x="13081" y="3197"/>
                        </a:lnTo>
                        <a:cubicBezTo>
                          <a:pt x="13121" y="3284"/>
                          <a:pt x="13191" y="3320"/>
                          <a:pt x="13262" y="3320"/>
                        </a:cubicBezTo>
                        <a:cubicBezTo>
                          <a:pt x="13397" y="3320"/>
                          <a:pt x="13532" y="3189"/>
                          <a:pt x="13457" y="3023"/>
                        </a:cubicBezTo>
                        <a:lnTo>
                          <a:pt x="13264" y="2595"/>
                        </a:lnTo>
                        <a:cubicBezTo>
                          <a:pt x="13186" y="2422"/>
                          <a:pt x="13012" y="2310"/>
                          <a:pt x="12819" y="2310"/>
                        </a:cubicBezTo>
                        <a:lnTo>
                          <a:pt x="12133" y="2310"/>
                        </a:lnTo>
                        <a:lnTo>
                          <a:pt x="11580" y="1077"/>
                        </a:lnTo>
                        <a:cubicBezTo>
                          <a:pt x="11531" y="966"/>
                          <a:pt x="11423" y="897"/>
                          <a:pt x="11302" y="897"/>
                        </a:cubicBezTo>
                        <a:lnTo>
                          <a:pt x="7399" y="897"/>
                        </a:lnTo>
                        <a:cubicBezTo>
                          <a:pt x="7278" y="897"/>
                          <a:pt x="7170" y="966"/>
                          <a:pt x="7121" y="1077"/>
                        </a:cubicBezTo>
                        <a:lnTo>
                          <a:pt x="6568" y="2310"/>
                        </a:lnTo>
                        <a:lnTo>
                          <a:pt x="5558" y="2310"/>
                        </a:lnTo>
                        <a:lnTo>
                          <a:pt x="5558" y="1565"/>
                        </a:lnTo>
                        <a:lnTo>
                          <a:pt x="5862" y="1744"/>
                        </a:lnTo>
                        <a:cubicBezTo>
                          <a:pt x="5900" y="1767"/>
                          <a:pt x="5937" y="1777"/>
                          <a:pt x="5972" y="1777"/>
                        </a:cubicBezTo>
                        <a:cubicBezTo>
                          <a:pt x="6156" y="1777"/>
                          <a:pt x="6272" y="1506"/>
                          <a:pt x="6071" y="1388"/>
                        </a:cubicBezTo>
                        <a:lnTo>
                          <a:pt x="3759" y="27"/>
                        </a:lnTo>
                        <a:cubicBezTo>
                          <a:pt x="3726" y="9"/>
                          <a:pt x="3690" y="0"/>
                          <a:pt x="3654" y="0"/>
                        </a:cubicBezTo>
                        <a:close/>
                      </a:path>
                    </a:pathLst>
                  </a:custGeom>
                  <a:solidFill>
                    <a:schemeClr val="lt1"/>
                  </a:solidFill>
                  <a:ln>
                    <a:noFill/>
                  </a:ln>
                </p:spPr>
                <p:txBody>
                  <a:bodyPr spcFirstLastPara="1" wrap="square" lIns="68569" tIns="68569" rIns="68569" bIns="68569" anchor="ctr" anchorCtr="0">
                    <a:noAutofit/>
                  </a:bodyPr>
                  <a:lstStyle/>
                  <a:p>
                    <a:pPr defTabSz="342900"/>
                    <a:endParaRPr sz="900">
                      <a:solidFill>
                        <a:prstClr val="black"/>
                      </a:solidFill>
                      <a:latin typeface="Calibri"/>
                    </a:endParaRPr>
                  </a:p>
                </p:txBody>
              </p:sp>
              <p:sp>
                <p:nvSpPr>
                  <p:cNvPr id="138" name="Google Shape;1483;p95">
                    <a:extLst>
                      <a:ext uri="{FF2B5EF4-FFF2-40B4-BE49-F238E27FC236}">
                        <a16:creationId xmlns:a16="http://schemas.microsoft.com/office/drawing/2014/main" id="{BCC52934-35DC-9E4A-6CD1-B81E4E2C33CE}"/>
                      </a:ext>
                    </a:extLst>
                  </p:cNvPr>
                  <p:cNvSpPr/>
                  <p:nvPr/>
                </p:nvSpPr>
                <p:spPr>
                  <a:xfrm>
                    <a:off x="6485450" y="2661000"/>
                    <a:ext cx="66125" cy="54975"/>
                  </a:xfrm>
                  <a:custGeom>
                    <a:avLst/>
                    <a:gdLst/>
                    <a:ahLst/>
                    <a:cxnLst/>
                    <a:rect l="l" t="t" r="r" b="b"/>
                    <a:pathLst>
                      <a:path w="2645" h="2199" extrusionOk="0">
                        <a:moveTo>
                          <a:pt x="1222" y="415"/>
                        </a:moveTo>
                        <a:cubicBezTo>
                          <a:pt x="1236" y="415"/>
                          <a:pt x="1250" y="415"/>
                          <a:pt x="1264" y="416"/>
                        </a:cubicBezTo>
                        <a:cubicBezTo>
                          <a:pt x="1591" y="439"/>
                          <a:pt x="1856" y="688"/>
                          <a:pt x="1898" y="1011"/>
                        </a:cubicBezTo>
                        <a:cubicBezTo>
                          <a:pt x="1941" y="1332"/>
                          <a:pt x="1748" y="1643"/>
                          <a:pt x="1440" y="1747"/>
                        </a:cubicBezTo>
                        <a:cubicBezTo>
                          <a:pt x="1367" y="1772"/>
                          <a:pt x="1293" y="1784"/>
                          <a:pt x="1220" y="1784"/>
                        </a:cubicBezTo>
                        <a:cubicBezTo>
                          <a:pt x="980" y="1784"/>
                          <a:pt x="751" y="1658"/>
                          <a:pt x="626" y="1440"/>
                        </a:cubicBezTo>
                        <a:cubicBezTo>
                          <a:pt x="537" y="1283"/>
                          <a:pt x="511" y="1097"/>
                          <a:pt x="560" y="923"/>
                        </a:cubicBezTo>
                        <a:cubicBezTo>
                          <a:pt x="639" y="623"/>
                          <a:pt x="915" y="415"/>
                          <a:pt x="1222" y="415"/>
                        </a:cubicBezTo>
                        <a:close/>
                        <a:moveTo>
                          <a:pt x="1224" y="1"/>
                        </a:moveTo>
                        <a:cubicBezTo>
                          <a:pt x="757" y="1"/>
                          <a:pt x="298" y="293"/>
                          <a:pt x="158" y="815"/>
                        </a:cubicBezTo>
                        <a:cubicBezTo>
                          <a:pt x="1" y="1401"/>
                          <a:pt x="351" y="2003"/>
                          <a:pt x="937" y="2160"/>
                        </a:cubicBezTo>
                        <a:cubicBezTo>
                          <a:pt x="1028" y="2186"/>
                          <a:pt x="1126" y="2199"/>
                          <a:pt x="1221" y="2199"/>
                        </a:cubicBezTo>
                        <a:cubicBezTo>
                          <a:pt x="2130" y="2196"/>
                          <a:pt x="2644" y="1152"/>
                          <a:pt x="2091" y="429"/>
                        </a:cubicBezTo>
                        <a:cubicBezTo>
                          <a:pt x="1865" y="137"/>
                          <a:pt x="1543" y="1"/>
                          <a:pt x="1224" y="1"/>
                        </a:cubicBezTo>
                        <a:close/>
                      </a:path>
                    </a:pathLst>
                  </a:custGeom>
                  <a:solidFill>
                    <a:schemeClr val="lt1"/>
                  </a:solidFill>
                  <a:ln>
                    <a:noFill/>
                  </a:ln>
                </p:spPr>
                <p:txBody>
                  <a:bodyPr spcFirstLastPara="1" wrap="square" lIns="68569" tIns="68569" rIns="68569" bIns="68569" anchor="ctr" anchorCtr="0">
                    <a:noAutofit/>
                  </a:bodyPr>
                  <a:lstStyle/>
                  <a:p>
                    <a:pPr defTabSz="342900"/>
                    <a:endParaRPr sz="900">
                      <a:solidFill>
                        <a:prstClr val="black"/>
                      </a:solidFill>
                      <a:latin typeface="Calibri"/>
                    </a:endParaRPr>
                  </a:p>
                </p:txBody>
              </p:sp>
              <p:sp>
                <p:nvSpPr>
                  <p:cNvPr id="139" name="Google Shape;1484;p95">
                    <a:extLst>
                      <a:ext uri="{FF2B5EF4-FFF2-40B4-BE49-F238E27FC236}">
                        <a16:creationId xmlns:a16="http://schemas.microsoft.com/office/drawing/2014/main" id="{E13AE380-64B2-DECB-057C-C4E8FBFB9518}"/>
                      </a:ext>
                    </a:extLst>
                  </p:cNvPr>
                  <p:cNvSpPr/>
                  <p:nvPr/>
                </p:nvSpPr>
                <p:spPr>
                  <a:xfrm>
                    <a:off x="6485475" y="2642450"/>
                    <a:ext cx="16025" cy="14500"/>
                  </a:xfrm>
                  <a:custGeom>
                    <a:avLst/>
                    <a:gdLst/>
                    <a:ahLst/>
                    <a:cxnLst/>
                    <a:rect l="l" t="t" r="r" b="b"/>
                    <a:pathLst>
                      <a:path w="641" h="580" extrusionOk="0">
                        <a:moveTo>
                          <a:pt x="282" y="1"/>
                        </a:moveTo>
                        <a:cubicBezTo>
                          <a:pt x="140" y="1"/>
                          <a:pt x="1" y="150"/>
                          <a:pt x="95" y="314"/>
                        </a:cubicBezTo>
                        <a:lnTo>
                          <a:pt x="186" y="475"/>
                        </a:lnTo>
                        <a:cubicBezTo>
                          <a:pt x="229" y="549"/>
                          <a:pt x="294" y="580"/>
                          <a:pt x="358" y="580"/>
                        </a:cubicBezTo>
                        <a:cubicBezTo>
                          <a:pt x="500" y="580"/>
                          <a:pt x="641" y="429"/>
                          <a:pt x="546" y="265"/>
                        </a:cubicBezTo>
                        <a:lnTo>
                          <a:pt x="455" y="108"/>
                        </a:lnTo>
                        <a:cubicBezTo>
                          <a:pt x="411" y="32"/>
                          <a:pt x="346" y="1"/>
                          <a:pt x="282" y="1"/>
                        </a:cubicBezTo>
                        <a:close/>
                      </a:path>
                    </a:pathLst>
                  </a:custGeom>
                  <a:solidFill>
                    <a:schemeClr val="lt1"/>
                  </a:solidFill>
                  <a:ln>
                    <a:noFill/>
                  </a:ln>
                </p:spPr>
                <p:txBody>
                  <a:bodyPr spcFirstLastPara="1" wrap="square" lIns="68569" tIns="68569" rIns="68569" bIns="68569" anchor="ctr" anchorCtr="0">
                    <a:noAutofit/>
                  </a:bodyPr>
                  <a:lstStyle/>
                  <a:p>
                    <a:pPr defTabSz="342900"/>
                    <a:endParaRPr sz="900">
                      <a:solidFill>
                        <a:prstClr val="black"/>
                      </a:solidFill>
                      <a:latin typeface="Calibri"/>
                    </a:endParaRPr>
                  </a:p>
                </p:txBody>
              </p:sp>
              <p:sp>
                <p:nvSpPr>
                  <p:cNvPr id="140" name="Google Shape;1485;p95">
                    <a:extLst>
                      <a:ext uri="{FF2B5EF4-FFF2-40B4-BE49-F238E27FC236}">
                        <a16:creationId xmlns:a16="http://schemas.microsoft.com/office/drawing/2014/main" id="{9BA39D6C-2CA3-C793-F386-E2CA9D8141AF}"/>
                      </a:ext>
                    </a:extLst>
                  </p:cNvPr>
                  <p:cNvSpPr/>
                  <p:nvPr/>
                </p:nvSpPr>
                <p:spPr>
                  <a:xfrm>
                    <a:off x="6461900" y="2683325"/>
                    <a:ext cx="16725" cy="10325"/>
                  </a:xfrm>
                  <a:custGeom>
                    <a:avLst/>
                    <a:gdLst/>
                    <a:ahLst/>
                    <a:cxnLst/>
                    <a:rect l="l" t="t" r="r" b="b"/>
                    <a:pathLst>
                      <a:path w="669" h="413" extrusionOk="0">
                        <a:moveTo>
                          <a:pt x="276" y="1"/>
                        </a:moveTo>
                        <a:cubicBezTo>
                          <a:pt x="1" y="1"/>
                          <a:pt x="1" y="413"/>
                          <a:pt x="276" y="413"/>
                        </a:cubicBezTo>
                        <a:lnTo>
                          <a:pt x="462" y="413"/>
                        </a:lnTo>
                        <a:cubicBezTo>
                          <a:pt x="577" y="413"/>
                          <a:pt x="668" y="321"/>
                          <a:pt x="668" y="207"/>
                        </a:cubicBezTo>
                        <a:cubicBezTo>
                          <a:pt x="668" y="92"/>
                          <a:pt x="577" y="1"/>
                          <a:pt x="462" y="1"/>
                        </a:cubicBezTo>
                        <a:close/>
                      </a:path>
                    </a:pathLst>
                  </a:custGeom>
                  <a:solidFill>
                    <a:schemeClr val="lt1"/>
                  </a:solidFill>
                  <a:ln>
                    <a:noFill/>
                  </a:ln>
                </p:spPr>
                <p:txBody>
                  <a:bodyPr spcFirstLastPara="1" wrap="square" lIns="68569" tIns="68569" rIns="68569" bIns="68569" anchor="ctr" anchorCtr="0">
                    <a:noAutofit/>
                  </a:bodyPr>
                  <a:lstStyle/>
                  <a:p>
                    <a:pPr defTabSz="342900"/>
                    <a:endParaRPr sz="900">
                      <a:solidFill>
                        <a:prstClr val="black"/>
                      </a:solidFill>
                      <a:latin typeface="Calibri"/>
                    </a:endParaRPr>
                  </a:p>
                </p:txBody>
              </p:sp>
              <p:sp>
                <p:nvSpPr>
                  <p:cNvPr id="141" name="Google Shape;1486;p95">
                    <a:extLst>
                      <a:ext uri="{FF2B5EF4-FFF2-40B4-BE49-F238E27FC236}">
                        <a16:creationId xmlns:a16="http://schemas.microsoft.com/office/drawing/2014/main" id="{25E0B7CB-3B4A-FBB9-E518-8363F2349DD5}"/>
                      </a:ext>
                    </a:extLst>
                  </p:cNvPr>
                  <p:cNvSpPr/>
                  <p:nvPr/>
                </p:nvSpPr>
                <p:spPr>
                  <a:xfrm>
                    <a:off x="6486450" y="2720200"/>
                    <a:ext cx="14850" cy="14300"/>
                  </a:xfrm>
                  <a:custGeom>
                    <a:avLst/>
                    <a:gdLst/>
                    <a:ahLst/>
                    <a:cxnLst/>
                    <a:rect l="l" t="t" r="r" b="b"/>
                    <a:pathLst>
                      <a:path w="594" h="572" extrusionOk="0">
                        <a:moveTo>
                          <a:pt x="319" y="0"/>
                        </a:moveTo>
                        <a:cubicBezTo>
                          <a:pt x="257" y="0"/>
                          <a:pt x="194" y="29"/>
                          <a:pt x="151" y="99"/>
                        </a:cubicBezTo>
                        <a:lnTo>
                          <a:pt x="56" y="259"/>
                        </a:lnTo>
                        <a:cubicBezTo>
                          <a:pt x="0" y="358"/>
                          <a:pt x="33" y="485"/>
                          <a:pt x="134" y="544"/>
                        </a:cubicBezTo>
                        <a:cubicBezTo>
                          <a:pt x="167" y="562"/>
                          <a:pt x="202" y="571"/>
                          <a:pt x="237" y="571"/>
                        </a:cubicBezTo>
                        <a:cubicBezTo>
                          <a:pt x="309" y="571"/>
                          <a:pt x="378" y="535"/>
                          <a:pt x="416" y="469"/>
                        </a:cubicBezTo>
                        <a:lnTo>
                          <a:pt x="507" y="308"/>
                        </a:lnTo>
                        <a:cubicBezTo>
                          <a:pt x="593" y="146"/>
                          <a:pt x="457" y="0"/>
                          <a:pt x="319" y="0"/>
                        </a:cubicBezTo>
                        <a:close/>
                      </a:path>
                    </a:pathLst>
                  </a:custGeom>
                  <a:solidFill>
                    <a:schemeClr val="lt1"/>
                  </a:solidFill>
                  <a:ln>
                    <a:noFill/>
                  </a:ln>
                </p:spPr>
                <p:txBody>
                  <a:bodyPr spcFirstLastPara="1" wrap="square" lIns="68569" tIns="68569" rIns="68569" bIns="68569" anchor="ctr" anchorCtr="0">
                    <a:noAutofit/>
                  </a:bodyPr>
                  <a:lstStyle/>
                  <a:p>
                    <a:pPr defTabSz="342900"/>
                    <a:endParaRPr sz="900">
                      <a:solidFill>
                        <a:prstClr val="black"/>
                      </a:solidFill>
                      <a:latin typeface="Calibri"/>
                    </a:endParaRPr>
                  </a:p>
                </p:txBody>
              </p:sp>
              <p:sp>
                <p:nvSpPr>
                  <p:cNvPr id="142" name="Google Shape;1487;p95">
                    <a:extLst>
                      <a:ext uri="{FF2B5EF4-FFF2-40B4-BE49-F238E27FC236}">
                        <a16:creationId xmlns:a16="http://schemas.microsoft.com/office/drawing/2014/main" id="{7CDE031F-B72F-380F-A397-08C2E52ABC03}"/>
                      </a:ext>
                    </a:extLst>
                  </p:cNvPr>
                  <p:cNvSpPr/>
                  <p:nvPr/>
                </p:nvSpPr>
                <p:spPr>
                  <a:xfrm>
                    <a:off x="6530275" y="2720025"/>
                    <a:ext cx="16050" cy="14550"/>
                  </a:xfrm>
                  <a:custGeom>
                    <a:avLst/>
                    <a:gdLst/>
                    <a:ahLst/>
                    <a:cxnLst/>
                    <a:rect l="l" t="t" r="r" b="b"/>
                    <a:pathLst>
                      <a:path w="642" h="582" extrusionOk="0">
                        <a:moveTo>
                          <a:pt x="284" y="1"/>
                        </a:moveTo>
                        <a:cubicBezTo>
                          <a:pt x="142" y="1"/>
                          <a:pt x="1" y="151"/>
                          <a:pt x="95" y="315"/>
                        </a:cubicBezTo>
                        <a:lnTo>
                          <a:pt x="187" y="476"/>
                        </a:lnTo>
                        <a:cubicBezTo>
                          <a:pt x="231" y="550"/>
                          <a:pt x="296" y="581"/>
                          <a:pt x="360" y="581"/>
                        </a:cubicBezTo>
                        <a:cubicBezTo>
                          <a:pt x="502" y="581"/>
                          <a:pt x="641" y="431"/>
                          <a:pt x="547" y="266"/>
                        </a:cubicBezTo>
                        <a:lnTo>
                          <a:pt x="455" y="106"/>
                        </a:lnTo>
                        <a:cubicBezTo>
                          <a:pt x="412" y="32"/>
                          <a:pt x="348" y="1"/>
                          <a:pt x="284" y="1"/>
                        </a:cubicBezTo>
                        <a:close/>
                      </a:path>
                    </a:pathLst>
                  </a:custGeom>
                  <a:solidFill>
                    <a:schemeClr val="lt1"/>
                  </a:solidFill>
                  <a:ln>
                    <a:noFill/>
                  </a:ln>
                </p:spPr>
                <p:txBody>
                  <a:bodyPr spcFirstLastPara="1" wrap="square" lIns="68569" tIns="68569" rIns="68569" bIns="68569" anchor="ctr" anchorCtr="0">
                    <a:noAutofit/>
                  </a:bodyPr>
                  <a:lstStyle/>
                  <a:p>
                    <a:pPr defTabSz="342900"/>
                    <a:endParaRPr sz="900">
                      <a:solidFill>
                        <a:prstClr val="black"/>
                      </a:solidFill>
                      <a:latin typeface="Calibri"/>
                    </a:endParaRPr>
                  </a:p>
                </p:txBody>
              </p:sp>
              <p:sp>
                <p:nvSpPr>
                  <p:cNvPr id="143" name="Google Shape;1488;p95">
                    <a:extLst>
                      <a:ext uri="{FF2B5EF4-FFF2-40B4-BE49-F238E27FC236}">
                        <a16:creationId xmlns:a16="http://schemas.microsoft.com/office/drawing/2014/main" id="{D0E3E1EA-02A6-2C17-DA3B-68FA4E231E03}"/>
                      </a:ext>
                    </a:extLst>
                  </p:cNvPr>
                  <p:cNvSpPr/>
                  <p:nvPr/>
                </p:nvSpPr>
                <p:spPr>
                  <a:xfrm>
                    <a:off x="6551550" y="2683325"/>
                    <a:ext cx="16700" cy="10325"/>
                  </a:xfrm>
                  <a:custGeom>
                    <a:avLst/>
                    <a:gdLst/>
                    <a:ahLst/>
                    <a:cxnLst/>
                    <a:rect l="l" t="t" r="r" b="b"/>
                    <a:pathLst>
                      <a:path w="668" h="413" extrusionOk="0">
                        <a:moveTo>
                          <a:pt x="275" y="1"/>
                        </a:moveTo>
                        <a:cubicBezTo>
                          <a:pt x="0" y="1"/>
                          <a:pt x="0" y="413"/>
                          <a:pt x="275" y="413"/>
                        </a:cubicBezTo>
                        <a:lnTo>
                          <a:pt x="458" y="413"/>
                        </a:lnTo>
                        <a:cubicBezTo>
                          <a:pt x="572" y="413"/>
                          <a:pt x="667" y="321"/>
                          <a:pt x="667" y="207"/>
                        </a:cubicBezTo>
                        <a:cubicBezTo>
                          <a:pt x="667" y="92"/>
                          <a:pt x="572" y="1"/>
                          <a:pt x="458" y="1"/>
                        </a:cubicBezTo>
                        <a:close/>
                      </a:path>
                    </a:pathLst>
                  </a:custGeom>
                  <a:solidFill>
                    <a:schemeClr val="lt1"/>
                  </a:solidFill>
                  <a:ln>
                    <a:noFill/>
                  </a:ln>
                </p:spPr>
                <p:txBody>
                  <a:bodyPr spcFirstLastPara="1" wrap="square" lIns="68569" tIns="68569" rIns="68569" bIns="68569" anchor="ctr" anchorCtr="0">
                    <a:noAutofit/>
                  </a:bodyPr>
                  <a:lstStyle/>
                  <a:p>
                    <a:pPr defTabSz="342900"/>
                    <a:endParaRPr sz="900">
                      <a:solidFill>
                        <a:prstClr val="black"/>
                      </a:solidFill>
                      <a:latin typeface="Calibri"/>
                    </a:endParaRPr>
                  </a:p>
                </p:txBody>
              </p:sp>
              <p:sp>
                <p:nvSpPr>
                  <p:cNvPr id="144" name="Google Shape;1489;p95">
                    <a:extLst>
                      <a:ext uri="{FF2B5EF4-FFF2-40B4-BE49-F238E27FC236}">
                        <a16:creationId xmlns:a16="http://schemas.microsoft.com/office/drawing/2014/main" id="{7ABB35C2-3685-E7C6-9BBE-C30AA2AFD2CB}"/>
                      </a:ext>
                    </a:extLst>
                  </p:cNvPr>
                  <p:cNvSpPr/>
                  <p:nvPr/>
                </p:nvSpPr>
                <p:spPr>
                  <a:xfrm>
                    <a:off x="6531250" y="2642450"/>
                    <a:ext cx="15075" cy="14425"/>
                  </a:xfrm>
                  <a:custGeom>
                    <a:avLst/>
                    <a:gdLst/>
                    <a:ahLst/>
                    <a:cxnLst/>
                    <a:rect l="l" t="t" r="r" b="b"/>
                    <a:pathLst>
                      <a:path w="603" h="577" extrusionOk="0">
                        <a:moveTo>
                          <a:pt x="323" y="1"/>
                        </a:moveTo>
                        <a:cubicBezTo>
                          <a:pt x="258" y="1"/>
                          <a:pt x="192" y="32"/>
                          <a:pt x="148" y="108"/>
                        </a:cubicBezTo>
                        <a:lnTo>
                          <a:pt x="56" y="265"/>
                        </a:lnTo>
                        <a:cubicBezTo>
                          <a:pt x="1" y="363"/>
                          <a:pt x="34" y="491"/>
                          <a:pt x="135" y="550"/>
                        </a:cubicBezTo>
                        <a:cubicBezTo>
                          <a:pt x="167" y="568"/>
                          <a:pt x="203" y="577"/>
                          <a:pt x="238" y="577"/>
                        </a:cubicBezTo>
                        <a:cubicBezTo>
                          <a:pt x="309" y="577"/>
                          <a:pt x="379" y="540"/>
                          <a:pt x="416" y="475"/>
                        </a:cubicBezTo>
                        <a:lnTo>
                          <a:pt x="508" y="314"/>
                        </a:lnTo>
                        <a:cubicBezTo>
                          <a:pt x="602" y="150"/>
                          <a:pt x="464" y="1"/>
                          <a:pt x="323" y="1"/>
                        </a:cubicBezTo>
                        <a:close/>
                      </a:path>
                    </a:pathLst>
                  </a:custGeom>
                  <a:solidFill>
                    <a:schemeClr val="lt1"/>
                  </a:solidFill>
                  <a:ln>
                    <a:noFill/>
                  </a:ln>
                </p:spPr>
                <p:txBody>
                  <a:bodyPr spcFirstLastPara="1" wrap="square" lIns="68569" tIns="68569" rIns="68569" bIns="68569" anchor="ctr" anchorCtr="0">
                    <a:noAutofit/>
                  </a:bodyPr>
                  <a:lstStyle/>
                  <a:p>
                    <a:pPr defTabSz="342900"/>
                    <a:endParaRPr sz="900">
                      <a:solidFill>
                        <a:prstClr val="black"/>
                      </a:solidFill>
                      <a:latin typeface="Calibri"/>
                    </a:endParaRPr>
                  </a:p>
                </p:txBody>
              </p:sp>
            </p:grpSp>
            <p:grpSp>
              <p:nvGrpSpPr>
                <p:cNvPr id="81" name="Google Shape;1466;p95">
                  <a:extLst>
                    <a:ext uri="{FF2B5EF4-FFF2-40B4-BE49-F238E27FC236}">
                      <a16:creationId xmlns:a16="http://schemas.microsoft.com/office/drawing/2014/main" id="{6FB46CA8-F353-A9AC-47FB-5F54197B9AAD}"/>
                    </a:ext>
                  </a:extLst>
                </p:cNvPr>
                <p:cNvGrpSpPr/>
                <p:nvPr/>
              </p:nvGrpSpPr>
              <p:grpSpPr>
                <a:xfrm>
                  <a:off x="6901900" y="2345221"/>
                  <a:ext cx="407683" cy="406639"/>
                  <a:chOff x="1701534" y="3809236"/>
                  <a:chExt cx="355275" cy="353975"/>
                </a:xfrm>
              </p:grpSpPr>
              <p:sp>
                <p:nvSpPr>
                  <p:cNvPr id="128" name="Google Shape;1467;p95">
                    <a:extLst>
                      <a:ext uri="{FF2B5EF4-FFF2-40B4-BE49-F238E27FC236}">
                        <a16:creationId xmlns:a16="http://schemas.microsoft.com/office/drawing/2014/main" id="{F73DE5DF-93E8-D215-CA6F-195DE84B8E4C}"/>
                      </a:ext>
                    </a:extLst>
                  </p:cNvPr>
                  <p:cNvSpPr/>
                  <p:nvPr/>
                </p:nvSpPr>
                <p:spPr>
                  <a:xfrm>
                    <a:off x="1874595" y="4034528"/>
                    <a:ext cx="15400" cy="10425"/>
                  </a:xfrm>
                  <a:custGeom>
                    <a:avLst/>
                    <a:gdLst/>
                    <a:ahLst/>
                    <a:cxnLst/>
                    <a:rect l="l" t="t" r="r" b="b"/>
                    <a:pathLst>
                      <a:path w="616" h="417" extrusionOk="0">
                        <a:moveTo>
                          <a:pt x="275" y="1"/>
                        </a:moveTo>
                        <a:cubicBezTo>
                          <a:pt x="1" y="1"/>
                          <a:pt x="1" y="416"/>
                          <a:pt x="275" y="416"/>
                        </a:cubicBezTo>
                        <a:lnTo>
                          <a:pt x="409" y="416"/>
                        </a:lnTo>
                        <a:cubicBezTo>
                          <a:pt x="524" y="416"/>
                          <a:pt x="616" y="322"/>
                          <a:pt x="616" y="207"/>
                        </a:cubicBezTo>
                        <a:cubicBezTo>
                          <a:pt x="616" y="93"/>
                          <a:pt x="524" y="1"/>
                          <a:pt x="409" y="1"/>
                        </a:cubicBezTo>
                        <a:close/>
                      </a:path>
                    </a:pathLst>
                  </a:custGeom>
                  <a:solidFill>
                    <a:schemeClr val="lt1"/>
                  </a:solidFill>
                  <a:ln>
                    <a:noFill/>
                  </a:ln>
                </p:spPr>
                <p:txBody>
                  <a:bodyPr spcFirstLastPara="1" wrap="square" lIns="68569" tIns="68569" rIns="68569" bIns="68569" anchor="ctr" anchorCtr="0">
                    <a:noAutofit/>
                  </a:bodyPr>
                  <a:lstStyle/>
                  <a:p>
                    <a:pPr defTabSz="342900"/>
                    <a:endParaRPr sz="900">
                      <a:solidFill>
                        <a:prstClr val="black"/>
                      </a:solidFill>
                      <a:latin typeface="Calibri"/>
                    </a:endParaRPr>
                  </a:p>
                </p:txBody>
              </p:sp>
              <p:sp>
                <p:nvSpPr>
                  <p:cNvPr id="129" name="Google Shape;1468;p95">
                    <a:extLst>
                      <a:ext uri="{FF2B5EF4-FFF2-40B4-BE49-F238E27FC236}">
                        <a16:creationId xmlns:a16="http://schemas.microsoft.com/office/drawing/2014/main" id="{06E2F966-44A1-A34B-58C8-E129FAAADC19}"/>
                      </a:ext>
                    </a:extLst>
                  </p:cNvPr>
                  <p:cNvSpPr/>
                  <p:nvPr/>
                </p:nvSpPr>
                <p:spPr>
                  <a:xfrm>
                    <a:off x="1897570" y="4034528"/>
                    <a:ext cx="15325" cy="10425"/>
                  </a:xfrm>
                  <a:custGeom>
                    <a:avLst/>
                    <a:gdLst/>
                    <a:ahLst/>
                    <a:cxnLst/>
                    <a:rect l="l" t="t" r="r" b="b"/>
                    <a:pathLst>
                      <a:path w="613" h="417" extrusionOk="0">
                        <a:moveTo>
                          <a:pt x="276" y="1"/>
                        </a:moveTo>
                        <a:cubicBezTo>
                          <a:pt x="1" y="1"/>
                          <a:pt x="1" y="416"/>
                          <a:pt x="276" y="416"/>
                        </a:cubicBezTo>
                        <a:lnTo>
                          <a:pt x="406" y="416"/>
                        </a:lnTo>
                        <a:cubicBezTo>
                          <a:pt x="521" y="416"/>
                          <a:pt x="612" y="322"/>
                          <a:pt x="612" y="207"/>
                        </a:cubicBezTo>
                        <a:cubicBezTo>
                          <a:pt x="612" y="93"/>
                          <a:pt x="521" y="1"/>
                          <a:pt x="406" y="1"/>
                        </a:cubicBezTo>
                        <a:close/>
                      </a:path>
                    </a:pathLst>
                  </a:custGeom>
                  <a:solidFill>
                    <a:schemeClr val="lt1"/>
                  </a:solidFill>
                  <a:ln>
                    <a:noFill/>
                  </a:ln>
                </p:spPr>
                <p:txBody>
                  <a:bodyPr spcFirstLastPara="1" wrap="square" lIns="68569" tIns="68569" rIns="68569" bIns="68569" anchor="ctr" anchorCtr="0">
                    <a:noAutofit/>
                  </a:bodyPr>
                  <a:lstStyle/>
                  <a:p>
                    <a:pPr defTabSz="342900"/>
                    <a:endParaRPr sz="900">
                      <a:solidFill>
                        <a:prstClr val="black"/>
                      </a:solidFill>
                      <a:latin typeface="Calibri"/>
                    </a:endParaRPr>
                  </a:p>
                </p:txBody>
              </p:sp>
              <p:sp>
                <p:nvSpPr>
                  <p:cNvPr id="130" name="Google Shape;1469;p95">
                    <a:extLst>
                      <a:ext uri="{FF2B5EF4-FFF2-40B4-BE49-F238E27FC236}">
                        <a16:creationId xmlns:a16="http://schemas.microsoft.com/office/drawing/2014/main" id="{0B50BB61-B4A1-C641-8390-4EF2FE186EE6}"/>
                      </a:ext>
                    </a:extLst>
                  </p:cNvPr>
                  <p:cNvSpPr/>
                  <p:nvPr/>
                </p:nvSpPr>
                <p:spPr>
                  <a:xfrm>
                    <a:off x="1920395" y="4034528"/>
                    <a:ext cx="15400" cy="10425"/>
                  </a:xfrm>
                  <a:custGeom>
                    <a:avLst/>
                    <a:gdLst/>
                    <a:ahLst/>
                    <a:cxnLst/>
                    <a:rect l="l" t="t" r="r" b="b"/>
                    <a:pathLst>
                      <a:path w="616" h="417" extrusionOk="0">
                        <a:moveTo>
                          <a:pt x="278" y="1"/>
                        </a:moveTo>
                        <a:cubicBezTo>
                          <a:pt x="0" y="1"/>
                          <a:pt x="0" y="416"/>
                          <a:pt x="278" y="416"/>
                        </a:cubicBezTo>
                        <a:lnTo>
                          <a:pt x="409" y="416"/>
                        </a:lnTo>
                        <a:cubicBezTo>
                          <a:pt x="524" y="416"/>
                          <a:pt x="615" y="322"/>
                          <a:pt x="615" y="207"/>
                        </a:cubicBezTo>
                        <a:cubicBezTo>
                          <a:pt x="615" y="93"/>
                          <a:pt x="524" y="1"/>
                          <a:pt x="409" y="1"/>
                        </a:cubicBezTo>
                        <a:close/>
                      </a:path>
                    </a:pathLst>
                  </a:custGeom>
                  <a:solidFill>
                    <a:schemeClr val="lt1"/>
                  </a:solidFill>
                  <a:ln>
                    <a:noFill/>
                  </a:ln>
                </p:spPr>
                <p:txBody>
                  <a:bodyPr spcFirstLastPara="1" wrap="square" lIns="68569" tIns="68569" rIns="68569" bIns="68569" anchor="ctr" anchorCtr="0">
                    <a:noAutofit/>
                  </a:bodyPr>
                  <a:lstStyle/>
                  <a:p>
                    <a:pPr defTabSz="342900"/>
                    <a:endParaRPr sz="900">
                      <a:solidFill>
                        <a:prstClr val="black"/>
                      </a:solidFill>
                      <a:latin typeface="Calibri"/>
                    </a:endParaRPr>
                  </a:p>
                </p:txBody>
              </p:sp>
              <p:sp>
                <p:nvSpPr>
                  <p:cNvPr id="131" name="Google Shape;1470;p95">
                    <a:extLst>
                      <a:ext uri="{FF2B5EF4-FFF2-40B4-BE49-F238E27FC236}">
                        <a16:creationId xmlns:a16="http://schemas.microsoft.com/office/drawing/2014/main" id="{1FA61BD3-4A28-24EB-991B-CAB3ECC98DA8}"/>
                      </a:ext>
                    </a:extLst>
                  </p:cNvPr>
                  <p:cNvSpPr/>
                  <p:nvPr/>
                </p:nvSpPr>
                <p:spPr>
                  <a:xfrm>
                    <a:off x="1800970" y="4094553"/>
                    <a:ext cx="41700" cy="49675"/>
                  </a:xfrm>
                  <a:custGeom>
                    <a:avLst/>
                    <a:gdLst/>
                    <a:ahLst/>
                    <a:cxnLst/>
                    <a:rect l="l" t="t" r="r" b="b"/>
                    <a:pathLst>
                      <a:path w="1668" h="1987" extrusionOk="0">
                        <a:moveTo>
                          <a:pt x="834" y="1"/>
                        </a:moveTo>
                        <a:cubicBezTo>
                          <a:pt x="802" y="1"/>
                          <a:pt x="770" y="7"/>
                          <a:pt x="741" y="21"/>
                        </a:cubicBezTo>
                        <a:lnTo>
                          <a:pt x="214" y="286"/>
                        </a:lnTo>
                        <a:cubicBezTo>
                          <a:pt x="0" y="390"/>
                          <a:pt x="108" y="680"/>
                          <a:pt x="301" y="680"/>
                        </a:cubicBezTo>
                        <a:cubicBezTo>
                          <a:pt x="332" y="680"/>
                          <a:pt x="366" y="673"/>
                          <a:pt x="401" y="655"/>
                        </a:cubicBezTo>
                        <a:lnTo>
                          <a:pt x="626" y="544"/>
                        </a:lnTo>
                        <a:lnTo>
                          <a:pt x="626" y="544"/>
                        </a:lnTo>
                        <a:cubicBezTo>
                          <a:pt x="630" y="616"/>
                          <a:pt x="610" y="691"/>
                          <a:pt x="567" y="750"/>
                        </a:cubicBezTo>
                        <a:cubicBezTo>
                          <a:pt x="518" y="829"/>
                          <a:pt x="496" y="920"/>
                          <a:pt x="496" y="1012"/>
                        </a:cubicBezTo>
                        <a:cubicBezTo>
                          <a:pt x="496" y="1228"/>
                          <a:pt x="613" y="1339"/>
                          <a:pt x="689" y="1414"/>
                        </a:cubicBezTo>
                        <a:cubicBezTo>
                          <a:pt x="751" y="1476"/>
                          <a:pt x="757" y="1486"/>
                          <a:pt x="757" y="1522"/>
                        </a:cubicBezTo>
                        <a:cubicBezTo>
                          <a:pt x="757" y="1558"/>
                          <a:pt x="751" y="1568"/>
                          <a:pt x="689" y="1627"/>
                        </a:cubicBezTo>
                        <a:cubicBezTo>
                          <a:pt x="537" y="1776"/>
                          <a:pt x="674" y="1987"/>
                          <a:pt x="836" y="1987"/>
                        </a:cubicBezTo>
                        <a:cubicBezTo>
                          <a:pt x="884" y="1987"/>
                          <a:pt x="934" y="1968"/>
                          <a:pt x="980" y="1924"/>
                        </a:cubicBezTo>
                        <a:cubicBezTo>
                          <a:pt x="1055" y="1849"/>
                          <a:pt x="1173" y="1738"/>
                          <a:pt x="1173" y="1522"/>
                        </a:cubicBezTo>
                        <a:cubicBezTo>
                          <a:pt x="1173" y="1152"/>
                          <a:pt x="842" y="1097"/>
                          <a:pt x="921" y="969"/>
                        </a:cubicBezTo>
                        <a:cubicBezTo>
                          <a:pt x="1003" y="842"/>
                          <a:pt x="1045" y="694"/>
                          <a:pt x="1042" y="544"/>
                        </a:cubicBezTo>
                        <a:lnTo>
                          <a:pt x="1042" y="544"/>
                        </a:lnTo>
                        <a:lnTo>
                          <a:pt x="1267" y="655"/>
                        </a:lnTo>
                        <a:cubicBezTo>
                          <a:pt x="1302" y="673"/>
                          <a:pt x="1336" y="680"/>
                          <a:pt x="1367" y="680"/>
                        </a:cubicBezTo>
                        <a:cubicBezTo>
                          <a:pt x="1560" y="680"/>
                          <a:pt x="1668" y="390"/>
                          <a:pt x="1454" y="286"/>
                        </a:cubicBezTo>
                        <a:lnTo>
                          <a:pt x="927" y="21"/>
                        </a:lnTo>
                        <a:cubicBezTo>
                          <a:pt x="898" y="7"/>
                          <a:pt x="866" y="1"/>
                          <a:pt x="834" y="1"/>
                        </a:cubicBezTo>
                        <a:close/>
                      </a:path>
                    </a:pathLst>
                  </a:custGeom>
                  <a:solidFill>
                    <a:schemeClr val="lt1"/>
                  </a:solidFill>
                  <a:ln>
                    <a:noFill/>
                  </a:ln>
                </p:spPr>
                <p:txBody>
                  <a:bodyPr spcFirstLastPara="1" wrap="square" lIns="68569" tIns="68569" rIns="68569" bIns="68569" anchor="ctr" anchorCtr="0">
                    <a:noAutofit/>
                  </a:bodyPr>
                  <a:lstStyle/>
                  <a:p>
                    <a:pPr defTabSz="342900"/>
                    <a:endParaRPr sz="900">
                      <a:solidFill>
                        <a:prstClr val="black"/>
                      </a:solidFill>
                      <a:latin typeface="Calibri"/>
                    </a:endParaRPr>
                  </a:p>
                </p:txBody>
              </p:sp>
              <p:sp>
                <p:nvSpPr>
                  <p:cNvPr id="132" name="Google Shape;1471;p95">
                    <a:extLst>
                      <a:ext uri="{FF2B5EF4-FFF2-40B4-BE49-F238E27FC236}">
                        <a16:creationId xmlns:a16="http://schemas.microsoft.com/office/drawing/2014/main" id="{010DC398-A9D6-0AC5-B747-4AF53DAE2689}"/>
                      </a:ext>
                    </a:extLst>
                  </p:cNvPr>
                  <p:cNvSpPr/>
                  <p:nvPr/>
                </p:nvSpPr>
                <p:spPr>
                  <a:xfrm>
                    <a:off x="1854120" y="4094553"/>
                    <a:ext cx="41200" cy="49675"/>
                  </a:xfrm>
                  <a:custGeom>
                    <a:avLst/>
                    <a:gdLst/>
                    <a:ahLst/>
                    <a:cxnLst/>
                    <a:rect l="l" t="t" r="r" b="b"/>
                    <a:pathLst>
                      <a:path w="1648" h="1987" extrusionOk="0">
                        <a:moveTo>
                          <a:pt x="833" y="1"/>
                        </a:moveTo>
                        <a:cubicBezTo>
                          <a:pt x="802" y="1"/>
                          <a:pt x="771" y="7"/>
                          <a:pt x="741" y="21"/>
                        </a:cubicBezTo>
                        <a:lnTo>
                          <a:pt x="214" y="286"/>
                        </a:lnTo>
                        <a:cubicBezTo>
                          <a:pt x="1" y="390"/>
                          <a:pt x="109" y="680"/>
                          <a:pt x="301" y="680"/>
                        </a:cubicBezTo>
                        <a:cubicBezTo>
                          <a:pt x="333" y="680"/>
                          <a:pt x="366" y="673"/>
                          <a:pt x="401" y="655"/>
                        </a:cubicBezTo>
                        <a:lnTo>
                          <a:pt x="627" y="544"/>
                        </a:lnTo>
                        <a:lnTo>
                          <a:pt x="627" y="544"/>
                        </a:lnTo>
                        <a:cubicBezTo>
                          <a:pt x="630" y="616"/>
                          <a:pt x="610" y="691"/>
                          <a:pt x="568" y="750"/>
                        </a:cubicBezTo>
                        <a:cubicBezTo>
                          <a:pt x="519" y="829"/>
                          <a:pt x="496" y="920"/>
                          <a:pt x="496" y="1012"/>
                        </a:cubicBezTo>
                        <a:cubicBezTo>
                          <a:pt x="496" y="1228"/>
                          <a:pt x="613" y="1339"/>
                          <a:pt x="689" y="1414"/>
                        </a:cubicBezTo>
                        <a:cubicBezTo>
                          <a:pt x="751" y="1476"/>
                          <a:pt x="757" y="1486"/>
                          <a:pt x="757" y="1522"/>
                        </a:cubicBezTo>
                        <a:cubicBezTo>
                          <a:pt x="757" y="1558"/>
                          <a:pt x="751" y="1568"/>
                          <a:pt x="689" y="1627"/>
                        </a:cubicBezTo>
                        <a:cubicBezTo>
                          <a:pt x="535" y="1776"/>
                          <a:pt x="673" y="1987"/>
                          <a:pt x="836" y="1987"/>
                        </a:cubicBezTo>
                        <a:cubicBezTo>
                          <a:pt x="884" y="1987"/>
                          <a:pt x="934" y="1968"/>
                          <a:pt x="980" y="1924"/>
                        </a:cubicBezTo>
                        <a:cubicBezTo>
                          <a:pt x="1055" y="1849"/>
                          <a:pt x="1173" y="1738"/>
                          <a:pt x="1173" y="1522"/>
                        </a:cubicBezTo>
                        <a:cubicBezTo>
                          <a:pt x="1173" y="1152"/>
                          <a:pt x="839" y="1100"/>
                          <a:pt x="921" y="969"/>
                        </a:cubicBezTo>
                        <a:cubicBezTo>
                          <a:pt x="1002" y="842"/>
                          <a:pt x="1045" y="695"/>
                          <a:pt x="1042" y="546"/>
                        </a:cubicBezTo>
                        <a:lnTo>
                          <a:pt x="1042" y="546"/>
                        </a:lnTo>
                        <a:lnTo>
                          <a:pt x="1268" y="655"/>
                        </a:lnTo>
                        <a:cubicBezTo>
                          <a:pt x="1297" y="672"/>
                          <a:pt x="1327" y="678"/>
                          <a:pt x="1359" y="678"/>
                        </a:cubicBezTo>
                        <a:cubicBezTo>
                          <a:pt x="1578" y="678"/>
                          <a:pt x="1647" y="384"/>
                          <a:pt x="1451" y="286"/>
                        </a:cubicBezTo>
                        <a:lnTo>
                          <a:pt x="924" y="21"/>
                        </a:lnTo>
                        <a:cubicBezTo>
                          <a:pt x="895" y="7"/>
                          <a:pt x="864" y="1"/>
                          <a:pt x="833" y="1"/>
                        </a:cubicBezTo>
                        <a:close/>
                      </a:path>
                    </a:pathLst>
                  </a:custGeom>
                  <a:solidFill>
                    <a:schemeClr val="lt1"/>
                  </a:solidFill>
                  <a:ln>
                    <a:noFill/>
                  </a:ln>
                </p:spPr>
                <p:txBody>
                  <a:bodyPr spcFirstLastPara="1" wrap="square" lIns="68569" tIns="68569" rIns="68569" bIns="68569" anchor="ctr" anchorCtr="0">
                    <a:noAutofit/>
                  </a:bodyPr>
                  <a:lstStyle/>
                  <a:p>
                    <a:pPr defTabSz="342900"/>
                    <a:endParaRPr sz="900">
                      <a:solidFill>
                        <a:prstClr val="black"/>
                      </a:solidFill>
                      <a:latin typeface="Calibri"/>
                    </a:endParaRPr>
                  </a:p>
                </p:txBody>
              </p:sp>
              <p:sp>
                <p:nvSpPr>
                  <p:cNvPr id="133" name="Google Shape;1472;p95">
                    <a:extLst>
                      <a:ext uri="{FF2B5EF4-FFF2-40B4-BE49-F238E27FC236}">
                        <a16:creationId xmlns:a16="http://schemas.microsoft.com/office/drawing/2014/main" id="{F3BE5A59-E4A8-F83F-D657-6BCFD606194D}"/>
                      </a:ext>
                    </a:extLst>
                  </p:cNvPr>
                  <p:cNvSpPr/>
                  <p:nvPr/>
                </p:nvSpPr>
                <p:spPr>
                  <a:xfrm>
                    <a:off x="1907195" y="4094553"/>
                    <a:ext cx="41700" cy="49675"/>
                  </a:xfrm>
                  <a:custGeom>
                    <a:avLst/>
                    <a:gdLst/>
                    <a:ahLst/>
                    <a:cxnLst/>
                    <a:rect l="l" t="t" r="r" b="b"/>
                    <a:pathLst>
                      <a:path w="1668" h="1987" extrusionOk="0">
                        <a:moveTo>
                          <a:pt x="834" y="1"/>
                        </a:moveTo>
                        <a:cubicBezTo>
                          <a:pt x="802" y="1"/>
                          <a:pt x="770" y="7"/>
                          <a:pt x="741" y="21"/>
                        </a:cubicBezTo>
                        <a:lnTo>
                          <a:pt x="214" y="286"/>
                        </a:lnTo>
                        <a:cubicBezTo>
                          <a:pt x="0" y="390"/>
                          <a:pt x="109" y="680"/>
                          <a:pt x="301" y="680"/>
                        </a:cubicBezTo>
                        <a:cubicBezTo>
                          <a:pt x="333" y="680"/>
                          <a:pt x="366" y="673"/>
                          <a:pt x="401" y="655"/>
                        </a:cubicBezTo>
                        <a:lnTo>
                          <a:pt x="627" y="544"/>
                        </a:lnTo>
                        <a:lnTo>
                          <a:pt x="627" y="544"/>
                        </a:lnTo>
                        <a:cubicBezTo>
                          <a:pt x="630" y="616"/>
                          <a:pt x="610" y="691"/>
                          <a:pt x="568" y="750"/>
                        </a:cubicBezTo>
                        <a:cubicBezTo>
                          <a:pt x="519" y="829"/>
                          <a:pt x="496" y="920"/>
                          <a:pt x="496" y="1012"/>
                        </a:cubicBezTo>
                        <a:cubicBezTo>
                          <a:pt x="496" y="1228"/>
                          <a:pt x="613" y="1339"/>
                          <a:pt x="689" y="1414"/>
                        </a:cubicBezTo>
                        <a:cubicBezTo>
                          <a:pt x="751" y="1476"/>
                          <a:pt x="757" y="1486"/>
                          <a:pt x="757" y="1522"/>
                        </a:cubicBezTo>
                        <a:cubicBezTo>
                          <a:pt x="757" y="1558"/>
                          <a:pt x="751" y="1568"/>
                          <a:pt x="689" y="1627"/>
                        </a:cubicBezTo>
                        <a:cubicBezTo>
                          <a:pt x="537" y="1776"/>
                          <a:pt x="674" y="1987"/>
                          <a:pt x="836" y="1987"/>
                        </a:cubicBezTo>
                        <a:cubicBezTo>
                          <a:pt x="884" y="1987"/>
                          <a:pt x="934" y="1968"/>
                          <a:pt x="980" y="1924"/>
                        </a:cubicBezTo>
                        <a:cubicBezTo>
                          <a:pt x="1055" y="1849"/>
                          <a:pt x="1173" y="1738"/>
                          <a:pt x="1173" y="1522"/>
                        </a:cubicBezTo>
                        <a:cubicBezTo>
                          <a:pt x="1173" y="1192"/>
                          <a:pt x="911" y="1116"/>
                          <a:pt x="911" y="1012"/>
                        </a:cubicBezTo>
                        <a:cubicBezTo>
                          <a:pt x="908" y="995"/>
                          <a:pt x="914" y="982"/>
                          <a:pt x="921" y="969"/>
                        </a:cubicBezTo>
                        <a:cubicBezTo>
                          <a:pt x="1003" y="845"/>
                          <a:pt x="1045" y="694"/>
                          <a:pt x="1042" y="544"/>
                        </a:cubicBezTo>
                        <a:lnTo>
                          <a:pt x="1042" y="544"/>
                        </a:lnTo>
                        <a:lnTo>
                          <a:pt x="1268" y="655"/>
                        </a:lnTo>
                        <a:cubicBezTo>
                          <a:pt x="1302" y="673"/>
                          <a:pt x="1336" y="680"/>
                          <a:pt x="1367" y="680"/>
                        </a:cubicBezTo>
                        <a:cubicBezTo>
                          <a:pt x="1560" y="680"/>
                          <a:pt x="1668" y="390"/>
                          <a:pt x="1454" y="286"/>
                        </a:cubicBezTo>
                        <a:lnTo>
                          <a:pt x="927" y="21"/>
                        </a:lnTo>
                        <a:cubicBezTo>
                          <a:pt x="898" y="7"/>
                          <a:pt x="866" y="1"/>
                          <a:pt x="834" y="1"/>
                        </a:cubicBezTo>
                        <a:close/>
                      </a:path>
                    </a:pathLst>
                  </a:custGeom>
                  <a:solidFill>
                    <a:schemeClr val="lt1"/>
                  </a:solidFill>
                  <a:ln>
                    <a:noFill/>
                  </a:ln>
                </p:spPr>
                <p:txBody>
                  <a:bodyPr spcFirstLastPara="1" wrap="square" lIns="68569" tIns="68569" rIns="68569" bIns="68569" anchor="ctr" anchorCtr="0">
                    <a:noAutofit/>
                  </a:bodyPr>
                  <a:lstStyle/>
                  <a:p>
                    <a:pPr defTabSz="342900"/>
                    <a:endParaRPr sz="900">
                      <a:solidFill>
                        <a:prstClr val="black"/>
                      </a:solidFill>
                      <a:latin typeface="Calibri"/>
                    </a:endParaRPr>
                  </a:p>
                </p:txBody>
              </p:sp>
              <p:sp>
                <p:nvSpPr>
                  <p:cNvPr id="134" name="Google Shape;1473;p95">
                    <a:extLst>
                      <a:ext uri="{FF2B5EF4-FFF2-40B4-BE49-F238E27FC236}">
                        <a16:creationId xmlns:a16="http://schemas.microsoft.com/office/drawing/2014/main" id="{7C1DBE1D-3D2A-4DD2-3BCE-459C388B4618}"/>
                      </a:ext>
                    </a:extLst>
                  </p:cNvPr>
                  <p:cNvSpPr/>
                  <p:nvPr/>
                </p:nvSpPr>
                <p:spPr>
                  <a:xfrm>
                    <a:off x="1701534" y="3809236"/>
                    <a:ext cx="355275" cy="353975"/>
                  </a:xfrm>
                  <a:custGeom>
                    <a:avLst/>
                    <a:gdLst/>
                    <a:ahLst/>
                    <a:cxnLst/>
                    <a:rect l="l" t="t" r="r" b="b"/>
                    <a:pathLst>
                      <a:path w="14211" h="14159" extrusionOk="0">
                        <a:moveTo>
                          <a:pt x="7295" y="4398"/>
                        </a:moveTo>
                        <a:lnTo>
                          <a:pt x="7295" y="5163"/>
                        </a:lnTo>
                        <a:lnTo>
                          <a:pt x="4446" y="5163"/>
                        </a:lnTo>
                        <a:lnTo>
                          <a:pt x="4446" y="4398"/>
                        </a:lnTo>
                        <a:close/>
                        <a:moveTo>
                          <a:pt x="7154" y="6779"/>
                        </a:moveTo>
                        <a:lnTo>
                          <a:pt x="8126" y="6782"/>
                        </a:lnTo>
                        <a:cubicBezTo>
                          <a:pt x="8139" y="6782"/>
                          <a:pt x="8149" y="6792"/>
                          <a:pt x="8149" y="6802"/>
                        </a:cubicBezTo>
                        <a:lnTo>
                          <a:pt x="8149" y="7908"/>
                        </a:lnTo>
                        <a:lnTo>
                          <a:pt x="7187" y="8143"/>
                        </a:lnTo>
                        <a:cubicBezTo>
                          <a:pt x="7164" y="7996"/>
                          <a:pt x="7154" y="7852"/>
                          <a:pt x="7154" y="7708"/>
                        </a:cubicBezTo>
                        <a:lnTo>
                          <a:pt x="7154" y="6779"/>
                        </a:lnTo>
                        <a:close/>
                        <a:moveTo>
                          <a:pt x="6739" y="5575"/>
                        </a:moveTo>
                        <a:lnTo>
                          <a:pt x="6739" y="7708"/>
                        </a:lnTo>
                        <a:cubicBezTo>
                          <a:pt x="6739" y="7885"/>
                          <a:pt x="6752" y="8061"/>
                          <a:pt x="6782" y="8238"/>
                        </a:cubicBezTo>
                        <a:lnTo>
                          <a:pt x="6281" y="8362"/>
                        </a:lnTo>
                        <a:cubicBezTo>
                          <a:pt x="6114" y="8402"/>
                          <a:pt x="6000" y="8549"/>
                          <a:pt x="6000" y="8722"/>
                        </a:cubicBezTo>
                        <a:lnTo>
                          <a:pt x="6000" y="9893"/>
                        </a:lnTo>
                        <a:cubicBezTo>
                          <a:pt x="5476" y="9962"/>
                          <a:pt x="4960" y="10080"/>
                          <a:pt x="4459" y="10246"/>
                        </a:cubicBezTo>
                        <a:lnTo>
                          <a:pt x="4891" y="8585"/>
                        </a:lnTo>
                        <a:cubicBezTo>
                          <a:pt x="4966" y="8297"/>
                          <a:pt x="5002" y="8002"/>
                          <a:pt x="5002" y="7708"/>
                        </a:cubicBezTo>
                        <a:lnTo>
                          <a:pt x="5002" y="5575"/>
                        </a:lnTo>
                        <a:close/>
                        <a:moveTo>
                          <a:pt x="10295" y="7813"/>
                        </a:moveTo>
                        <a:lnTo>
                          <a:pt x="10295" y="10446"/>
                        </a:lnTo>
                        <a:cubicBezTo>
                          <a:pt x="9279" y="10033"/>
                          <a:pt x="8197" y="9822"/>
                          <a:pt x="7106" y="9822"/>
                        </a:cubicBezTo>
                        <a:cubicBezTo>
                          <a:pt x="6876" y="9822"/>
                          <a:pt x="6646" y="9832"/>
                          <a:pt x="6415" y="9851"/>
                        </a:cubicBezTo>
                        <a:lnTo>
                          <a:pt x="6415" y="8758"/>
                        </a:lnTo>
                        <a:lnTo>
                          <a:pt x="10295" y="7813"/>
                        </a:lnTo>
                        <a:close/>
                        <a:moveTo>
                          <a:pt x="9691" y="1"/>
                        </a:moveTo>
                        <a:cubicBezTo>
                          <a:pt x="9059" y="1"/>
                          <a:pt x="8495" y="403"/>
                          <a:pt x="8290" y="1002"/>
                        </a:cubicBezTo>
                        <a:cubicBezTo>
                          <a:pt x="8148" y="931"/>
                          <a:pt x="7995" y="896"/>
                          <a:pt x="7842" y="896"/>
                        </a:cubicBezTo>
                        <a:cubicBezTo>
                          <a:pt x="7644" y="896"/>
                          <a:pt x="7447" y="955"/>
                          <a:pt x="7279" y="1071"/>
                        </a:cubicBezTo>
                        <a:cubicBezTo>
                          <a:pt x="7021" y="669"/>
                          <a:pt x="6602" y="472"/>
                          <a:pt x="6184" y="472"/>
                        </a:cubicBezTo>
                        <a:cubicBezTo>
                          <a:pt x="5727" y="472"/>
                          <a:pt x="5271" y="708"/>
                          <a:pt x="5028" y="1169"/>
                        </a:cubicBezTo>
                        <a:cubicBezTo>
                          <a:pt x="4923" y="1138"/>
                          <a:pt x="4817" y="1123"/>
                          <a:pt x="4714" y="1123"/>
                        </a:cubicBezTo>
                        <a:cubicBezTo>
                          <a:pt x="4154" y="1123"/>
                          <a:pt x="3656" y="1553"/>
                          <a:pt x="3612" y="2144"/>
                        </a:cubicBezTo>
                        <a:cubicBezTo>
                          <a:pt x="3563" y="2794"/>
                          <a:pt x="4083" y="3333"/>
                          <a:pt x="4712" y="3333"/>
                        </a:cubicBezTo>
                        <a:cubicBezTo>
                          <a:pt x="4763" y="3333"/>
                          <a:pt x="4815" y="3329"/>
                          <a:pt x="4868" y="3322"/>
                        </a:cubicBezTo>
                        <a:lnTo>
                          <a:pt x="4868" y="3986"/>
                        </a:lnTo>
                        <a:lnTo>
                          <a:pt x="4407" y="3986"/>
                        </a:lnTo>
                        <a:cubicBezTo>
                          <a:pt x="4201" y="3986"/>
                          <a:pt x="4034" y="4149"/>
                          <a:pt x="4034" y="4355"/>
                        </a:cubicBezTo>
                        <a:lnTo>
                          <a:pt x="4034" y="5206"/>
                        </a:lnTo>
                        <a:cubicBezTo>
                          <a:pt x="4034" y="5409"/>
                          <a:pt x="4201" y="5575"/>
                          <a:pt x="4407" y="5575"/>
                        </a:cubicBezTo>
                        <a:lnTo>
                          <a:pt x="4590" y="5575"/>
                        </a:lnTo>
                        <a:lnTo>
                          <a:pt x="4590" y="7708"/>
                        </a:lnTo>
                        <a:cubicBezTo>
                          <a:pt x="4590" y="7970"/>
                          <a:pt x="4557" y="8228"/>
                          <a:pt x="4492" y="8480"/>
                        </a:cubicBezTo>
                        <a:lnTo>
                          <a:pt x="3988" y="10420"/>
                        </a:lnTo>
                        <a:cubicBezTo>
                          <a:pt x="3442" y="10636"/>
                          <a:pt x="2922" y="10910"/>
                          <a:pt x="2434" y="11238"/>
                        </a:cubicBezTo>
                        <a:cubicBezTo>
                          <a:pt x="2246" y="11364"/>
                          <a:pt x="2368" y="11620"/>
                          <a:pt x="2545" y="11620"/>
                        </a:cubicBezTo>
                        <a:cubicBezTo>
                          <a:pt x="2583" y="11620"/>
                          <a:pt x="2623" y="11608"/>
                          <a:pt x="2663" y="11581"/>
                        </a:cubicBezTo>
                        <a:cubicBezTo>
                          <a:pt x="4017" y="10677"/>
                          <a:pt x="5566" y="10236"/>
                          <a:pt x="7106" y="10236"/>
                        </a:cubicBezTo>
                        <a:cubicBezTo>
                          <a:pt x="9595" y="10236"/>
                          <a:pt x="12061" y="11388"/>
                          <a:pt x="13641" y="13599"/>
                        </a:cubicBezTo>
                        <a:cubicBezTo>
                          <a:pt x="13684" y="13661"/>
                          <a:pt x="13641" y="13743"/>
                          <a:pt x="13569" y="13743"/>
                        </a:cubicBezTo>
                        <a:lnTo>
                          <a:pt x="652" y="13743"/>
                        </a:lnTo>
                        <a:cubicBezTo>
                          <a:pt x="580" y="13743"/>
                          <a:pt x="537" y="13661"/>
                          <a:pt x="580" y="13599"/>
                        </a:cubicBezTo>
                        <a:cubicBezTo>
                          <a:pt x="962" y="13063"/>
                          <a:pt x="1410" y="12575"/>
                          <a:pt x="1911" y="12147"/>
                        </a:cubicBezTo>
                        <a:cubicBezTo>
                          <a:pt x="2067" y="12004"/>
                          <a:pt x="1937" y="11786"/>
                          <a:pt x="1772" y="11786"/>
                        </a:cubicBezTo>
                        <a:cubicBezTo>
                          <a:pt x="1730" y="11786"/>
                          <a:pt x="1685" y="11800"/>
                          <a:pt x="1643" y="11833"/>
                        </a:cubicBezTo>
                        <a:cubicBezTo>
                          <a:pt x="1113" y="12281"/>
                          <a:pt x="642" y="12795"/>
                          <a:pt x="239" y="13361"/>
                        </a:cubicBezTo>
                        <a:cubicBezTo>
                          <a:pt x="1" y="13694"/>
                          <a:pt x="239" y="14159"/>
                          <a:pt x="648" y="14159"/>
                        </a:cubicBezTo>
                        <a:lnTo>
                          <a:pt x="13566" y="14159"/>
                        </a:lnTo>
                        <a:cubicBezTo>
                          <a:pt x="13975" y="14159"/>
                          <a:pt x="14210" y="13694"/>
                          <a:pt x="13975" y="13361"/>
                        </a:cubicBezTo>
                        <a:cubicBezTo>
                          <a:pt x="13137" y="12186"/>
                          <a:pt x="12012" y="11244"/>
                          <a:pt x="10707" y="10629"/>
                        </a:cubicBezTo>
                        <a:lnTo>
                          <a:pt x="10707" y="7757"/>
                        </a:lnTo>
                        <a:cubicBezTo>
                          <a:pt x="10707" y="7547"/>
                          <a:pt x="10537" y="7386"/>
                          <a:pt x="10340" y="7386"/>
                        </a:cubicBezTo>
                        <a:cubicBezTo>
                          <a:pt x="10310" y="7386"/>
                          <a:pt x="10279" y="7390"/>
                          <a:pt x="10249" y="7397"/>
                        </a:cubicBezTo>
                        <a:lnTo>
                          <a:pt x="8561" y="7806"/>
                        </a:lnTo>
                        <a:lnTo>
                          <a:pt x="8561" y="6802"/>
                        </a:lnTo>
                        <a:cubicBezTo>
                          <a:pt x="8561" y="6563"/>
                          <a:pt x="8365" y="6367"/>
                          <a:pt x="8126" y="6367"/>
                        </a:cubicBezTo>
                        <a:lnTo>
                          <a:pt x="7154" y="6367"/>
                        </a:lnTo>
                        <a:lnTo>
                          <a:pt x="7154" y="5575"/>
                        </a:lnTo>
                        <a:lnTo>
                          <a:pt x="7338" y="5575"/>
                        </a:lnTo>
                        <a:cubicBezTo>
                          <a:pt x="7544" y="5575"/>
                          <a:pt x="7711" y="5412"/>
                          <a:pt x="7711" y="5206"/>
                        </a:cubicBezTo>
                        <a:lnTo>
                          <a:pt x="7711" y="4355"/>
                        </a:lnTo>
                        <a:cubicBezTo>
                          <a:pt x="7711" y="4152"/>
                          <a:pt x="7544" y="3986"/>
                          <a:pt x="7338" y="3986"/>
                        </a:cubicBezTo>
                        <a:lnTo>
                          <a:pt x="6873" y="3986"/>
                        </a:lnTo>
                        <a:lnTo>
                          <a:pt x="6873" y="3459"/>
                        </a:lnTo>
                        <a:cubicBezTo>
                          <a:pt x="7161" y="3436"/>
                          <a:pt x="7429" y="3302"/>
                          <a:pt x="7619" y="3086"/>
                        </a:cubicBezTo>
                        <a:cubicBezTo>
                          <a:pt x="8005" y="3361"/>
                          <a:pt x="8564" y="3518"/>
                          <a:pt x="9166" y="3518"/>
                        </a:cubicBezTo>
                        <a:cubicBezTo>
                          <a:pt x="9402" y="3518"/>
                          <a:pt x="9634" y="3492"/>
                          <a:pt x="9863" y="3443"/>
                        </a:cubicBezTo>
                        <a:cubicBezTo>
                          <a:pt x="9977" y="3420"/>
                          <a:pt x="10046" y="3308"/>
                          <a:pt x="10023" y="3197"/>
                        </a:cubicBezTo>
                        <a:cubicBezTo>
                          <a:pt x="10000" y="3098"/>
                          <a:pt x="9913" y="3033"/>
                          <a:pt x="9818" y="3033"/>
                        </a:cubicBezTo>
                        <a:cubicBezTo>
                          <a:pt x="9803" y="3033"/>
                          <a:pt x="9789" y="3034"/>
                          <a:pt x="9775" y="3037"/>
                        </a:cubicBezTo>
                        <a:cubicBezTo>
                          <a:pt x="9575" y="3083"/>
                          <a:pt x="9372" y="3102"/>
                          <a:pt x="9166" y="3102"/>
                        </a:cubicBezTo>
                        <a:cubicBezTo>
                          <a:pt x="8643" y="3102"/>
                          <a:pt x="8146" y="2962"/>
                          <a:pt x="7835" y="2730"/>
                        </a:cubicBezTo>
                        <a:cubicBezTo>
                          <a:pt x="7768" y="2678"/>
                          <a:pt x="7689" y="2653"/>
                          <a:pt x="7612" y="2653"/>
                        </a:cubicBezTo>
                        <a:cubicBezTo>
                          <a:pt x="7506" y="2653"/>
                          <a:pt x="7403" y="2699"/>
                          <a:pt x="7331" y="2785"/>
                        </a:cubicBezTo>
                        <a:cubicBezTo>
                          <a:pt x="7197" y="2952"/>
                          <a:pt x="6994" y="3047"/>
                          <a:pt x="6782" y="3047"/>
                        </a:cubicBezTo>
                        <a:cubicBezTo>
                          <a:pt x="6696" y="3047"/>
                          <a:pt x="6615" y="3080"/>
                          <a:pt x="6553" y="3142"/>
                        </a:cubicBezTo>
                        <a:cubicBezTo>
                          <a:pt x="6490" y="3201"/>
                          <a:pt x="6458" y="3282"/>
                          <a:pt x="6458" y="3367"/>
                        </a:cubicBezTo>
                        <a:lnTo>
                          <a:pt x="6458" y="3986"/>
                        </a:lnTo>
                        <a:lnTo>
                          <a:pt x="5287" y="3986"/>
                        </a:lnTo>
                        <a:lnTo>
                          <a:pt x="5287" y="3207"/>
                        </a:lnTo>
                        <a:cubicBezTo>
                          <a:pt x="5287" y="3027"/>
                          <a:pt x="5138" y="2885"/>
                          <a:pt x="4968" y="2885"/>
                        </a:cubicBezTo>
                        <a:cubicBezTo>
                          <a:pt x="4940" y="2885"/>
                          <a:pt x="4912" y="2889"/>
                          <a:pt x="4884" y="2896"/>
                        </a:cubicBezTo>
                        <a:cubicBezTo>
                          <a:pt x="4825" y="2912"/>
                          <a:pt x="4766" y="2919"/>
                          <a:pt x="4708" y="2919"/>
                        </a:cubicBezTo>
                        <a:cubicBezTo>
                          <a:pt x="4320" y="2919"/>
                          <a:pt x="3992" y="2594"/>
                          <a:pt x="4017" y="2187"/>
                        </a:cubicBezTo>
                        <a:cubicBezTo>
                          <a:pt x="4041" y="1807"/>
                          <a:pt x="4356" y="1535"/>
                          <a:pt x="4707" y="1535"/>
                        </a:cubicBezTo>
                        <a:cubicBezTo>
                          <a:pt x="4792" y="1535"/>
                          <a:pt x="4878" y="1551"/>
                          <a:pt x="4963" y="1585"/>
                        </a:cubicBezTo>
                        <a:cubicBezTo>
                          <a:pt x="5001" y="1599"/>
                          <a:pt x="5040" y="1606"/>
                          <a:pt x="5079" y="1606"/>
                        </a:cubicBezTo>
                        <a:cubicBezTo>
                          <a:pt x="5202" y="1606"/>
                          <a:pt x="5319" y="1534"/>
                          <a:pt x="5372" y="1415"/>
                        </a:cubicBezTo>
                        <a:cubicBezTo>
                          <a:pt x="5527" y="1066"/>
                          <a:pt x="5856" y="889"/>
                          <a:pt x="6184" y="889"/>
                        </a:cubicBezTo>
                        <a:cubicBezTo>
                          <a:pt x="6491" y="889"/>
                          <a:pt x="6799" y="1043"/>
                          <a:pt x="6968" y="1356"/>
                        </a:cubicBezTo>
                        <a:cubicBezTo>
                          <a:pt x="7026" y="1467"/>
                          <a:pt x="7138" y="1528"/>
                          <a:pt x="7253" y="1528"/>
                        </a:cubicBezTo>
                        <a:cubicBezTo>
                          <a:pt x="7326" y="1528"/>
                          <a:pt x="7401" y="1503"/>
                          <a:pt x="7462" y="1451"/>
                        </a:cubicBezTo>
                        <a:cubicBezTo>
                          <a:pt x="7571" y="1356"/>
                          <a:pt x="7706" y="1308"/>
                          <a:pt x="7842" y="1308"/>
                        </a:cubicBezTo>
                        <a:cubicBezTo>
                          <a:pt x="7954" y="1308"/>
                          <a:pt x="8067" y="1341"/>
                          <a:pt x="8165" y="1408"/>
                        </a:cubicBezTo>
                        <a:cubicBezTo>
                          <a:pt x="8221" y="1445"/>
                          <a:pt x="8283" y="1463"/>
                          <a:pt x="8344" y="1463"/>
                        </a:cubicBezTo>
                        <a:cubicBezTo>
                          <a:pt x="8485" y="1463"/>
                          <a:pt x="8619" y="1369"/>
                          <a:pt x="8656" y="1218"/>
                        </a:cubicBezTo>
                        <a:cubicBezTo>
                          <a:pt x="8777" y="754"/>
                          <a:pt x="9196" y="423"/>
                          <a:pt x="9676" y="417"/>
                        </a:cubicBezTo>
                        <a:cubicBezTo>
                          <a:pt x="9684" y="417"/>
                          <a:pt x="9691" y="417"/>
                          <a:pt x="9698" y="417"/>
                        </a:cubicBezTo>
                        <a:cubicBezTo>
                          <a:pt x="10170" y="417"/>
                          <a:pt x="10588" y="731"/>
                          <a:pt x="10720" y="1186"/>
                        </a:cubicBezTo>
                        <a:cubicBezTo>
                          <a:pt x="10776" y="1372"/>
                          <a:pt x="10946" y="1500"/>
                          <a:pt x="11139" y="1500"/>
                        </a:cubicBezTo>
                        <a:lnTo>
                          <a:pt x="11878" y="1500"/>
                        </a:lnTo>
                        <a:cubicBezTo>
                          <a:pt x="11880" y="1500"/>
                          <a:pt x="11882" y="1500"/>
                          <a:pt x="11884" y="1500"/>
                        </a:cubicBezTo>
                        <a:cubicBezTo>
                          <a:pt x="12038" y="1500"/>
                          <a:pt x="12166" y="1626"/>
                          <a:pt x="12166" y="1784"/>
                        </a:cubicBezTo>
                        <a:cubicBezTo>
                          <a:pt x="12163" y="1935"/>
                          <a:pt x="12041" y="2056"/>
                          <a:pt x="11888" y="2056"/>
                        </a:cubicBezTo>
                        <a:lnTo>
                          <a:pt x="11194" y="2056"/>
                        </a:lnTo>
                        <a:cubicBezTo>
                          <a:pt x="11001" y="2056"/>
                          <a:pt x="10831" y="2183"/>
                          <a:pt x="10776" y="2370"/>
                        </a:cubicBezTo>
                        <a:cubicBezTo>
                          <a:pt x="10733" y="2491"/>
                          <a:pt x="10658" y="2602"/>
                          <a:pt x="10553" y="2680"/>
                        </a:cubicBezTo>
                        <a:cubicBezTo>
                          <a:pt x="10397" y="2826"/>
                          <a:pt x="10529" y="3046"/>
                          <a:pt x="10694" y="3046"/>
                        </a:cubicBezTo>
                        <a:cubicBezTo>
                          <a:pt x="10737" y="3046"/>
                          <a:pt x="10782" y="3032"/>
                          <a:pt x="10825" y="2998"/>
                        </a:cubicBezTo>
                        <a:cubicBezTo>
                          <a:pt x="10988" y="2864"/>
                          <a:pt x="11109" y="2687"/>
                          <a:pt x="11175" y="2487"/>
                        </a:cubicBezTo>
                        <a:cubicBezTo>
                          <a:pt x="11175" y="2478"/>
                          <a:pt x="11184" y="2471"/>
                          <a:pt x="11194" y="2471"/>
                        </a:cubicBezTo>
                        <a:lnTo>
                          <a:pt x="11888" y="2471"/>
                        </a:lnTo>
                        <a:cubicBezTo>
                          <a:pt x="12270" y="2468"/>
                          <a:pt x="12578" y="2154"/>
                          <a:pt x="12575" y="1771"/>
                        </a:cubicBezTo>
                        <a:cubicBezTo>
                          <a:pt x="12571" y="1390"/>
                          <a:pt x="12261" y="1084"/>
                          <a:pt x="11881" y="1084"/>
                        </a:cubicBezTo>
                        <a:cubicBezTo>
                          <a:pt x="11879" y="1084"/>
                          <a:pt x="11877" y="1084"/>
                          <a:pt x="11875" y="1084"/>
                        </a:cubicBezTo>
                        <a:lnTo>
                          <a:pt x="11135" y="1084"/>
                        </a:lnTo>
                        <a:cubicBezTo>
                          <a:pt x="11129" y="1084"/>
                          <a:pt x="11119" y="1078"/>
                          <a:pt x="11119" y="1071"/>
                        </a:cubicBezTo>
                        <a:cubicBezTo>
                          <a:pt x="10936" y="450"/>
                          <a:pt x="10376" y="18"/>
                          <a:pt x="9729" y="1"/>
                        </a:cubicBezTo>
                        <a:cubicBezTo>
                          <a:pt x="9716" y="1"/>
                          <a:pt x="9704" y="1"/>
                          <a:pt x="9691" y="1"/>
                        </a:cubicBezTo>
                        <a:close/>
                      </a:path>
                    </a:pathLst>
                  </a:custGeom>
                  <a:solidFill>
                    <a:schemeClr val="lt1"/>
                  </a:solidFill>
                  <a:ln>
                    <a:noFill/>
                  </a:ln>
                </p:spPr>
                <p:txBody>
                  <a:bodyPr spcFirstLastPara="1" wrap="square" lIns="68569" tIns="68569" rIns="68569" bIns="68569" anchor="ctr" anchorCtr="0">
                    <a:noAutofit/>
                  </a:bodyPr>
                  <a:lstStyle/>
                  <a:p>
                    <a:pPr defTabSz="342900"/>
                    <a:endParaRPr sz="900">
                      <a:solidFill>
                        <a:prstClr val="black"/>
                      </a:solidFill>
                      <a:latin typeface="Calibri"/>
                    </a:endParaRPr>
                  </a:p>
                </p:txBody>
              </p:sp>
            </p:grpSp>
            <p:pic>
              <p:nvPicPr>
                <p:cNvPr id="82" name="Gráfico 81" descr="Torre elétrica estrutura de tópicos">
                  <a:extLst>
                    <a:ext uri="{FF2B5EF4-FFF2-40B4-BE49-F238E27FC236}">
                      <a16:creationId xmlns:a16="http://schemas.microsoft.com/office/drawing/2014/main" id="{74EE533A-65D2-4DF2-A5B9-D96436953D4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659996" y="3731093"/>
                  <a:ext cx="540000" cy="540000"/>
                </a:xfrm>
                <a:prstGeom prst="rect">
                  <a:avLst/>
                </a:prstGeom>
              </p:spPr>
            </p:pic>
            <p:sp>
              <p:nvSpPr>
                <p:cNvPr id="84" name="Google Shape;1455;p95">
                  <a:extLst>
                    <a:ext uri="{FF2B5EF4-FFF2-40B4-BE49-F238E27FC236}">
                      <a16:creationId xmlns:a16="http://schemas.microsoft.com/office/drawing/2014/main" id="{82255140-0BF3-34A6-8F06-9223BF69C53E}"/>
                    </a:ext>
                  </a:extLst>
                </p:cNvPr>
                <p:cNvSpPr txBox="1"/>
                <p:nvPr/>
              </p:nvSpPr>
              <p:spPr>
                <a:xfrm>
                  <a:off x="2850787" y="3522616"/>
                  <a:ext cx="1610847" cy="622510"/>
                </a:xfrm>
                <a:prstGeom prst="rect">
                  <a:avLst/>
                </a:prstGeom>
                <a:noFill/>
                <a:ln>
                  <a:noFill/>
                </a:ln>
              </p:spPr>
              <p:txBody>
                <a:bodyPr spcFirstLastPara="1" wrap="square" lIns="68569" tIns="68569" rIns="68569" bIns="68569" anchor="t" anchorCtr="0">
                  <a:noAutofit/>
                </a:bodyPr>
                <a:lstStyle/>
                <a:p>
                  <a:pPr algn="ctr" defTabSz="342900">
                    <a:defRPr/>
                  </a:pPr>
                  <a:r>
                    <a:rPr lang="pt-BR" sz="900">
                      <a:solidFill>
                        <a:prstClr val="black"/>
                      </a:solidFill>
                      <a:latin typeface="Calibri"/>
                    </a:rPr>
                    <a:t>Around 3 million consumers</a:t>
                  </a:r>
                </a:p>
              </p:txBody>
            </p:sp>
            <p:sp>
              <p:nvSpPr>
                <p:cNvPr id="86" name="Google Shape;1457;p95">
                  <a:extLst>
                    <a:ext uri="{FF2B5EF4-FFF2-40B4-BE49-F238E27FC236}">
                      <a16:creationId xmlns:a16="http://schemas.microsoft.com/office/drawing/2014/main" id="{02450993-A51C-7E4D-5FB1-A78428D5D1B1}"/>
                    </a:ext>
                  </a:extLst>
                </p:cNvPr>
                <p:cNvSpPr txBox="1"/>
                <p:nvPr/>
              </p:nvSpPr>
              <p:spPr>
                <a:xfrm>
                  <a:off x="8147523" y="2484765"/>
                  <a:ext cx="1770431" cy="622510"/>
                </a:xfrm>
                <a:prstGeom prst="rect">
                  <a:avLst/>
                </a:prstGeom>
                <a:noFill/>
                <a:ln>
                  <a:noFill/>
                </a:ln>
              </p:spPr>
              <p:txBody>
                <a:bodyPr spcFirstLastPara="1" wrap="square" lIns="68569" tIns="68569" rIns="68569" bIns="68569" anchor="t" anchorCtr="0">
                  <a:noAutofit/>
                </a:bodyPr>
                <a:lstStyle/>
                <a:p>
                  <a:pPr algn="ctr" defTabSz="342900"/>
                  <a:r>
                    <a:rPr lang="en" sz="900">
                      <a:solidFill>
                        <a:prstClr val="black"/>
                      </a:solidFill>
                      <a:latin typeface="Encode Sans"/>
                      <a:ea typeface="Encode Sans"/>
                      <a:cs typeface="Encode Sans"/>
                      <a:sym typeface="Encode Sans"/>
                    </a:rPr>
                    <a:t>Mostly located in the Amazon area</a:t>
                  </a:r>
                  <a:endParaRPr sz="900">
                    <a:solidFill>
                      <a:prstClr val="black"/>
                    </a:solidFill>
                    <a:latin typeface="Encode Sans"/>
                    <a:ea typeface="Encode Sans"/>
                    <a:cs typeface="Encode Sans"/>
                    <a:sym typeface="Encode Sans"/>
                  </a:endParaRPr>
                </a:p>
              </p:txBody>
            </p:sp>
            <p:sp>
              <p:nvSpPr>
                <p:cNvPr id="88" name="Google Shape;1459;p95">
                  <a:extLst>
                    <a:ext uri="{FF2B5EF4-FFF2-40B4-BE49-F238E27FC236}">
                      <a16:creationId xmlns:a16="http://schemas.microsoft.com/office/drawing/2014/main" id="{52856414-5222-F43A-7B1B-ED5A5FE999DB}"/>
                    </a:ext>
                  </a:extLst>
                </p:cNvPr>
                <p:cNvSpPr txBox="1"/>
                <p:nvPr/>
              </p:nvSpPr>
              <p:spPr>
                <a:xfrm>
                  <a:off x="2954235" y="2525572"/>
                  <a:ext cx="1695039" cy="622510"/>
                </a:xfrm>
                <a:prstGeom prst="rect">
                  <a:avLst/>
                </a:prstGeom>
                <a:noFill/>
                <a:ln>
                  <a:noFill/>
                </a:ln>
              </p:spPr>
              <p:txBody>
                <a:bodyPr spcFirstLastPara="1" wrap="square" lIns="68569" tIns="68569" rIns="68569" bIns="68569" anchor="t" anchorCtr="0">
                  <a:noAutofit/>
                </a:bodyPr>
                <a:lstStyle/>
                <a:p>
                  <a:pPr algn="ctr" defTabSz="342900">
                    <a:defRPr/>
                  </a:pPr>
                  <a:r>
                    <a:rPr lang="pt-BR" sz="900" err="1">
                      <a:solidFill>
                        <a:prstClr val="black"/>
                      </a:solidFill>
                      <a:latin typeface="Calibri"/>
                    </a:rPr>
                    <a:t>Peak</a:t>
                  </a:r>
                  <a:r>
                    <a:rPr lang="pt-BR" sz="900">
                      <a:solidFill>
                        <a:prstClr val="black"/>
                      </a:solidFill>
                      <a:latin typeface="Calibri"/>
                    </a:rPr>
                    <a:t> </a:t>
                  </a:r>
                  <a:r>
                    <a:rPr lang="pt-BR" sz="900" err="1">
                      <a:solidFill>
                        <a:prstClr val="black"/>
                      </a:solidFill>
                      <a:latin typeface="Calibri"/>
                    </a:rPr>
                    <a:t>demand</a:t>
                  </a:r>
                  <a:r>
                    <a:rPr lang="pt-BR" sz="900">
                      <a:solidFill>
                        <a:prstClr val="black"/>
                      </a:solidFill>
                      <a:latin typeface="Calibri"/>
                    </a:rPr>
                    <a:t> in 2023: 630 MW</a:t>
                  </a:r>
                </a:p>
              </p:txBody>
            </p:sp>
            <p:sp>
              <p:nvSpPr>
                <p:cNvPr id="90" name="Google Shape;1461;p95">
                  <a:extLst>
                    <a:ext uri="{FF2B5EF4-FFF2-40B4-BE49-F238E27FC236}">
                      <a16:creationId xmlns:a16="http://schemas.microsoft.com/office/drawing/2014/main" id="{869F3B97-5A38-8A77-A2F8-4588080708F6}"/>
                    </a:ext>
                  </a:extLst>
                </p:cNvPr>
                <p:cNvSpPr txBox="1"/>
                <p:nvPr/>
              </p:nvSpPr>
              <p:spPr>
                <a:xfrm>
                  <a:off x="5527760" y="1190221"/>
                  <a:ext cx="1767371" cy="622510"/>
                </a:xfrm>
                <a:prstGeom prst="rect">
                  <a:avLst/>
                </a:prstGeom>
                <a:noFill/>
                <a:ln>
                  <a:noFill/>
                </a:ln>
              </p:spPr>
              <p:txBody>
                <a:bodyPr spcFirstLastPara="1" wrap="square" lIns="68569" tIns="68569" rIns="68569" bIns="68569" anchor="t" anchorCtr="0">
                  <a:noAutofit/>
                </a:bodyPr>
                <a:lstStyle/>
                <a:p>
                  <a:pPr defTabSz="342900"/>
                  <a:r>
                    <a:rPr lang="en-US" sz="900">
                      <a:solidFill>
                        <a:prstClr val="black"/>
                      </a:solidFill>
                      <a:latin typeface="Calibri"/>
                    </a:rPr>
                    <a:t>0.6% of Brazilian total energy load</a:t>
                  </a:r>
                  <a:endParaRPr lang="pt-BR" sz="900">
                    <a:solidFill>
                      <a:prstClr val="black"/>
                    </a:solidFill>
                    <a:latin typeface="Calibri"/>
                  </a:endParaRPr>
                </a:p>
              </p:txBody>
            </p:sp>
            <p:sp>
              <p:nvSpPr>
                <p:cNvPr id="92" name="Google Shape;1463;p95">
                  <a:extLst>
                    <a:ext uri="{FF2B5EF4-FFF2-40B4-BE49-F238E27FC236}">
                      <a16:creationId xmlns:a16="http://schemas.microsoft.com/office/drawing/2014/main" id="{9B6CE6AE-415E-B520-8547-5E38A518E7D8}"/>
                    </a:ext>
                  </a:extLst>
                </p:cNvPr>
                <p:cNvSpPr txBox="1"/>
                <p:nvPr/>
              </p:nvSpPr>
              <p:spPr>
                <a:xfrm>
                  <a:off x="3810696" y="1549679"/>
                  <a:ext cx="1676613" cy="622510"/>
                </a:xfrm>
                <a:prstGeom prst="rect">
                  <a:avLst/>
                </a:prstGeom>
                <a:noFill/>
                <a:ln>
                  <a:noFill/>
                </a:ln>
              </p:spPr>
              <p:txBody>
                <a:bodyPr spcFirstLastPara="1" wrap="square" lIns="68569" tIns="68569" rIns="68569" bIns="68569" anchor="t" anchorCtr="0">
                  <a:noAutofit/>
                </a:bodyPr>
                <a:lstStyle/>
                <a:p>
                  <a:pPr algn="ctr" defTabSz="342900">
                    <a:defRPr/>
                  </a:pPr>
                  <a:r>
                    <a:rPr lang="pt-BR" sz="900">
                      <a:solidFill>
                        <a:prstClr val="black"/>
                      </a:solidFill>
                      <a:latin typeface="Calibri"/>
                    </a:rPr>
                    <a:t>More </a:t>
                  </a:r>
                  <a:r>
                    <a:rPr lang="pt-BR" sz="900" err="1">
                      <a:solidFill>
                        <a:prstClr val="black"/>
                      </a:solidFill>
                      <a:latin typeface="Calibri"/>
                    </a:rPr>
                    <a:t>than</a:t>
                  </a:r>
                  <a:r>
                    <a:rPr lang="pt-BR" sz="900">
                      <a:solidFill>
                        <a:prstClr val="black"/>
                      </a:solidFill>
                      <a:latin typeface="Calibri"/>
                    </a:rPr>
                    <a:t> 190 off-grid systems</a:t>
                  </a:r>
                </a:p>
              </p:txBody>
            </p:sp>
            <p:sp>
              <p:nvSpPr>
                <p:cNvPr id="94" name="Google Shape;1465;p95">
                  <a:extLst>
                    <a:ext uri="{FF2B5EF4-FFF2-40B4-BE49-F238E27FC236}">
                      <a16:creationId xmlns:a16="http://schemas.microsoft.com/office/drawing/2014/main" id="{4E385D0F-C9E2-8F19-7B70-5C6C817236AC}"/>
                    </a:ext>
                  </a:extLst>
                </p:cNvPr>
                <p:cNvSpPr txBox="1"/>
                <p:nvPr/>
              </p:nvSpPr>
              <p:spPr>
                <a:xfrm>
                  <a:off x="7295130" y="1532763"/>
                  <a:ext cx="1823594" cy="622510"/>
                </a:xfrm>
                <a:prstGeom prst="rect">
                  <a:avLst/>
                </a:prstGeom>
                <a:noFill/>
                <a:ln>
                  <a:noFill/>
                </a:ln>
              </p:spPr>
              <p:txBody>
                <a:bodyPr spcFirstLastPara="1" wrap="square" lIns="68569" tIns="68569" rIns="68569" bIns="68569" anchor="t" anchorCtr="0">
                  <a:noAutofit/>
                </a:bodyPr>
                <a:lstStyle/>
                <a:p>
                  <a:pPr defTabSz="342900"/>
                  <a:r>
                    <a:rPr lang="en-US" sz="900">
                      <a:solidFill>
                        <a:prstClr val="black"/>
                      </a:solidFill>
                      <a:latin typeface="Calibri"/>
                    </a:rPr>
                    <a:t>Energy Supply: 69% by diesel oil</a:t>
                  </a:r>
                  <a:endParaRPr lang="pt-BR" sz="900">
                    <a:solidFill>
                      <a:prstClr val="black"/>
                    </a:solidFill>
                    <a:latin typeface="Calibri"/>
                  </a:endParaRPr>
                </a:p>
              </p:txBody>
            </p:sp>
            <p:sp>
              <p:nvSpPr>
                <p:cNvPr id="96" name="Google Shape;1457;p95">
                  <a:extLst>
                    <a:ext uri="{FF2B5EF4-FFF2-40B4-BE49-F238E27FC236}">
                      <a16:creationId xmlns:a16="http://schemas.microsoft.com/office/drawing/2014/main" id="{0883FF5C-B2AC-3A20-A5C6-E9421C8393CA}"/>
                    </a:ext>
                  </a:extLst>
                </p:cNvPr>
                <p:cNvSpPr txBox="1"/>
                <p:nvPr/>
              </p:nvSpPr>
              <p:spPr>
                <a:xfrm>
                  <a:off x="8291008" y="3535315"/>
                  <a:ext cx="1770431" cy="622510"/>
                </a:xfrm>
                <a:prstGeom prst="rect">
                  <a:avLst/>
                </a:prstGeom>
                <a:noFill/>
                <a:ln>
                  <a:noFill/>
                </a:ln>
              </p:spPr>
              <p:txBody>
                <a:bodyPr spcFirstLastPara="1" wrap="square" lIns="68569" tIns="68569" rIns="68569" bIns="68569" anchor="t" anchorCtr="0">
                  <a:noAutofit/>
                </a:bodyPr>
                <a:lstStyle/>
                <a:p>
                  <a:pPr algn="ctr" defTabSz="342900"/>
                  <a:r>
                    <a:rPr lang="en" sz="900">
                      <a:solidFill>
                        <a:prstClr val="black"/>
                      </a:solidFill>
                      <a:latin typeface="Encode Sans"/>
                      <a:ea typeface="Encode Sans"/>
                      <a:cs typeface="Encode Sans"/>
                      <a:sym typeface="Encode Sans"/>
                    </a:rPr>
                    <a:t>40 planned interconnections up to 2028</a:t>
                  </a:r>
                  <a:endParaRPr sz="900">
                    <a:solidFill>
                      <a:prstClr val="black"/>
                    </a:solidFill>
                    <a:latin typeface="Encode Sans"/>
                    <a:ea typeface="Encode Sans"/>
                    <a:cs typeface="Encode Sans"/>
                    <a:sym typeface="Encode Sans"/>
                  </a:endParaRPr>
                </a:p>
              </p:txBody>
            </p:sp>
            <p:sp>
              <p:nvSpPr>
                <p:cNvPr id="97" name="Google Shape;1462;p95">
                  <a:extLst>
                    <a:ext uri="{FF2B5EF4-FFF2-40B4-BE49-F238E27FC236}">
                      <a16:creationId xmlns:a16="http://schemas.microsoft.com/office/drawing/2014/main" id="{2163C877-2807-E51B-F2FB-F6CCB57F3457}"/>
                    </a:ext>
                  </a:extLst>
                </p:cNvPr>
                <p:cNvSpPr txBox="1"/>
                <p:nvPr/>
              </p:nvSpPr>
              <p:spPr>
                <a:xfrm>
                  <a:off x="5442877" y="4507558"/>
                  <a:ext cx="2132322" cy="242921"/>
                </a:xfrm>
                <a:prstGeom prst="rect">
                  <a:avLst/>
                </a:prstGeom>
                <a:noFill/>
                <a:ln>
                  <a:solidFill>
                    <a:schemeClr val="bg1"/>
                  </a:solidFill>
                </a:ln>
              </p:spPr>
              <p:txBody>
                <a:bodyPr spcFirstLastPara="1" wrap="square" lIns="68569" tIns="68569" rIns="68569" bIns="68569" anchor="ctr" anchorCtr="0">
                  <a:noAutofit/>
                </a:bodyPr>
                <a:lstStyle/>
                <a:p>
                  <a:pPr algn="ctr" defTabSz="342900"/>
                  <a:r>
                    <a:rPr lang="en" sz="900" b="1">
                      <a:solidFill>
                        <a:srgbClr val="1F497D"/>
                      </a:solidFill>
                      <a:latin typeface="Encode Sans"/>
                      <a:ea typeface="Encode Sans"/>
                      <a:cs typeface="Encode Sans"/>
                      <a:sym typeface="Encode Sans"/>
                    </a:rPr>
                    <a:t>Off-Grid Systems</a:t>
                  </a:r>
                </a:p>
                <a:p>
                  <a:pPr algn="ctr" defTabSz="342900"/>
                  <a:r>
                    <a:rPr lang="en" sz="900" b="1">
                      <a:solidFill>
                        <a:srgbClr val="1F497D"/>
                      </a:solidFill>
                      <a:latin typeface="Encode Sans"/>
                      <a:ea typeface="Encode Sans"/>
                      <a:cs typeface="Encode Sans"/>
                      <a:sym typeface="Encode Sans"/>
                    </a:rPr>
                    <a:t>2023 Planning Report</a:t>
                  </a:r>
                  <a:endParaRPr sz="900" b="1">
                    <a:solidFill>
                      <a:srgbClr val="1F497D"/>
                    </a:solidFill>
                    <a:latin typeface="Encode Sans"/>
                    <a:ea typeface="Encode Sans"/>
                    <a:cs typeface="Encode Sans"/>
                    <a:sym typeface="Encode Sans"/>
                  </a:endParaRPr>
                </a:p>
              </p:txBody>
            </p:sp>
            <p:grpSp>
              <p:nvGrpSpPr>
                <p:cNvPr id="98" name="Agrupar 97">
                  <a:extLst>
                    <a:ext uri="{FF2B5EF4-FFF2-40B4-BE49-F238E27FC236}">
                      <a16:creationId xmlns:a16="http://schemas.microsoft.com/office/drawing/2014/main" id="{D19DCF3A-A36C-4CF1-126F-4FFFE52CCF7C}"/>
                    </a:ext>
                  </a:extLst>
                </p:cNvPr>
                <p:cNvGrpSpPr/>
                <p:nvPr/>
              </p:nvGrpSpPr>
              <p:grpSpPr>
                <a:xfrm>
                  <a:off x="5847615" y="3211949"/>
                  <a:ext cx="1084504" cy="1095317"/>
                  <a:chOff x="7822421" y="2618259"/>
                  <a:chExt cx="1084504" cy="1095317"/>
                </a:xfrm>
              </p:grpSpPr>
              <p:sp>
                <p:nvSpPr>
                  <p:cNvPr id="99" name="Freeform 23">
                    <a:extLst>
                      <a:ext uri="{FF2B5EF4-FFF2-40B4-BE49-F238E27FC236}">
                        <a16:creationId xmlns:a16="http://schemas.microsoft.com/office/drawing/2014/main" id="{5B375F51-D44E-56DA-41DD-605DB000A255}"/>
                      </a:ext>
                    </a:extLst>
                  </p:cNvPr>
                  <p:cNvSpPr>
                    <a:spLocks/>
                  </p:cNvSpPr>
                  <p:nvPr/>
                </p:nvSpPr>
                <p:spPr bwMode="auto">
                  <a:xfrm>
                    <a:off x="8021497" y="2991301"/>
                    <a:ext cx="193613" cy="162538"/>
                  </a:xfrm>
                  <a:custGeom>
                    <a:avLst/>
                    <a:gdLst/>
                    <a:ahLst/>
                    <a:cxnLst>
                      <a:cxn ang="0">
                        <a:pos x="2645" y="2550"/>
                      </a:cxn>
                      <a:cxn ang="0">
                        <a:pos x="2684" y="2454"/>
                      </a:cxn>
                      <a:cxn ang="0">
                        <a:pos x="2779" y="2418"/>
                      </a:cxn>
                      <a:cxn ang="0">
                        <a:pos x="2858" y="2231"/>
                      </a:cxn>
                      <a:cxn ang="0">
                        <a:pos x="2956" y="2159"/>
                      </a:cxn>
                      <a:cxn ang="0">
                        <a:pos x="3027" y="2003"/>
                      </a:cxn>
                      <a:cxn ang="0">
                        <a:pos x="3015" y="1836"/>
                      </a:cxn>
                      <a:cxn ang="0">
                        <a:pos x="2944" y="1716"/>
                      </a:cxn>
                      <a:cxn ang="0">
                        <a:pos x="2921" y="1608"/>
                      </a:cxn>
                      <a:cxn ang="0">
                        <a:pos x="3015" y="1536"/>
                      </a:cxn>
                      <a:cxn ang="0">
                        <a:pos x="2988" y="1417"/>
                      </a:cxn>
                      <a:cxn ang="0">
                        <a:pos x="2858" y="1405"/>
                      </a:cxn>
                      <a:cxn ang="0">
                        <a:pos x="2775" y="1341"/>
                      </a:cxn>
                      <a:cxn ang="0">
                        <a:pos x="2539" y="1345"/>
                      </a:cxn>
                      <a:cxn ang="0">
                        <a:pos x="2318" y="1341"/>
                      </a:cxn>
                      <a:cxn ang="0">
                        <a:pos x="2291" y="962"/>
                      </a:cxn>
                      <a:cxn ang="0">
                        <a:pos x="2342" y="854"/>
                      </a:cxn>
                      <a:cxn ang="0">
                        <a:pos x="2271" y="591"/>
                      </a:cxn>
                      <a:cxn ang="0">
                        <a:pos x="2314" y="479"/>
                      </a:cxn>
                      <a:cxn ang="0">
                        <a:pos x="2318" y="360"/>
                      </a:cxn>
                      <a:cxn ang="0">
                        <a:pos x="2198" y="334"/>
                      </a:cxn>
                      <a:cxn ang="0">
                        <a:pos x="2102" y="394"/>
                      </a:cxn>
                      <a:cxn ang="0">
                        <a:pos x="1949" y="204"/>
                      </a:cxn>
                      <a:cxn ang="0">
                        <a:pos x="1824" y="114"/>
                      </a:cxn>
                      <a:cxn ang="0">
                        <a:pos x="1725" y="0"/>
                      </a:cxn>
                      <a:cxn ang="0">
                        <a:pos x="1484" y="16"/>
                      </a:cxn>
                      <a:cxn ang="0">
                        <a:pos x="1241" y="180"/>
                      </a:cxn>
                      <a:cxn ang="0">
                        <a:pos x="1244" y="297"/>
                      </a:cxn>
                      <a:cxn ang="0">
                        <a:pos x="1185" y="411"/>
                      </a:cxn>
                      <a:cxn ang="0">
                        <a:pos x="990" y="459"/>
                      </a:cxn>
                      <a:cxn ang="0">
                        <a:pos x="855" y="468"/>
                      </a:cxn>
                      <a:cxn ang="0">
                        <a:pos x="771" y="563"/>
                      </a:cxn>
                      <a:cxn ang="0">
                        <a:pos x="676" y="591"/>
                      </a:cxn>
                      <a:cxn ang="0">
                        <a:pos x="428" y="627"/>
                      </a:cxn>
                      <a:cxn ang="0">
                        <a:pos x="158" y="625"/>
                      </a:cxn>
                      <a:cxn ang="0">
                        <a:pos x="110" y="741"/>
                      </a:cxn>
                      <a:cxn ang="0">
                        <a:pos x="0" y="807"/>
                      </a:cxn>
                      <a:cxn ang="0">
                        <a:pos x="62" y="886"/>
                      </a:cxn>
                      <a:cxn ang="0">
                        <a:pos x="153" y="825"/>
                      </a:cxn>
                      <a:cxn ang="0">
                        <a:pos x="300" y="817"/>
                      </a:cxn>
                      <a:cxn ang="0">
                        <a:pos x="452" y="783"/>
                      </a:cxn>
                      <a:cxn ang="0">
                        <a:pos x="542" y="825"/>
                      </a:cxn>
                      <a:cxn ang="0">
                        <a:pos x="603" y="783"/>
                      </a:cxn>
                      <a:cxn ang="0">
                        <a:pos x="674" y="828"/>
                      </a:cxn>
                      <a:cxn ang="0">
                        <a:pos x="660" y="1018"/>
                      </a:cxn>
                      <a:cxn ang="0">
                        <a:pos x="593" y="1161"/>
                      </a:cxn>
                      <a:cxn ang="0">
                        <a:pos x="676" y="1345"/>
                      </a:cxn>
                      <a:cxn ang="0">
                        <a:pos x="629" y="1465"/>
                      </a:cxn>
                      <a:cxn ang="0">
                        <a:pos x="688" y="1596"/>
                      </a:cxn>
                      <a:cxn ang="0">
                        <a:pos x="708" y="1680"/>
                      </a:cxn>
                      <a:cxn ang="0">
                        <a:pos x="838" y="1788"/>
                      </a:cxn>
                      <a:cxn ang="0">
                        <a:pos x="991" y="1896"/>
                      </a:cxn>
                      <a:cxn ang="0">
                        <a:pos x="1038" y="1975"/>
                      </a:cxn>
                      <a:cxn ang="0">
                        <a:pos x="1216" y="2015"/>
                      </a:cxn>
                      <a:cxn ang="0">
                        <a:pos x="1373" y="1999"/>
                      </a:cxn>
                      <a:cxn ang="0">
                        <a:pos x="1539" y="2131"/>
                      </a:cxn>
                      <a:cxn ang="0">
                        <a:pos x="1605" y="2071"/>
                      </a:cxn>
                      <a:cxn ang="0">
                        <a:pos x="1735" y="2243"/>
                      </a:cxn>
                      <a:cxn ang="0">
                        <a:pos x="1999" y="2279"/>
                      </a:cxn>
                      <a:cxn ang="0">
                        <a:pos x="2090" y="2398"/>
                      </a:cxn>
                      <a:cxn ang="0">
                        <a:pos x="2184" y="2458"/>
                      </a:cxn>
                      <a:cxn ang="0">
                        <a:pos x="2460" y="2466"/>
                      </a:cxn>
                      <a:cxn ang="0">
                        <a:pos x="2645" y="2550"/>
                      </a:cxn>
                    </a:cxnLst>
                    <a:rect l="0" t="0" r="r" b="b"/>
                    <a:pathLst>
                      <a:path w="3027" h="2550">
                        <a:moveTo>
                          <a:pt x="2645" y="2550"/>
                        </a:moveTo>
                        <a:lnTo>
                          <a:pt x="2684" y="2454"/>
                        </a:lnTo>
                        <a:lnTo>
                          <a:pt x="2779" y="2418"/>
                        </a:lnTo>
                        <a:lnTo>
                          <a:pt x="2858" y="2231"/>
                        </a:lnTo>
                        <a:lnTo>
                          <a:pt x="2956" y="2159"/>
                        </a:lnTo>
                        <a:lnTo>
                          <a:pt x="3027" y="2003"/>
                        </a:lnTo>
                        <a:lnTo>
                          <a:pt x="3015" y="1836"/>
                        </a:lnTo>
                        <a:lnTo>
                          <a:pt x="2944" y="1716"/>
                        </a:lnTo>
                        <a:lnTo>
                          <a:pt x="2921" y="1608"/>
                        </a:lnTo>
                        <a:lnTo>
                          <a:pt x="3015" y="1536"/>
                        </a:lnTo>
                        <a:lnTo>
                          <a:pt x="2988" y="1417"/>
                        </a:lnTo>
                        <a:lnTo>
                          <a:pt x="2858" y="1405"/>
                        </a:lnTo>
                        <a:lnTo>
                          <a:pt x="2775" y="1341"/>
                        </a:lnTo>
                        <a:lnTo>
                          <a:pt x="2539" y="1345"/>
                        </a:lnTo>
                        <a:lnTo>
                          <a:pt x="2318" y="1341"/>
                        </a:lnTo>
                        <a:lnTo>
                          <a:pt x="2291" y="962"/>
                        </a:lnTo>
                        <a:lnTo>
                          <a:pt x="2342" y="854"/>
                        </a:lnTo>
                        <a:lnTo>
                          <a:pt x="2271" y="591"/>
                        </a:lnTo>
                        <a:lnTo>
                          <a:pt x="2314" y="479"/>
                        </a:lnTo>
                        <a:lnTo>
                          <a:pt x="2318" y="360"/>
                        </a:lnTo>
                        <a:lnTo>
                          <a:pt x="2198" y="334"/>
                        </a:lnTo>
                        <a:lnTo>
                          <a:pt x="2102" y="394"/>
                        </a:lnTo>
                        <a:lnTo>
                          <a:pt x="1949" y="204"/>
                        </a:lnTo>
                        <a:lnTo>
                          <a:pt x="1824" y="114"/>
                        </a:lnTo>
                        <a:lnTo>
                          <a:pt x="1725" y="0"/>
                        </a:lnTo>
                        <a:lnTo>
                          <a:pt x="1484" y="16"/>
                        </a:lnTo>
                        <a:lnTo>
                          <a:pt x="1241" y="180"/>
                        </a:lnTo>
                        <a:lnTo>
                          <a:pt x="1244" y="297"/>
                        </a:lnTo>
                        <a:lnTo>
                          <a:pt x="1185" y="411"/>
                        </a:lnTo>
                        <a:lnTo>
                          <a:pt x="990" y="459"/>
                        </a:lnTo>
                        <a:lnTo>
                          <a:pt x="855" y="468"/>
                        </a:lnTo>
                        <a:lnTo>
                          <a:pt x="771" y="563"/>
                        </a:lnTo>
                        <a:lnTo>
                          <a:pt x="676" y="591"/>
                        </a:lnTo>
                        <a:lnTo>
                          <a:pt x="428" y="627"/>
                        </a:lnTo>
                        <a:lnTo>
                          <a:pt x="158" y="625"/>
                        </a:lnTo>
                        <a:lnTo>
                          <a:pt x="110" y="741"/>
                        </a:lnTo>
                        <a:lnTo>
                          <a:pt x="0" y="807"/>
                        </a:lnTo>
                        <a:lnTo>
                          <a:pt x="62" y="886"/>
                        </a:lnTo>
                        <a:lnTo>
                          <a:pt x="153" y="825"/>
                        </a:lnTo>
                        <a:lnTo>
                          <a:pt x="300" y="817"/>
                        </a:lnTo>
                        <a:lnTo>
                          <a:pt x="452" y="783"/>
                        </a:lnTo>
                        <a:lnTo>
                          <a:pt x="542" y="825"/>
                        </a:lnTo>
                        <a:lnTo>
                          <a:pt x="603" y="783"/>
                        </a:lnTo>
                        <a:lnTo>
                          <a:pt x="674" y="828"/>
                        </a:lnTo>
                        <a:lnTo>
                          <a:pt x="660" y="1018"/>
                        </a:lnTo>
                        <a:lnTo>
                          <a:pt x="593" y="1161"/>
                        </a:lnTo>
                        <a:lnTo>
                          <a:pt x="676" y="1345"/>
                        </a:lnTo>
                        <a:lnTo>
                          <a:pt x="629" y="1465"/>
                        </a:lnTo>
                        <a:lnTo>
                          <a:pt x="688" y="1596"/>
                        </a:lnTo>
                        <a:lnTo>
                          <a:pt x="708" y="1680"/>
                        </a:lnTo>
                        <a:lnTo>
                          <a:pt x="838" y="1788"/>
                        </a:lnTo>
                        <a:lnTo>
                          <a:pt x="991" y="1896"/>
                        </a:lnTo>
                        <a:lnTo>
                          <a:pt x="1038" y="1975"/>
                        </a:lnTo>
                        <a:lnTo>
                          <a:pt x="1216" y="2015"/>
                        </a:lnTo>
                        <a:lnTo>
                          <a:pt x="1373" y="1999"/>
                        </a:lnTo>
                        <a:lnTo>
                          <a:pt x="1539" y="2131"/>
                        </a:lnTo>
                        <a:lnTo>
                          <a:pt x="1605" y="2071"/>
                        </a:lnTo>
                        <a:lnTo>
                          <a:pt x="1735" y="2243"/>
                        </a:lnTo>
                        <a:lnTo>
                          <a:pt x="1999" y="2279"/>
                        </a:lnTo>
                        <a:lnTo>
                          <a:pt x="2090" y="2398"/>
                        </a:lnTo>
                        <a:lnTo>
                          <a:pt x="2184" y="2458"/>
                        </a:lnTo>
                        <a:lnTo>
                          <a:pt x="2460" y="2466"/>
                        </a:lnTo>
                        <a:lnTo>
                          <a:pt x="2645" y="2550"/>
                        </a:lnTo>
                        <a:close/>
                      </a:path>
                    </a:pathLst>
                  </a:custGeom>
                  <a:solidFill>
                    <a:srgbClr val="629DD1"/>
                  </a:solidFill>
                  <a:ln w="3175" cmpd="sng">
                    <a:solidFill>
                      <a:schemeClr val="bg1"/>
                    </a:solidFill>
                    <a:prstDash val="solid"/>
                    <a:round/>
                    <a:headEnd/>
                    <a:tailEnd/>
                  </a:ln>
                  <a:effectLst/>
                </p:spPr>
                <p:txBody>
                  <a:bodyPr/>
                  <a:lstStyle/>
                  <a:p>
                    <a:pPr defTabSz="342900" eaLnBrk="0" fontAlgn="base" hangingPunct="0">
                      <a:spcBef>
                        <a:spcPct val="0"/>
                      </a:spcBef>
                      <a:spcAft>
                        <a:spcPct val="0"/>
                      </a:spcAft>
                    </a:pPr>
                    <a:endParaRPr lang="zh-CN" altLang="en-US" sz="900" kern="0">
                      <a:solidFill>
                        <a:sysClr val="windowText" lastClr="000000"/>
                      </a:solidFill>
                      <a:latin typeface="Calibri Light" panose="020F0302020204030204" pitchFamily="34" charset="0"/>
                      <a:ea typeface="宋体" panose="02010600030101010101" pitchFamily="2" charset="-122"/>
                    </a:endParaRPr>
                  </a:p>
                </p:txBody>
              </p:sp>
              <p:sp>
                <p:nvSpPr>
                  <p:cNvPr id="100" name="Freeform 24">
                    <a:extLst>
                      <a:ext uri="{FF2B5EF4-FFF2-40B4-BE49-F238E27FC236}">
                        <a16:creationId xmlns:a16="http://schemas.microsoft.com/office/drawing/2014/main" id="{F4DA7D99-0FAA-EDC6-C0C3-FE33F70EC8E9}"/>
                      </a:ext>
                    </a:extLst>
                  </p:cNvPr>
                  <p:cNvSpPr>
                    <a:spLocks/>
                  </p:cNvSpPr>
                  <p:nvPr/>
                </p:nvSpPr>
                <p:spPr bwMode="auto">
                  <a:xfrm>
                    <a:off x="7822421" y="2969216"/>
                    <a:ext cx="202832" cy="112154"/>
                  </a:xfrm>
                  <a:custGeom>
                    <a:avLst/>
                    <a:gdLst/>
                    <a:ahLst/>
                    <a:cxnLst>
                      <a:cxn ang="0">
                        <a:pos x="101" y="0"/>
                      </a:cxn>
                      <a:cxn ang="0">
                        <a:pos x="0" y="226"/>
                      </a:cxn>
                      <a:cxn ang="0">
                        <a:pos x="94" y="341"/>
                      </a:cxn>
                      <a:cxn ang="0">
                        <a:pos x="261" y="695"/>
                      </a:cxn>
                      <a:cxn ang="0">
                        <a:pos x="562" y="1078"/>
                      </a:cxn>
                      <a:cxn ang="0">
                        <a:pos x="445" y="1236"/>
                      </a:cxn>
                      <a:cxn ang="0">
                        <a:pos x="652" y="1266"/>
                      </a:cxn>
                      <a:cxn ang="0">
                        <a:pos x="828" y="1316"/>
                      </a:cxn>
                      <a:cxn ang="0">
                        <a:pos x="947" y="1415"/>
                      </a:cxn>
                      <a:cxn ang="0">
                        <a:pos x="1060" y="1585"/>
                      </a:cxn>
                      <a:cxn ang="0">
                        <a:pos x="1508" y="1565"/>
                      </a:cxn>
                      <a:cxn ang="0">
                        <a:pos x="1828" y="1284"/>
                      </a:cxn>
                      <a:cxn ang="0">
                        <a:pos x="1887" y="1435"/>
                      </a:cxn>
                      <a:cxn ang="0">
                        <a:pos x="1813" y="1570"/>
                      </a:cxn>
                      <a:cxn ang="0">
                        <a:pos x="1847" y="2049"/>
                      </a:cxn>
                      <a:cxn ang="0">
                        <a:pos x="2004" y="2164"/>
                      </a:cxn>
                      <a:cxn ang="0">
                        <a:pos x="2187" y="2089"/>
                      </a:cxn>
                      <a:cxn ang="0">
                        <a:pos x="2420" y="2085"/>
                      </a:cxn>
                      <a:cxn ang="0">
                        <a:pos x="2674" y="2094"/>
                      </a:cxn>
                      <a:cxn ang="0">
                        <a:pos x="2880" y="2199"/>
                      </a:cxn>
                      <a:cxn ang="0">
                        <a:pos x="3052" y="2164"/>
                      </a:cxn>
                      <a:cxn ang="0">
                        <a:pos x="3279" y="1939"/>
                      </a:cxn>
                      <a:cxn ang="0">
                        <a:pos x="3451" y="1944"/>
                      </a:cxn>
                      <a:cxn ang="0">
                        <a:pos x="3775" y="1705"/>
                      </a:cxn>
                      <a:cxn ang="0">
                        <a:pos x="3967" y="1540"/>
                      </a:cxn>
                      <a:cxn ang="0">
                        <a:pos x="3893" y="1435"/>
                      </a:cxn>
                      <a:cxn ang="0">
                        <a:pos x="3627" y="1346"/>
                      </a:cxn>
                      <a:cxn ang="0">
                        <a:pos x="2801" y="956"/>
                      </a:cxn>
                      <a:cxn ang="0">
                        <a:pos x="2299" y="718"/>
                      </a:cxn>
                      <a:cxn ang="0">
                        <a:pos x="2063" y="538"/>
                      </a:cxn>
                      <a:cxn ang="0">
                        <a:pos x="1611" y="448"/>
                      </a:cxn>
                      <a:cxn ang="0">
                        <a:pos x="1006" y="269"/>
                      </a:cxn>
                      <a:cxn ang="0">
                        <a:pos x="868" y="254"/>
                      </a:cxn>
                      <a:cxn ang="0">
                        <a:pos x="101" y="0"/>
                      </a:cxn>
                    </a:cxnLst>
                    <a:rect l="0" t="0" r="r" b="b"/>
                    <a:pathLst>
                      <a:path w="3967" h="2199">
                        <a:moveTo>
                          <a:pt x="101" y="0"/>
                        </a:moveTo>
                        <a:lnTo>
                          <a:pt x="0" y="226"/>
                        </a:lnTo>
                        <a:lnTo>
                          <a:pt x="94" y="341"/>
                        </a:lnTo>
                        <a:lnTo>
                          <a:pt x="261" y="695"/>
                        </a:lnTo>
                        <a:lnTo>
                          <a:pt x="562" y="1078"/>
                        </a:lnTo>
                        <a:lnTo>
                          <a:pt x="445" y="1236"/>
                        </a:lnTo>
                        <a:lnTo>
                          <a:pt x="652" y="1266"/>
                        </a:lnTo>
                        <a:lnTo>
                          <a:pt x="828" y="1316"/>
                        </a:lnTo>
                        <a:lnTo>
                          <a:pt x="947" y="1415"/>
                        </a:lnTo>
                        <a:lnTo>
                          <a:pt x="1060" y="1585"/>
                        </a:lnTo>
                        <a:lnTo>
                          <a:pt x="1508" y="1565"/>
                        </a:lnTo>
                        <a:lnTo>
                          <a:pt x="1828" y="1284"/>
                        </a:lnTo>
                        <a:lnTo>
                          <a:pt x="1887" y="1435"/>
                        </a:lnTo>
                        <a:lnTo>
                          <a:pt x="1813" y="1570"/>
                        </a:lnTo>
                        <a:lnTo>
                          <a:pt x="1847" y="2049"/>
                        </a:lnTo>
                        <a:lnTo>
                          <a:pt x="2004" y="2164"/>
                        </a:lnTo>
                        <a:lnTo>
                          <a:pt x="2187" y="2089"/>
                        </a:lnTo>
                        <a:lnTo>
                          <a:pt x="2420" y="2085"/>
                        </a:lnTo>
                        <a:lnTo>
                          <a:pt x="2674" y="2094"/>
                        </a:lnTo>
                        <a:lnTo>
                          <a:pt x="2880" y="2199"/>
                        </a:lnTo>
                        <a:lnTo>
                          <a:pt x="3052" y="2164"/>
                        </a:lnTo>
                        <a:lnTo>
                          <a:pt x="3279" y="1939"/>
                        </a:lnTo>
                        <a:lnTo>
                          <a:pt x="3451" y="1944"/>
                        </a:lnTo>
                        <a:lnTo>
                          <a:pt x="3775" y="1705"/>
                        </a:lnTo>
                        <a:lnTo>
                          <a:pt x="3967" y="1540"/>
                        </a:lnTo>
                        <a:lnTo>
                          <a:pt x="3893" y="1435"/>
                        </a:lnTo>
                        <a:lnTo>
                          <a:pt x="3627" y="1346"/>
                        </a:lnTo>
                        <a:lnTo>
                          <a:pt x="2801" y="956"/>
                        </a:lnTo>
                        <a:lnTo>
                          <a:pt x="2299" y="718"/>
                        </a:lnTo>
                        <a:lnTo>
                          <a:pt x="2063" y="538"/>
                        </a:lnTo>
                        <a:lnTo>
                          <a:pt x="1611" y="448"/>
                        </a:lnTo>
                        <a:lnTo>
                          <a:pt x="1006" y="269"/>
                        </a:lnTo>
                        <a:lnTo>
                          <a:pt x="868" y="254"/>
                        </a:lnTo>
                        <a:lnTo>
                          <a:pt x="101" y="0"/>
                        </a:lnTo>
                        <a:close/>
                      </a:path>
                    </a:pathLst>
                  </a:custGeom>
                  <a:solidFill>
                    <a:srgbClr val="629DD1"/>
                  </a:solidFill>
                  <a:ln w="3175" cmpd="sng">
                    <a:solidFill>
                      <a:schemeClr val="bg1"/>
                    </a:solidFill>
                    <a:prstDash val="solid"/>
                    <a:round/>
                    <a:headEnd/>
                    <a:tailEnd/>
                  </a:ln>
                  <a:effectLst/>
                </p:spPr>
                <p:txBody>
                  <a:bodyPr/>
                  <a:lstStyle/>
                  <a:p>
                    <a:pPr defTabSz="342900" eaLnBrk="0" fontAlgn="base" hangingPunct="0">
                      <a:spcBef>
                        <a:spcPct val="0"/>
                      </a:spcBef>
                      <a:spcAft>
                        <a:spcPct val="0"/>
                      </a:spcAft>
                    </a:pPr>
                    <a:endParaRPr lang="zh-CN" altLang="en-US" sz="900" kern="0">
                      <a:solidFill>
                        <a:sysClr val="windowText" lastClr="000000"/>
                      </a:solidFill>
                      <a:latin typeface="Calibri Light" panose="020F0302020204030204" pitchFamily="34" charset="0"/>
                      <a:ea typeface="宋体" panose="02010600030101010101" pitchFamily="2" charset="-122"/>
                    </a:endParaRPr>
                  </a:p>
                </p:txBody>
              </p:sp>
              <p:sp>
                <p:nvSpPr>
                  <p:cNvPr id="101" name="Freeform 25">
                    <a:extLst>
                      <a:ext uri="{FF2B5EF4-FFF2-40B4-BE49-F238E27FC236}">
                        <a16:creationId xmlns:a16="http://schemas.microsoft.com/office/drawing/2014/main" id="{E4285CF3-4D04-04BB-8BDA-E8CEC84502C7}"/>
                      </a:ext>
                    </a:extLst>
                  </p:cNvPr>
                  <p:cNvSpPr>
                    <a:spLocks/>
                  </p:cNvSpPr>
                  <p:nvPr/>
                </p:nvSpPr>
                <p:spPr bwMode="auto">
                  <a:xfrm>
                    <a:off x="7827543" y="2704876"/>
                    <a:ext cx="487959" cy="337844"/>
                  </a:xfrm>
                  <a:custGeom>
                    <a:avLst/>
                    <a:gdLst/>
                    <a:ahLst/>
                    <a:cxnLst>
                      <a:cxn ang="0">
                        <a:pos x="2374" y="189"/>
                      </a:cxn>
                      <a:cxn ang="0">
                        <a:pos x="1961" y="208"/>
                      </a:cxn>
                      <a:cxn ang="0">
                        <a:pos x="1713" y="304"/>
                      </a:cxn>
                      <a:cxn ang="0">
                        <a:pos x="1799" y="512"/>
                      </a:cxn>
                      <a:cxn ang="0">
                        <a:pos x="2008" y="572"/>
                      </a:cxn>
                      <a:cxn ang="0">
                        <a:pos x="1941" y="691"/>
                      </a:cxn>
                      <a:cxn ang="0">
                        <a:pos x="1729" y="715"/>
                      </a:cxn>
                      <a:cxn ang="0">
                        <a:pos x="1599" y="927"/>
                      </a:cxn>
                      <a:cxn ang="0">
                        <a:pos x="1811" y="1206"/>
                      </a:cxn>
                      <a:cxn ang="0">
                        <a:pos x="1902" y="1453"/>
                      </a:cxn>
                      <a:cxn ang="0">
                        <a:pos x="1878" y="1693"/>
                      </a:cxn>
                      <a:cxn ang="0">
                        <a:pos x="1559" y="2918"/>
                      </a:cxn>
                      <a:cxn ang="0">
                        <a:pos x="1288" y="2822"/>
                      </a:cxn>
                      <a:cxn ang="0">
                        <a:pos x="1087" y="2938"/>
                      </a:cxn>
                      <a:cxn ang="0">
                        <a:pos x="366" y="3281"/>
                      </a:cxn>
                      <a:cxn ang="0">
                        <a:pos x="240" y="3612"/>
                      </a:cxn>
                      <a:cxn ang="0">
                        <a:pos x="276" y="3852"/>
                      </a:cxn>
                      <a:cxn ang="0">
                        <a:pos x="12" y="4039"/>
                      </a:cxn>
                      <a:cxn ang="0">
                        <a:pos x="619" y="4356"/>
                      </a:cxn>
                      <a:cxn ang="0">
                        <a:pos x="1215" y="4512"/>
                      </a:cxn>
                      <a:cxn ang="0">
                        <a:pos x="1764" y="4729"/>
                      </a:cxn>
                      <a:cxn ang="0">
                        <a:pos x="3036" y="5300"/>
                      </a:cxn>
                      <a:cxn ang="0">
                        <a:pos x="3193" y="5120"/>
                      </a:cxn>
                      <a:cxn ang="0">
                        <a:pos x="3708" y="5085"/>
                      </a:cxn>
                      <a:cxn ang="0">
                        <a:pos x="3890" y="4961"/>
                      </a:cxn>
                      <a:cxn ang="0">
                        <a:pos x="4221" y="4905"/>
                      </a:cxn>
                      <a:cxn ang="0">
                        <a:pos x="4280" y="4674"/>
                      </a:cxn>
                      <a:cxn ang="0">
                        <a:pos x="4761" y="4494"/>
                      </a:cxn>
                      <a:cxn ang="0">
                        <a:pos x="4989" y="4701"/>
                      </a:cxn>
                      <a:cxn ang="0">
                        <a:pos x="5233" y="4829"/>
                      </a:cxn>
                      <a:cxn ang="0">
                        <a:pos x="6674" y="4853"/>
                      </a:cxn>
                      <a:cxn ang="0">
                        <a:pos x="6796" y="4123"/>
                      </a:cxn>
                      <a:cxn ang="0">
                        <a:pos x="7635" y="2040"/>
                      </a:cxn>
                      <a:cxn ang="0">
                        <a:pos x="7099" y="1661"/>
                      </a:cxn>
                      <a:cxn ang="0">
                        <a:pos x="6621" y="1291"/>
                      </a:cxn>
                      <a:cxn ang="0">
                        <a:pos x="6548" y="951"/>
                      </a:cxn>
                      <a:cxn ang="0">
                        <a:pos x="6300" y="871"/>
                      </a:cxn>
                      <a:cxn ang="0">
                        <a:pos x="5970" y="955"/>
                      </a:cxn>
                      <a:cxn ang="0">
                        <a:pos x="5895" y="1240"/>
                      </a:cxn>
                      <a:cxn ang="0">
                        <a:pos x="5745" y="1327"/>
                      </a:cxn>
                      <a:cxn ang="0">
                        <a:pos x="5473" y="1190"/>
                      </a:cxn>
                      <a:cxn ang="0">
                        <a:pos x="5341" y="1467"/>
                      </a:cxn>
                      <a:cxn ang="0">
                        <a:pos x="5208" y="1576"/>
                      </a:cxn>
                      <a:cxn ang="0">
                        <a:pos x="4954" y="1338"/>
                      </a:cxn>
                      <a:cxn ang="0">
                        <a:pos x="5013" y="1137"/>
                      </a:cxn>
                      <a:cxn ang="0">
                        <a:pos x="4953" y="577"/>
                      </a:cxn>
                      <a:cxn ang="0">
                        <a:pos x="4822" y="258"/>
                      </a:cxn>
                      <a:cxn ang="0">
                        <a:pos x="4678" y="69"/>
                      </a:cxn>
                      <a:cxn ang="0">
                        <a:pos x="4381" y="78"/>
                      </a:cxn>
                      <a:cxn ang="0">
                        <a:pos x="4246" y="237"/>
                      </a:cxn>
                      <a:cxn ang="0">
                        <a:pos x="4040" y="352"/>
                      </a:cxn>
                      <a:cxn ang="0">
                        <a:pos x="3607" y="687"/>
                      </a:cxn>
                      <a:cxn ang="0">
                        <a:pos x="3497" y="536"/>
                      </a:cxn>
                      <a:cxn ang="0">
                        <a:pos x="3012" y="416"/>
                      </a:cxn>
                      <a:cxn ang="0">
                        <a:pos x="2922" y="256"/>
                      </a:cxn>
                      <a:cxn ang="0">
                        <a:pos x="2804" y="9"/>
                      </a:cxn>
                      <a:cxn ang="0">
                        <a:pos x="2551" y="208"/>
                      </a:cxn>
                    </a:cxnLst>
                    <a:rect l="0" t="0" r="r" b="b"/>
                    <a:pathLst>
                      <a:path w="7635" h="5300">
                        <a:moveTo>
                          <a:pt x="2422" y="79"/>
                        </a:moveTo>
                        <a:lnTo>
                          <a:pt x="2374" y="189"/>
                        </a:lnTo>
                        <a:lnTo>
                          <a:pt x="2143" y="225"/>
                        </a:lnTo>
                        <a:lnTo>
                          <a:pt x="1961" y="208"/>
                        </a:lnTo>
                        <a:lnTo>
                          <a:pt x="1744" y="210"/>
                        </a:lnTo>
                        <a:lnTo>
                          <a:pt x="1713" y="304"/>
                        </a:lnTo>
                        <a:lnTo>
                          <a:pt x="1717" y="464"/>
                        </a:lnTo>
                        <a:lnTo>
                          <a:pt x="1799" y="512"/>
                        </a:lnTo>
                        <a:lnTo>
                          <a:pt x="1961" y="508"/>
                        </a:lnTo>
                        <a:lnTo>
                          <a:pt x="2008" y="572"/>
                        </a:lnTo>
                        <a:lnTo>
                          <a:pt x="2024" y="651"/>
                        </a:lnTo>
                        <a:lnTo>
                          <a:pt x="1941" y="691"/>
                        </a:lnTo>
                        <a:lnTo>
                          <a:pt x="1859" y="663"/>
                        </a:lnTo>
                        <a:lnTo>
                          <a:pt x="1729" y="715"/>
                        </a:lnTo>
                        <a:lnTo>
                          <a:pt x="1610" y="735"/>
                        </a:lnTo>
                        <a:lnTo>
                          <a:pt x="1599" y="927"/>
                        </a:lnTo>
                        <a:lnTo>
                          <a:pt x="1618" y="1106"/>
                        </a:lnTo>
                        <a:lnTo>
                          <a:pt x="1811" y="1206"/>
                        </a:lnTo>
                        <a:lnTo>
                          <a:pt x="1819" y="1338"/>
                        </a:lnTo>
                        <a:lnTo>
                          <a:pt x="1902" y="1453"/>
                        </a:lnTo>
                        <a:lnTo>
                          <a:pt x="1914" y="1561"/>
                        </a:lnTo>
                        <a:lnTo>
                          <a:pt x="1878" y="1693"/>
                        </a:lnTo>
                        <a:lnTo>
                          <a:pt x="1666" y="2842"/>
                        </a:lnTo>
                        <a:lnTo>
                          <a:pt x="1559" y="2918"/>
                        </a:lnTo>
                        <a:lnTo>
                          <a:pt x="1500" y="2810"/>
                        </a:lnTo>
                        <a:lnTo>
                          <a:pt x="1288" y="2822"/>
                        </a:lnTo>
                        <a:lnTo>
                          <a:pt x="1217" y="2902"/>
                        </a:lnTo>
                        <a:lnTo>
                          <a:pt x="1087" y="2938"/>
                        </a:lnTo>
                        <a:lnTo>
                          <a:pt x="803" y="2974"/>
                        </a:lnTo>
                        <a:lnTo>
                          <a:pt x="366" y="3281"/>
                        </a:lnTo>
                        <a:lnTo>
                          <a:pt x="347" y="3480"/>
                        </a:lnTo>
                        <a:lnTo>
                          <a:pt x="240" y="3612"/>
                        </a:lnTo>
                        <a:lnTo>
                          <a:pt x="236" y="3732"/>
                        </a:lnTo>
                        <a:lnTo>
                          <a:pt x="276" y="3852"/>
                        </a:lnTo>
                        <a:lnTo>
                          <a:pt x="122" y="3931"/>
                        </a:lnTo>
                        <a:lnTo>
                          <a:pt x="12" y="4039"/>
                        </a:lnTo>
                        <a:lnTo>
                          <a:pt x="0" y="4151"/>
                        </a:lnTo>
                        <a:lnTo>
                          <a:pt x="619" y="4356"/>
                        </a:lnTo>
                        <a:lnTo>
                          <a:pt x="732" y="4369"/>
                        </a:lnTo>
                        <a:lnTo>
                          <a:pt x="1215" y="4512"/>
                        </a:lnTo>
                        <a:lnTo>
                          <a:pt x="1573" y="4584"/>
                        </a:lnTo>
                        <a:lnTo>
                          <a:pt x="1764" y="4729"/>
                        </a:lnTo>
                        <a:lnTo>
                          <a:pt x="2839" y="5236"/>
                        </a:lnTo>
                        <a:lnTo>
                          <a:pt x="3036" y="5300"/>
                        </a:lnTo>
                        <a:lnTo>
                          <a:pt x="3146" y="5236"/>
                        </a:lnTo>
                        <a:lnTo>
                          <a:pt x="3193" y="5120"/>
                        </a:lnTo>
                        <a:lnTo>
                          <a:pt x="3477" y="5120"/>
                        </a:lnTo>
                        <a:lnTo>
                          <a:pt x="3708" y="5085"/>
                        </a:lnTo>
                        <a:lnTo>
                          <a:pt x="3810" y="5058"/>
                        </a:lnTo>
                        <a:lnTo>
                          <a:pt x="3890" y="4961"/>
                        </a:lnTo>
                        <a:lnTo>
                          <a:pt x="4020" y="4953"/>
                        </a:lnTo>
                        <a:lnTo>
                          <a:pt x="4221" y="4905"/>
                        </a:lnTo>
                        <a:lnTo>
                          <a:pt x="4280" y="4793"/>
                        </a:lnTo>
                        <a:lnTo>
                          <a:pt x="4280" y="4674"/>
                        </a:lnTo>
                        <a:lnTo>
                          <a:pt x="4524" y="4510"/>
                        </a:lnTo>
                        <a:lnTo>
                          <a:pt x="4761" y="4494"/>
                        </a:lnTo>
                        <a:lnTo>
                          <a:pt x="4867" y="4614"/>
                        </a:lnTo>
                        <a:lnTo>
                          <a:pt x="4989" y="4701"/>
                        </a:lnTo>
                        <a:lnTo>
                          <a:pt x="5139" y="4889"/>
                        </a:lnTo>
                        <a:lnTo>
                          <a:pt x="5233" y="4829"/>
                        </a:lnTo>
                        <a:lnTo>
                          <a:pt x="5363" y="4857"/>
                        </a:lnTo>
                        <a:lnTo>
                          <a:pt x="6674" y="4853"/>
                        </a:lnTo>
                        <a:lnTo>
                          <a:pt x="6808" y="4235"/>
                        </a:lnTo>
                        <a:lnTo>
                          <a:pt x="6796" y="4123"/>
                        </a:lnTo>
                        <a:lnTo>
                          <a:pt x="6698" y="4015"/>
                        </a:lnTo>
                        <a:lnTo>
                          <a:pt x="7635" y="2040"/>
                        </a:lnTo>
                        <a:lnTo>
                          <a:pt x="7348" y="1777"/>
                        </a:lnTo>
                        <a:lnTo>
                          <a:pt x="7099" y="1661"/>
                        </a:lnTo>
                        <a:lnTo>
                          <a:pt x="6863" y="1541"/>
                        </a:lnTo>
                        <a:lnTo>
                          <a:pt x="6621" y="1291"/>
                        </a:lnTo>
                        <a:lnTo>
                          <a:pt x="6521" y="1046"/>
                        </a:lnTo>
                        <a:lnTo>
                          <a:pt x="6548" y="951"/>
                        </a:lnTo>
                        <a:lnTo>
                          <a:pt x="6531" y="853"/>
                        </a:lnTo>
                        <a:lnTo>
                          <a:pt x="6300" y="871"/>
                        </a:lnTo>
                        <a:lnTo>
                          <a:pt x="6085" y="859"/>
                        </a:lnTo>
                        <a:lnTo>
                          <a:pt x="5970" y="955"/>
                        </a:lnTo>
                        <a:lnTo>
                          <a:pt x="5908" y="1093"/>
                        </a:lnTo>
                        <a:lnTo>
                          <a:pt x="5895" y="1240"/>
                        </a:lnTo>
                        <a:lnTo>
                          <a:pt x="5839" y="1334"/>
                        </a:lnTo>
                        <a:lnTo>
                          <a:pt x="5745" y="1327"/>
                        </a:lnTo>
                        <a:lnTo>
                          <a:pt x="5601" y="1194"/>
                        </a:lnTo>
                        <a:lnTo>
                          <a:pt x="5473" y="1190"/>
                        </a:lnTo>
                        <a:lnTo>
                          <a:pt x="5352" y="1332"/>
                        </a:lnTo>
                        <a:lnTo>
                          <a:pt x="5341" y="1467"/>
                        </a:lnTo>
                        <a:lnTo>
                          <a:pt x="5329" y="1585"/>
                        </a:lnTo>
                        <a:lnTo>
                          <a:pt x="5208" y="1576"/>
                        </a:lnTo>
                        <a:lnTo>
                          <a:pt x="5131" y="1447"/>
                        </a:lnTo>
                        <a:lnTo>
                          <a:pt x="4954" y="1338"/>
                        </a:lnTo>
                        <a:lnTo>
                          <a:pt x="5025" y="1237"/>
                        </a:lnTo>
                        <a:lnTo>
                          <a:pt x="5013" y="1137"/>
                        </a:lnTo>
                        <a:lnTo>
                          <a:pt x="4920" y="999"/>
                        </a:lnTo>
                        <a:lnTo>
                          <a:pt x="4953" y="577"/>
                        </a:lnTo>
                        <a:lnTo>
                          <a:pt x="4914" y="416"/>
                        </a:lnTo>
                        <a:lnTo>
                          <a:pt x="4822" y="258"/>
                        </a:lnTo>
                        <a:lnTo>
                          <a:pt x="4834" y="129"/>
                        </a:lnTo>
                        <a:lnTo>
                          <a:pt x="4678" y="69"/>
                        </a:lnTo>
                        <a:lnTo>
                          <a:pt x="4560" y="0"/>
                        </a:lnTo>
                        <a:lnTo>
                          <a:pt x="4381" y="78"/>
                        </a:lnTo>
                        <a:lnTo>
                          <a:pt x="4290" y="91"/>
                        </a:lnTo>
                        <a:lnTo>
                          <a:pt x="4246" y="237"/>
                        </a:lnTo>
                        <a:lnTo>
                          <a:pt x="4134" y="340"/>
                        </a:lnTo>
                        <a:lnTo>
                          <a:pt x="4040" y="352"/>
                        </a:lnTo>
                        <a:lnTo>
                          <a:pt x="3890" y="424"/>
                        </a:lnTo>
                        <a:lnTo>
                          <a:pt x="3607" y="687"/>
                        </a:lnTo>
                        <a:lnTo>
                          <a:pt x="3579" y="568"/>
                        </a:lnTo>
                        <a:lnTo>
                          <a:pt x="3497" y="536"/>
                        </a:lnTo>
                        <a:lnTo>
                          <a:pt x="3272" y="643"/>
                        </a:lnTo>
                        <a:lnTo>
                          <a:pt x="3012" y="416"/>
                        </a:lnTo>
                        <a:lnTo>
                          <a:pt x="2898" y="416"/>
                        </a:lnTo>
                        <a:lnTo>
                          <a:pt x="2922" y="256"/>
                        </a:lnTo>
                        <a:lnTo>
                          <a:pt x="2847" y="177"/>
                        </a:lnTo>
                        <a:lnTo>
                          <a:pt x="2804" y="9"/>
                        </a:lnTo>
                        <a:lnTo>
                          <a:pt x="2647" y="91"/>
                        </a:lnTo>
                        <a:lnTo>
                          <a:pt x="2551" y="208"/>
                        </a:lnTo>
                        <a:lnTo>
                          <a:pt x="2422" y="79"/>
                        </a:lnTo>
                        <a:close/>
                      </a:path>
                    </a:pathLst>
                  </a:custGeom>
                  <a:solidFill>
                    <a:srgbClr val="629DD1"/>
                  </a:solidFill>
                  <a:ln w="3175" cmpd="sng">
                    <a:solidFill>
                      <a:schemeClr val="bg1"/>
                    </a:solidFill>
                    <a:prstDash val="solid"/>
                    <a:round/>
                    <a:headEnd/>
                    <a:tailEnd/>
                  </a:ln>
                  <a:effectLst/>
                </p:spPr>
                <p:txBody>
                  <a:bodyPr/>
                  <a:lstStyle>
                    <a:defPPr>
                      <a:defRPr lang="pt-BR"/>
                    </a:defPPr>
                    <a:lvl1pPr algn="l" rtl="0" eaLnBrk="0" fontAlgn="base" hangingPunct="0">
                      <a:spcBef>
                        <a:spcPct val="0"/>
                      </a:spcBef>
                      <a:spcAft>
                        <a:spcPct val="0"/>
                      </a:spcAft>
                      <a:defRPr kern="1200">
                        <a:solidFill>
                          <a:schemeClr val="tx1"/>
                        </a:solidFill>
                        <a:latin typeface="Calibri Light" panose="020F03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Light" panose="020F03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Light" panose="020F03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Light" panose="020F03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Light" panose="020F0302020204030204" pitchFamily="34" charset="0"/>
                        <a:ea typeface="+mn-ea"/>
                        <a:cs typeface="+mn-cs"/>
                      </a:defRPr>
                    </a:lvl5pPr>
                    <a:lvl6pPr marL="2286000" algn="l" defTabSz="914400" rtl="0" eaLnBrk="1" latinLnBrk="0" hangingPunct="1">
                      <a:defRPr kern="1200">
                        <a:solidFill>
                          <a:schemeClr val="tx1"/>
                        </a:solidFill>
                        <a:latin typeface="Calibri Light" panose="020F0302020204030204" pitchFamily="34" charset="0"/>
                        <a:ea typeface="+mn-ea"/>
                        <a:cs typeface="+mn-cs"/>
                      </a:defRPr>
                    </a:lvl6pPr>
                    <a:lvl7pPr marL="2743200" algn="l" defTabSz="914400" rtl="0" eaLnBrk="1" latinLnBrk="0" hangingPunct="1">
                      <a:defRPr kern="1200">
                        <a:solidFill>
                          <a:schemeClr val="tx1"/>
                        </a:solidFill>
                        <a:latin typeface="Calibri Light" panose="020F0302020204030204" pitchFamily="34" charset="0"/>
                        <a:ea typeface="+mn-ea"/>
                        <a:cs typeface="+mn-cs"/>
                      </a:defRPr>
                    </a:lvl7pPr>
                    <a:lvl8pPr marL="3200400" algn="l" defTabSz="914400" rtl="0" eaLnBrk="1" latinLnBrk="0" hangingPunct="1">
                      <a:defRPr kern="1200">
                        <a:solidFill>
                          <a:schemeClr val="tx1"/>
                        </a:solidFill>
                        <a:latin typeface="Calibri Light" panose="020F0302020204030204" pitchFamily="34" charset="0"/>
                        <a:ea typeface="+mn-ea"/>
                        <a:cs typeface="+mn-cs"/>
                      </a:defRPr>
                    </a:lvl8pPr>
                    <a:lvl9pPr marL="3657600" algn="l" defTabSz="914400" rtl="0" eaLnBrk="1" latinLnBrk="0" hangingPunct="1">
                      <a:defRPr kern="1200">
                        <a:solidFill>
                          <a:schemeClr val="tx1"/>
                        </a:solidFill>
                        <a:latin typeface="Calibri Light" panose="020F0302020204030204" pitchFamily="34" charset="0"/>
                        <a:ea typeface="+mn-ea"/>
                        <a:cs typeface="+mn-cs"/>
                      </a:defRPr>
                    </a:lvl9pPr>
                  </a:lstStyle>
                  <a:p>
                    <a:pPr defTabSz="342900"/>
                    <a:endParaRPr lang="zh-CN" altLang="en-US" sz="900" kern="0">
                      <a:solidFill>
                        <a:sysClr val="windowText" lastClr="000000"/>
                      </a:solidFill>
                      <a:ea typeface="宋体" panose="02010600030101010101" pitchFamily="2" charset="-122"/>
                    </a:endParaRPr>
                  </a:p>
                </p:txBody>
              </p:sp>
              <p:sp>
                <p:nvSpPr>
                  <p:cNvPr id="102" name="Freeform 26">
                    <a:extLst>
                      <a:ext uri="{FF2B5EF4-FFF2-40B4-BE49-F238E27FC236}">
                        <a16:creationId xmlns:a16="http://schemas.microsoft.com/office/drawing/2014/main" id="{74EA041E-F5BB-69DC-58F7-5967BA4D67D2}"/>
                      </a:ext>
                    </a:extLst>
                  </p:cNvPr>
                  <p:cNvSpPr>
                    <a:spLocks/>
                  </p:cNvSpPr>
                  <p:nvPr/>
                </p:nvSpPr>
                <p:spPr bwMode="auto">
                  <a:xfrm>
                    <a:off x="8166963" y="2968525"/>
                    <a:ext cx="316883" cy="308856"/>
                  </a:xfrm>
                  <a:custGeom>
                    <a:avLst/>
                    <a:gdLst/>
                    <a:ahLst/>
                    <a:cxnLst>
                      <a:cxn ang="0">
                        <a:pos x="492" y="2993"/>
                      </a:cxn>
                      <a:cxn ang="0">
                        <a:pos x="551" y="3304"/>
                      </a:cxn>
                      <a:cxn ang="0">
                        <a:pos x="440" y="3532"/>
                      </a:cxn>
                      <a:cxn ang="0">
                        <a:pos x="578" y="3998"/>
                      </a:cxn>
                      <a:cxn ang="0">
                        <a:pos x="1319" y="4223"/>
                      </a:cxn>
                      <a:cxn ang="0">
                        <a:pos x="1453" y="4569"/>
                      </a:cxn>
                      <a:cxn ang="0">
                        <a:pos x="1626" y="4700"/>
                      </a:cxn>
                      <a:cxn ang="0">
                        <a:pos x="1880" y="4700"/>
                      </a:cxn>
                      <a:cxn ang="0">
                        <a:pos x="2126" y="4523"/>
                      </a:cxn>
                      <a:cxn ang="0">
                        <a:pos x="2410" y="4477"/>
                      </a:cxn>
                      <a:cxn ang="0">
                        <a:pos x="2693" y="4700"/>
                      </a:cxn>
                      <a:cxn ang="0">
                        <a:pos x="2961" y="4597"/>
                      </a:cxn>
                      <a:cxn ang="0">
                        <a:pos x="3177" y="4617"/>
                      </a:cxn>
                      <a:cxn ang="0">
                        <a:pos x="3320" y="4561"/>
                      </a:cxn>
                      <a:cxn ang="0">
                        <a:pos x="3209" y="4760"/>
                      </a:cxn>
                      <a:cxn ang="0">
                        <a:pos x="3425" y="4832"/>
                      </a:cxn>
                      <a:cxn ang="0">
                        <a:pos x="3544" y="4641"/>
                      </a:cxn>
                      <a:cxn ang="0">
                        <a:pos x="3610" y="4429"/>
                      </a:cxn>
                      <a:cxn ang="0">
                        <a:pos x="3752" y="4245"/>
                      </a:cxn>
                      <a:cxn ang="0">
                        <a:pos x="3953" y="3862"/>
                      </a:cxn>
                      <a:cxn ang="0">
                        <a:pos x="4213" y="3695"/>
                      </a:cxn>
                      <a:cxn ang="0">
                        <a:pos x="4453" y="3483"/>
                      </a:cxn>
                      <a:cxn ang="0">
                        <a:pos x="4544" y="3184"/>
                      </a:cxn>
                      <a:cxn ang="0">
                        <a:pos x="4626" y="2969"/>
                      </a:cxn>
                      <a:cxn ang="0">
                        <a:pos x="4796" y="2574"/>
                      </a:cxn>
                      <a:cxn ang="0">
                        <a:pos x="4744" y="2346"/>
                      </a:cxn>
                      <a:cxn ang="0">
                        <a:pos x="4851" y="1415"/>
                      </a:cxn>
                      <a:cxn ang="0">
                        <a:pos x="2725" y="1073"/>
                      </a:cxn>
                      <a:cxn ang="0">
                        <a:pos x="1937" y="834"/>
                      </a:cxn>
                      <a:cxn ang="0">
                        <a:pos x="1732" y="491"/>
                      </a:cxn>
                      <a:cxn ang="0">
                        <a:pos x="1496" y="0"/>
                      </a:cxn>
                      <a:cxn ang="0">
                        <a:pos x="1370" y="714"/>
                      </a:cxn>
                      <a:cxn ang="0">
                        <a:pos x="42" y="833"/>
                      </a:cxn>
                      <a:cxn ang="0">
                        <a:pos x="71" y="1211"/>
                      </a:cxn>
                      <a:cxn ang="0">
                        <a:pos x="47" y="1696"/>
                      </a:cxn>
                      <a:cxn ang="0">
                        <a:pos x="506" y="1697"/>
                      </a:cxn>
                      <a:cxn ang="0">
                        <a:pos x="719" y="1774"/>
                      </a:cxn>
                      <a:cxn ang="0">
                        <a:pos x="651" y="1964"/>
                      </a:cxn>
                      <a:cxn ang="0">
                        <a:pos x="744" y="2192"/>
                      </a:cxn>
                      <a:cxn ang="0">
                        <a:pos x="684" y="2516"/>
                      </a:cxn>
                      <a:cxn ang="0">
                        <a:pos x="508" y="2773"/>
                      </a:cxn>
                      <a:cxn ang="0">
                        <a:pos x="375" y="2906"/>
                      </a:cxn>
                    </a:cxnLst>
                    <a:rect l="0" t="0" r="r" b="b"/>
                    <a:pathLst>
                      <a:path w="4961" h="4846">
                        <a:moveTo>
                          <a:pt x="375" y="2906"/>
                        </a:moveTo>
                        <a:lnTo>
                          <a:pt x="492" y="2993"/>
                        </a:lnTo>
                        <a:lnTo>
                          <a:pt x="473" y="3110"/>
                        </a:lnTo>
                        <a:lnTo>
                          <a:pt x="551" y="3304"/>
                        </a:lnTo>
                        <a:lnTo>
                          <a:pt x="563" y="3514"/>
                        </a:lnTo>
                        <a:lnTo>
                          <a:pt x="440" y="3532"/>
                        </a:lnTo>
                        <a:lnTo>
                          <a:pt x="552" y="3677"/>
                        </a:lnTo>
                        <a:lnTo>
                          <a:pt x="578" y="3998"/>
                        </a:lnTo>
                        <a:lnTo>
                          <a:pt x="1401" y="4058"/>
                        </a:lnTo>
                        <a:lnTo>
                          <a:pt x="1319" y="4223"/>
                        </a:lnTo>
                        <a:lnTo>
                          <a:pt x="1343" y="4453"/>
                        </a:lnTo>
                        <a:lnTo>
                          <a:pt x="1453" y="4569"/>
                        </a:lnTo>
                        <a:lnTo>
                          <a:pt x="1581" y="4580"/>
                        </a:lnTo>
                        <a:lnTo>
                          <a:pt x="1626" y="4700"/>
                        </a:lnTo>
                        <a:lnTo>
                          <a:pt x="1739" y="4741"/>
                        </a:lnTo>
                        <a:lnTo>
                          <a:pt x="1880" y="4700"/>
                        </a:lnTo>
                        <a:lnTo>
                          <a:pt x="2007" y="4525"/>
                        </a:lnTo>
                        <a:lnTo>
                          <a:pt x="2126" y="4523"/>
                        </a:lnTo>
                        <a:lnTo>
                          <a:pt x="2256" y="4461"/>
                        </a:lnTo>
                        <a:lnTo>
                          <a:pt x="2410" y="4477"/>
                        </a:lnTo>
                        <a:lnTo>
                          <a:pt x="2516" y="4549"/>
                        </a:lnTo>
                        <a:lnTo>
                          <a:pt x="2693" y="4700"/>
                        </a:lnTo>
                        <a:lnTo>
                          <a:pt x="2843" y="4644"/>
                        </a:lnTo>
                        <a:lnTo>
                          <a:pt x="2961" y="4597"/>
                        </a:lnTo>
                        <a:lnTo>
                          <a:pt x="3067" y="4644"/>
                        </a:lnTo>
                        <a:lnTo>
                          <a:pt x="3177" y="4617"/>
                        </a:lnTo>
                        <a:lnTo>
                          <a:pt x="3284" y="4497"/>
                        </a:lnTo>
                        <a:lnTo>
                          <a:pt x="3320" y="4561"/>
                        </a:lnTo>
                        <a:lnTo>
                          <a:pt x="3293" y="4649"/>
                        </a:lnTo>
                        <a:lnTo>
                          <a:pt x="3209" y="4760"/>
                        </a:lnTo>
                        <a:lnTo>
                          <a:pt x="3272" y="4846"/>
                        </a:lnTo>
                        <a:lnTo>
                          <a:pt x="3425" y="4832"/>
                        </a:lnTo>
                        <a:lnTo>
                          <a:pt x="3553" y="4791"/>
                        </a:lnTo>
                        <a:lnTo>
                          <a:pt x="3544" y="4641"/>
                        </a:lnTo>
                        <a:lnTo>
                          <a:pt x="3551" y="4513"/>
                        </a:lnTo>
                        <a:lnTo>
                          <a:pt x="3610" y="4429"/>
                        </a:lnTo>
                        <a:lnTo>
                          <a:pt x="3614" y="4305"/>
                        </a:lnTo>
                        <a:lnTo>
                          <a:pt x="3752" y="4245"/>
                        </a:lnTo>
                        <a:lnTo>
                          <a:pt x="3823" y="4106"/>
                        </a:lnTo>
                        <a:lnTo>
                          <a:pt x="3953" y="3862"/>
                        </a:lnTo>
                        <a:lnTo>
                          <a:pt x="4099" y="3827"/>
                        </a:lnTo>
                        <a:lnTo>
                          <a:pt x="4213" y="3695"/>
                        </a:lnTo>
                        <a:lnTo>
                          <a:pt x="4288" y="3527"/>
                        </a:lnTo>
                        <a:lnTo>
                          <a:pt x="4453" y="3483"/>
                        </a:lnTo>
                        <a:lnTo>
                          <a:pt x="4536" y="3336"/>
                        </a:lnTo>
                        <a:lnTo>
                          <a:pt x="4544" y="3184"/>
                        </a:lnTo>
                        <a:lnTo>
                          <a:pt x="4618" y="3084"/>
                        </a:lnTo>
                        <a:lnTo>
                          <a:pt x="4626" y="2969"/>
                        </a:lnTo>
                        <a:lnTo>
                          <a:pt x="4725" y="2713"/>
                        </a:lnTo>
                        <a:lnTo>
                          <a:pt x="4796" y="2574"/>
                        </a:lnTo>
                        <a:lnTo>
                          <a:pt x="4701" y="2490"/>
                        </a:lnTo>
                        <a:lnTo>
                          <a:pt x="4744" y="2346"/>
                        </a:lnTo>
                        <a:lnTo>
                          <a:pt x="4709" y="1923"/>
                        </a:lnTo>
                        <a:lnTo>
                          <a:pt x="4851" y="1415"/>
                        </a:lnTo>
                        <a:lnTo>
                          <a:pt x="4961" y="1221"/>
                        </a:lnTo>
                        <a:lnTo>
                          <a:pt x="2725" y="1073"/>
                        </a:lnTo>
                        <a:lnTo>
                          <a:pt x="2126" y="1006"/>
                        </a:lnTo>
                        <a:lnTo>
                          <a:pt x="1937" y="834"/>
                        </a:lnTo>
                        <a:lnTo>
                          <a:pt x="1724" y="654"/>
                        </a:lnTo>
                        <a:lnTo>
                          <a:pt x="1732" y="491"/>
                        </a:lnTo>
                        <a:lnTo>
                          <a:pt x="1650" y="247"/>
                        </a:lnTo>
                        <a:lnTo>
                          <a:pt x="1496" y="0"/>
                        </a:lnTo>
                        <a:lnTo>
                          <a:pt x="1496" y="92"/>
                        </a:lnTo>
                        <a:lnTo>
                          <a:pt x="1370" y="714"/>
                        </a:lnTo>
                        <a:lnTo>
                          <a:pt x="45" y="718"/>
                        </a:lnTo>
                        <a:lnTo>
                          <a:pt x="42" y="833"/>
                        </a:lnTo>
                        <a:lnTo>
                          <a:pt x="0" y="947"/>
                        </a:lnTo>
                        <a:lnTo>
                          <a:pt x="71" y="1211"/>
                        </a:lnTo>
                        <a:lnTo>
                          <a:pt x="20" y="1317"/>
                        </a:lnTo>
                        <a:lnTo>
                          <a:pt x="47" y="1696"/>
                        </a:lnTo>
                        <a:lnTo>
                          <a:pt x="272" y="1699"/>
                        </a:lnTo>
                        <a:lnTo>
                          <a:pt x="506" y="1697"/>
                        </a:lnTo>
                        <a:lnTo>
                          <a:pt x="585" y="1759"/>
                        </a:lnTo>
                        <a:lnTo>
                          <a:pt x="719" y="1774"/>
                        </a:lnTo>
                        <a:lnTo>
                          <a:pt x="743" y="1891"/>
                        </a:lnTo>
                        <a:lnTo>
                          <a:pt x="651" y="1964"/>
                        </a:lnTo>
                        <a:lnTo>
                          <a:pt x="672" y="2072"/>
                        </a:lnTo>
                        <a:lnTo>
                          <a:pt x="744" y="2192"/>
                        </a:lnTo>
                        <a:lnTo>
                          <a:pt x="756" y="2359"/>
                        </a:lnTo>
                        <a:lnTo>
                          <a:pt x="684" y="2516"/>
                        </a:lnTo>
                        <a:lnTo>
                          <a:pt x="587" y="2584"/>
                        </a:lnTo>
                        <a:lnTo>
                          <a:pt x="508" y="2773"/>
                        </a:lnTo>
                        <a:lnTo>
                          <a:pt x="410" y="2812"/>
                        </a:lnTo>
                        <a:lnTo>
                          <a:pt x="375" y="2906"/>
                        </a:lnTo>
                        <a:close/>
                      </a:path>
                    </a:pathLst>
                  </a:custGeom>
                  <a:solidFill>
                    <a:schemeClr val="accent2">
                      <a:lumMod val="20000"/>
                      <a:lumOff val="80000"/>
                    </a:schemeClr>
                  </a:solidFill>
                  <a:ln w="3175" cmpd="sng">
                    <a:solidFill>
                      <a:schemeClr val="bg1"/>
                    </a:solidFill>
                    <a:prstDash val="solid"/>
                    <a:round/>
                    <a:headEnd/>
                    <a:tailEnd/>
                  </a:ln>
                  <a:effectLst/>
                </p:spPr>
                <p:txBody>
                  <a:bodyPr/>
                  <a:lstStyle/>
                  <a:p>
                    <a:pPr defTabSz="342900" eaLnBrk="0" fontAlgn="base" hangingPunct="0">
                      <a:spcBef>
                        <a:spcPct val="0"/>
                      </a:spcBef>
                      <a:spcAft>
                        <a:spcPct val="0"/>
                      </a:spcAft>
                    </a:pPr>
                    <a:endParaRPr lang="zh-CN" altLang="en-US" sz="900" kern="0">
                      <a:solidFill>
                        <a:sysClr val="windowText" lastClr="000000"/>
                      </a:solidFill>
                      <a:latin typeface="Calibri Light" panose="020F0302020204030204" pitchFamily="34" charset="0"/>
                      <a:ea typeface="宋体" panose="02010600030101010101" pitchFamily="2" charset="-122"/>
                    </a:endParaRPr>
                  </a:p>
                </p:txBody>
              </p:sp>
              <p:sp>
                <p:nvSpPr>
                  <p:cNvPr id="103" name="Freeform 27">
                    <a:extLst>
                      <a:ext uri="{FF2B5EF4-FFF2-40B4-BE49-F238E27FC236}">
                        <a16:creationId xmlns:a16="http://schemas.microsoft.com/office/drawing/2014/main" id="{2FFAB3BE-D41F-9A63-18D4-131A914F86CC}"/>
                      </a:ext>
                    </a:extLst>
                  </p:cNvPr>
                  <p:cNvSpPr>
                    <a:spLocks/>
                  </p:cNvSpPr>
                  <p:nvPr/>
                </p:nvSpPr>
                <p:spPr bwMode="auto">
                  <a:xfrm>
                    <a:off x="8241744" y="2692108"/>
                    <a:ext cx="360591" cy="354407"/>
                  </a:xfrm>
                  <a:custGeom>
                    <a:avLst/>
                    <a:gdLst/>
                    <a:ahLst/>
                    <a:cxnLst>
                      <a:cxn ang="0">
                        <a:pos x="0" y="883"/>
                      </a:cxn>
                      <a:cxn ang="0">
                        <a:pos x="147" y="793"/>
                      </a:cxn>
                      <a:cxn ang="0">
                        <a:pos x="364" y="584"/>
                      </a:cxn>
                      <a:cxn ang="0">
                        <a:pos x="615" y="539"/>
                      </a:cxn>
                      <a:cxn ang="0">
                        <a:pos x="911" y="379"/>
                      </a:cxn>
                      <a:cxn ang="0">
                        <a:pos x="1176" y="419"/>
                      </a:cxn>
                      <a:cxn ang="0">
                        <a:pos x="1654" y="449"/>
                      </a:cxn>
                      <a:cxn ang="0">
                        <a:pos x="1595" y="200"/>
                      </a:cxn>
                      <a:cxn ang="0">
                        <a:pos x="1816" y="125"/>
                      </a:cxn>
                      <a:cxn ang="0">
                        <a:pos x="2166" y="0"/>
                      </a:cxn>
                      <a:cxn ang="0">
                        <a:pos x="2334" y="464"/>
                      </a:cxn>
                      <a:cxn ang="0">
                        <a:pos x="2672" y="544"/>
                      </a:cxn>
                      <a:cxn ang="0">
                        <a:pos x="3066" y="778"/>
                      </a:cxn>
                      <a:cxn ang="0">
                        <a:pos x="3233" y="1063"/>
                      </a:cxn>
                      <a:cxn ang="0">
                        <a:pos x="3288" y="1472"/>
                      </a:cxn>
                      <a:cxn ang="0">
                        <a:pos x="3598" y="1981"/>
                      </a:cxn>
                      <a:cxn ang="0">
                        <a:pos x="3885" y="2106"/>
                      </a:cxn>
                      <a:cxn ang="0">
                        <a:pos x="3980" y="2308"/>
                      </a:cxn>
                      <a:cxn ang="0">
                        <a:pos x="4400" y="1996"/>
                      </a:cxn>
                      <a:cxn ang="0">
                        <a:pos x="4483" y="2250"/>
                      </a:cxn>
                      <a:cxn ang="0">
                        <a:pos x="4691" y="2485"/>
                      </a:cxn>
                      <a:cxn ang="0">
                        <a:pos x="4897" y="2530"/>
                      </a:cxn>
                      <a:cxn ang="0">
                        <a:pos x="5311" y="2485"/>
                      </a:cxn>
                      <a:cxn ang="0">
                        <a:pos x="5267" y="2774"/>
                      </a:cxn>
                      <a:cxn ang="0">
                        <a:pos x="5827" y="2066"/>
                      </a:cxn>
                      <a:cxn ang="0">
                        <a:pos x="6108" y="1846"/>
                      </a:cxn>
                      <a:cxn ang="0">
                        <a:pos x="6616" y="1981"/>
                      </a:cxn>
                      <a:cxn ang="0">
                        <a:pos x="7053" y="2101"/>
                      </a:cxn>
                      <a:cxn ang="0">
                        <a:pos x="6713" y="3263"/>
                      </a:cxn>
                      <a:cxn ang="0">
                        <a:pos x="6329" y="3867"/>
                      </a:cxn>
                      <a:cxn ang="0">
                        <a:pos x="5758" y="4351"/>
                      </a:cxn>
                      <a:cxn ang="0">
                        <a:pos x="5792" y="4492"/>
                      </a:cxn>
                      <a:cxn ang="0">
                        <a:pos x="5827" y="4691"/>
                      </a:cxn>
                      <a:cxn ang="0">
                        <a:pos x="5729" y="4970"/>
                      </a:cxn>
                      <a:cxn ang="0">
                        <a:pos x="5299" y="5320"/>
                      </a:cxn>
                      <a:cxn ang="0">
                        <a:pos x="5227" y="5702"/>
                      </a:cxn>
                      <a:cxn ang="0">
                        <a:pos x="5117" y="6363"/>
                      </a:cxn>
                      <a:cxn ang="0">
                        <a:pos x="4823" y="6662"/>
                      </a:cxn>
                      <a:cxn ang="0">
                        <a:pos x="1949" y="6765"/>
                      </a:cxn>
                      <a:cxn ang="0">
                        <a:pos x="694" y="6231"/>
                      </a:cxn>
                      <a:cxn ang="0">
                        <a:pos x="600" y="5732"/>
                      </a:cxn>
                      <a:cxn ang="0">
                        <a:pos x="276" y="5259"/>
                      </a:cxn>
                      <a:cxn ang="0">
                        <a:pos x="1092" y="2475"/>
                      </a:cxn>
                      <a:cxn ang="0">
                        <a:pos x="177" y="1861"/>
                      </a:cxn>
                      <a:cxn ang="0">
                        <a:pos x="89" y="1437"/>
                      </a:cxn>
                    </a:cxnLst>
                    <a:rect l="0" t="0" r="r" b="b"/>
                    <a:pathLst>
                      <a:path w="7053" h="6948">
                        <a:moveTo>
                          <a:pt x="69" y="1321"/>
                        </a:moveTo>
                        <a:lnTo>
                          <a:pt x="0" y="883"/>
                        </a:lnTo>
                        <a:lnTo>
                          <a:pt x="40" y="768"/>
                        </a:lnTo>
                        <a:lnTo>
                          <a:pt x="147" y="793"/>
                        </a:lnTo>
                        <a:lnTo>
                          <a:pt x="305" y="739"/>
                        </a:lnTo>
                        <a:lnTo>
                          <a:pt x="364" y="584"/>
                        </a:lnTo>
                        <a:lnTo>
                          <a:pt x="516" y="634"/>
                        </a:lnTo>
                        <a:lnTo>
                          <a:pt x="615" y="539"/>
                        </a:lnTo>
                        <a:lnTo>
                          <a:pt x="782" y="499"/>
                        </a:lnTo>
                        <a:lnTo>
                          <a:pt x="911" y="379"/>
                        </a:lnTo>
                        <a:lnTo>
                          <a:pt x="1034" y="359"/>
                        </a:lnTo>
                        <a:lnTo>
                          <a:pt x="1176" y="419"/>
                        </a:lnTo>
                        <a:lnTo>
                          <a:pt x="1314" y="374"/>
                        </a:lnTo>
                        <a:lnTo>
                          <a:pt x="1654" y="449"/>
                        </a:lnTo>
                        <a:lnTo>
                          <a:pt x="1699" y="319"/>
                        </a:lnTo>
                        <a:lnTo>
                          <a:pt x="1595" y="200"/>
                        </a:lnTo>
                        <a:lnTo>
                          <a:pt x="1679" y="80"/>
                        </a:lnTo>
                        <a:lnTo>
                          <a:pt x="1816" y="125"/>
                        </a:lnTo>
                        <a:lnTo>
                          <a:pt x="2022" y="105"/>
                        </a:lnTo>
                        <a:lnTo>
                          <a:pt x="2166" y="0"/>
                        </a:lnTo>
                        <a:lnTo>
                          <a:pt x="2334" y="95"/>
                        </a:lnTo>
                        <a:lnTo>
                          <a:pt x="2334" y="464"/>
                        </a:lnTo>
                        <a:lnTo>
                          <a:pt x="2496" y="479"/>
                        </a:lnTo>
                        <a:lnTo>
                          <a:pt x="2672" y="544"/>
                        </a:lnTo>
                        <a:lnTo>
                          <a:pt x="2835" y="674"/>
                        </a:lnTo>
                        <a:lnTo>
                          <a:pt x="3066" y="778"/>
                        </a:lnTo>
                        <a:lnTo>
                          <a:pt x="3071" y="978"/>
                        </a:lnTo>
                        <a:lnTo>
                          <a:pt x="3233" y="1063"/>
                        </a:lnTo>
                        <a:lnTo>
                          <a:pt x="3205" y="1242"/>
                        </a:lnTo>
                        <a:lnTo>
                          <a:pt x="3288" y="1472"/>
                        </a:lnTo>
                        <a:lnTo>
                          <a:pt x="3455" y="1607"/>
                        </a:lnTo>
                        <a:lnTo>
                          <a:pt x="3598" y="1981"/>
                        </a:lnTo>
                        <a:lnTo>
                          <a:pt x="3731" y="2131"/>
                        </a:lnTo>
                        <a:lnTo>
                          <a:pt x="3885" y="2106"/>
                        </a:lnTo>
                        <a:lnTo>
                          <a:pt x="3868" y="2250"/>
                        </a:lnTo>
                        <a:lnTo>
                          <a:pt x="3980" y="2308"/>
                        </a:lnTo>
                        <a:lnTo>
                          <a:pt x="4205" y="2162"/>
                        </a:lnTo>
                        <a:lnTo>
                          <a:pt x="4400" y="1996"/>
                        </a:lnTo>
                        <a:lnTo>
                          <a:pt x="4482" y="2057"/>
                        </a:lnTo>
                        <a:lnTo>
                          <a:pt x="4483" y="2250"/>
                        </a:lnTo>
                        <a:lnTo>
                          <a:pt x="4562" y="2470"/>
                        </a:lnTo>
                        <a:lnTo>
                          <a:pt x="4691" y="2485"/>
                        </a:lnTo>
                        <a:lnTo>
                          <a:pt x="4739" y="2560"/>
                        </a:lnTo>
                        <a:lnTo>
                          <a:pt x="4897" y="2530"/>
                        </a:lnTo>
                        <a:lnTo>
                          <a:pt x="5074" y="2530"/>
                        </a:lnTo>
                        <a:lnTo>
                          <a:pt x="5311" y="2485"/>
                        </a:lnTo>
                        <a:lnTo>
                          <a:pt x="5192" y="2754"/>
                        </a:lnTo>
                        <a:lnTo>
                          <a:pt x="5267" y="2774"/>
                        </a:lnTo>
                        <a:lnTo>
                          <a:pt x="5562" y="2370"/>
                        </a:lnTo>
                        <a:lnTo>
                          <a:pt x="5827" y="2066"/>
                        </a:lnTo>
                        <a:lnTo>
                          <a:pt x="5961" y="1916"/>
                        </a:lnTo>
                        <a:lnTo>
                          <a:pt x="6108" y="1846"/>
                        </a:lnTo>
                        <a:lnTo>
                          <a:pt x="6374" y="1856"/>
                        </a:lnTo>
                        <a:lnTo>
                          <a:pt x="6616" y="1981"/>
                        </a:lnTo>
                        <a:lnTo>
                          <a:pt x="6921" y="2026"/>
                        </a:lnTo>
                        <a:lnTo>
                          <a:pt x="7053" y="2101"/>
                        </a:lnTo>
                        <a:lnTo>
                          <a:pt x="6954" y="2620"/>
                        </a:lnTo>
                        <a:lnTo>
                          <a:pt x="6713" y="3263"/>
                        </a:lnTo>
                        <a:lnTo>
                          <a:pt x="6566" y="3433"/>
                        </a:lnTo>
                        <a:lnTo>
                          <a:pt x="6329" y="3867"/>
                        </a:lnTo>
                        <a:lnTo>
                          <a:pt x="6123" y="4032"/>
                        </a:lnTo>
                        <a:lnTo>
                          <a:pt x="5758" y="4351"/>
                        </a:lnTo>
                        <a:lnTo>
                          <a:pt x="5577" y="4461"/>
                        </a:lnTo>
                        <a:lnTo>
                          <a:pt x="5792" y="4492"/>
                        </a:lnTo>
                        <a:lnTo>
                          <a:pt x="5902" y="4612"/>
                        </a:lnTo>
                        <a:lnTo>
                          <a:pt x="5827" y="4691"/>
                        </a:lnTo>
                        <a:lnTo>
                          <a:pt x="5844" y="4820"/>
                        </a:lnTo>
                        <a:lnTo>
                          <a:pt x="5729" y="4970"/>
                        </a:lnTo>
                        <a:lnTo>
                          <a:pt x="5534" y="5222"/>
                        </a:lnTo>
                        <a:lnTo>
                          <a:pt x="5299" y="5320"/>
                        </a:lnTo>
                        <a:lnTo>
                          <a:pt x="5297" y="5497"/>
                        </a:lnTo>
                        <a:lnTo>
                          <a:pt x="5227" y="5702"/>
                        </a:lnTo>
                        <a:lnTo>
                          <a:pt x="5339" y="5908"/>
                        </a:lnTo>
                        <a:lnTo>
                          <a:pt x="5117" y="6363"/>
                        </a:lnTo>
                        <a:lnTo>
                          <a:pt x="4976" y="6467"/>
                        </a:lnTo>
                        <a:lnTo>
                          <a:pt x="4823" y="6662"/>
                        </a:lnTo>
                        <a:lnTo>
                          <a:pt x="4739" y="6948"/>
                        </a:lnTo>
                        <a:lnTo>
                          <a:pt x="1949" y="6765"/>
                        </a:lnTo>
                        <a:lnTo>
                          <a:pt x="1206" y="6682"/>
                        </a:lnTo>
                        <a:lnTo>
                          <a:pt x="694" y="6231"/>
                        </a:lnTo>
                        <a:lnTo>
                          <a:pt x="704" y="6048"/>
                        </a:lnTo>
                        <a:lnTo>
                          <a:pt x="600" y="5732"/>
                        </a:lnTo>
                        <a:lnTo>
                          <a:pt x="414" y="5434"/>
                        </a:lnTo>
                        <a:lnTo>
                          <a:pt x="276" y="5259"/>
                        </a:lnTo>
                        <a:lnTo>
                          <a:pt x="1447" y="2799"/>
                        </a:lnTo>
                        <a:lnTo>
                          <a:pt x="1092" y="2475"/>
                        </a:lnTo>
                        <a:lnTo>
                          <a:pt x="487" y="2186"/>
                        </a:lnTo>
                        <a:lnTo>
                          <a:pt x="177" y="1861"/>
                        </a:lnTo>
                        <a:lnTo>
                          <a:pt x="54" y="1557"/>
                        </a:lnTo>
                        <a:lnTo>
                          <a:pt x="89" y="1437"/>
                        </a:lnTo>
                        <a:lnTo>
                          <a:pt x="69" y="1321"/>
                        </a:lnTo>
                        <a:close/>
                      </a:path>
                    </a:pathLst>
                  </a:custGeom>
                  <a:solidFill>
                    <a:srgbClr val="629DD1"/>
                  </a:solidFill>
                  <a:ln w="3175" cmpd="sng">
                    <a:solidFill>
                      <a:schemeClr val="bg1"/>
                    </a:solidFill>
                    <a:prstDash val="solid"/>
                    <a:round/>
                    <a:headEnd/>
                    <a:tailEnd/>
                  </a:ln>
                  <a:effectLst/>
                </p:spPr>
                <p:txBody>
                  <a:bodyPr/>
                  <a:lstStyle>
                    <a:defPPr>
                      <a:defRPr lang="pt-BR"/>
                    </a:defPPr>
                    <a:lvl1pPr algn="l" rtl="0" eaLnBrk="0" fontAlgn="base" hangingPunct="0">
                      <a:spcBef>
                        <a:spcPct val="0"/>
                      </a:spcBef>
                      <a:spcAft>
                        <a:spcPct val="0"/>
                      </a:spcAft>
                      <a:defRPr kern="1200">
                        <a:solidFill>
                          <a:schemeClr val="tx1"/>
                        </a:solidFill>
                        <a:latin typeface="Calibri Light" panose="020F03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Light" panose="020F03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Light" panose="020F03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Light" panose="020F03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Light" panose="020F0302020204030204" pitchFamily="34" charset="0"/>
                        <a:ea typeface="+mn-ea"/>
                        <a:cs typeface="+mn-cs"/>
                      </a:defRPr>
                    </a:lvl5pPr>
                    <a:lvl6pPr marL="2286000" algn="l" defTabSz="914400" rtl="0" eaLnBrk="1" latinLnBrk="0" hangingPunct="1">
                      <a:defRPr kern="1200">
                        <a:solidFill>
                          <a:schemeClr val="tx1"/>
                        </a:solidFill>
                        <a:latin typeface="Calibri Light" panose="020F0302020204030204" pitchFamily="34" charset="0"/>
                        <a:ea typeface="+mn-ea"/>
                        <a:cs typeface="+mn-cs"/>
                      </a:defRPr>
                    </a:lvl6pPr>
                    <a:lvl7pPr marL="2743200" algn="l" defTabSz="914400" rtl="0" eaLnBrk="1" latinLnBrk="0" hangingPunct="1">
                      <a:defRPr kern="1200">
                        <a:solidFill>
                          <a:schemeClr val="tx1"/>
                        </a:solidFill>
                        <a:latin typeface="Calibri Light" panose="020F0302020204030204" pitchFamily="34" charset="0"/>
                        <a:ea typeface="+mn-ea"/>
                        <a:cs typeface="+mn-cs"/>
                      </a:defRPr>
                    </a:lvl7pPr>
                    <a:lvl8pPr marL="3200400" algn="l" defTabSz="914400" rtl="0" eaLnBrk="1" latinLnBrk="0" hangingPunct="1">
                      <a:defRPr kern="1200">
                        <a:solidFill>
                          <a:schemeClr val="tx1"/>
                        </a:solidFill>
                        <a:latin typeface="Calibri Light" panose="020F0302020204030204" pitchFamily="34" charset="0"/>
                        <a:ea typeface="+mn-ea"/>
                        <a:cs typeface="+mn-cs"/>
                      </a:defRPr>
                    </a:lvl8pPr>
                    <a:lvl9pPr marL="3657600" algn="l" defTabSz="914400" rtl="0" eaLnBrk="1" latinLnBrk="0" hangingPunct="1">
                      <a:defRPr kern="1200">
                        <a:solidFill>
                          <a:schemeClr val="tx1"/>
                        </a:solidFill>
                        <a:latin typeface="Calibri Light" panose="020F0302020204030204" pitchFamily="34" charset="0"/>
                        <a:ea typeface="+mn-ea"/>
                        <a:cs typeface="+mn-cs"/>
                      </a:defRPr>
                    </a:lvl9pPr>
                  </a:lstStyle>
                  <a:p>
                    <a:pPr defTabSz="342900"/>
                    <a:endParaRPr lang="zh-CN" altLang="en-US" sz="900" kern="0">
                      <a:solidFill>
                        <a:sysClr val="windowText" lastClr="000000"/>
                      </a:solidFill>
                      <a:ea typeface="宋体" panose="02010600030101010101" pitchFamily="2" charset="-122"/>
                    </a:endParaRPr>
                  </a:p>
                </p:txBody>
              </p:sp>
              <p:sp>
                <p:nvSpPr>
                  <p:cNvPr id="104" name="Freeform 28">
                    <a:extLst>
                      <a:ext uri="{FF2B5EF4-FFF2-40B4-BE49-F238E27FC236}">
                        <a16:creationId xmlns:a16="http://schemas.microsoft.com/office/drawing/2014/main" id="{61B6DBEA-734B-276D-429A-8F040E95EE1B}"/>
                      </a:ext>
                    </a:extLst>
                  </p:cNvPr>
                  <p:cNvSpPr>
                    <a:spLocks/>
                  </p:cNvSpPr>
                  <p:nvPr/>
                </p:nvSpPr>
                <p:spPr bwMode="auto">
                  <a:xfrm>
                    <a:off x="8360917" y="2642415"/>
                    <a:ext cx="136587" cy="158397"/>
                  </a:xfrm>
                  <a:custGeom>
                    <a:avLst/>
                    <a:gdLst/>
                    <a:ahLst/>
                    <a:cxnLst>
                      <a:cxn ang="0">
                        <a:pos x="4" y="1069"/>
                      </a:cxn>
                      <a:cxn ang="0">
                        <a:pos x="134" y="1156"/>
                      </a:cxn>
                      <a:cxn ang="0">
                        <a:pos x="275" y="1247"/>
                      </a:cxn>
                      <a:cxn ang="0">
                        <a:pos x="526" y="1137"/>
                      </a:cxn>
                      <a:cxn ang="0">
                        <a:pos x="734" y="1167"/>
                      </a:cxn>
                      <a:cxn ang="0">
                        <a:pos x="881" y="1197"/>
                      </a:cxn>
                      <a:cxn ang="0">
                        <a:pos x="1014" y="1217"/>
                      </a:cxn>
                      <a:cxn ang="0">
                        <a:pos x="1211" y="1032"/>
                      </a:cxn>
                      <a:cxn ang="0">
                        <a:pos x="1206" y="942"/>
                      </a:cxn>
                      <a:cxn ang="0">
                        <a:pos x="1324" y="679"/>
                      </a:cxn>
                      <a:cxn ang="0">
                        <a:pos x="1698" y="110"/>
                      </a:cxn>
                      <a:cxn ang="0">
                        <a:pos x="1753" y="0"/>
                      </a:cxn>
                      <a:cxn ang="0">
                        <a:pos x="1915" y="95"/>
                      </a:cxn>
                      <a:cxn ang="0">
                        <a:pos x="1959" y="259"/>
                      </a:cxn>
                      <a:cxn ang="0">
                        <a:pos x="2023" y="289"/>
                      </a:cxn>
                      <a:cxn ang="0">
                        <a:pos x="2033" y="614"/>
                      </a:cxn>
                      <a:cxn ang="0">
                        <a:pos x="2165" y="1007"/>
                      </a:cxn>
                      <a:cxn ang="0">
                        <a:pos x="2259" y="1247"/>
                      </a:cxn>
                      <a:cxn ang="0">
                        <a:pos x="2388" y="1436"/>
                      </a:cxn>
                      <a:cxn ang="0">
                        <a:pos x="2550" y="1441"/>
                      </a:cxn>
                      <a:cxn ang="0">
                        <a:pos x="2668" y="1531"/>
                      </a:cxn>
                      <a:cxn ang="0">
                        <a:pos x="2673" y="1676"/>
                      </a:cxn>
                      <a:cxn ang="0">
                        <a:pos x="2584" y="1766"/>
                      </a:cxn>
                      <a:cxn ang="0">
                        <a:pos x="2658" y="1815"/>
                      </a:cxn>
                      <a:cxn ang="0">
                        <a:pos x="2452" y="1995"/>
                      </a:cxn>
                      <a:cxn ang="0">
                        <a:pos x="2254" y="2235"/>
                      </a:cxn>
                      <a:cxn ang="0">
                        <a:pos x="2087" y="2378"/>
                      </a:cxn>
                      <a:cxn ang="0">
                        <a:pos x="1920" y="2488"/>
                      </a:cxn>
                      <a:cxn ang="0">
                        <a:pos x="1817" y="2693"/>
                      </a:cxn>
                      <a:cxn ang="0">
                        <a:pos x="1770" y="2871"/>
                      </a:cxn>
                      <a:cxn ang="0">
                        <a:pos x="1553" y="3077"/>
                      </a:cxn>
                      <a:cxn ang="0">
                        <a:pos x="1403" y="3102"/>
                      </a:cxn>
                      <a:cxn ang="0">
                        <a:pos x="1268" y="2957"/>
                      </a:cxn>
                      <a:cxn ang="0">
                        <a:pos x="1123" y="2573"/>
                      </a:cxn>
                      <a:cxn ang="0">
                        <a:pos x="955" y="2443"/>
                      </a:cxn>
                      <a:cxn ang="0">
                        <a:pos x="871" y="2220"/>
                      </a:cxn>
                      <a:cxn ang="0">
                        <a:pos x="896" y="2035"/>
                      </a:cxn>
                      <a:cxn ang="0">
                        <a:pos x="739" y="1945"/>
                      </a:cxn>
                      <a:cxn ang="0">
                        <a:pos x="727" y="1742"/>
                      </a:cxn>
                      <a:cxn ang="0">
                        <a:pos x="502" y="1651"/>
                      </a:cxn>
                      <a:cxn ang="0">
                        <a:pos x="360" y="1529"/>
                      </a:cxn>
                      <a:cxn ang="0">
                        <a:pos x="169" y="1454"/>
                      </a:cxn>
                      <a:cxn ang="0">
                        <a:pos x="0" y="1436"/>
                      </a:cxn>
                      <a:cxn ang="0">
                        <a:pos x="4" y="1069"/>
                      </a:cxn>
                    </a:cxnLst>
                    <a:rect l="0" t="0" r="r" b="b"/>
                    <a:pathLst>
                      <a:path w="2673" h="3102">
                        <a:moveTo>
                          <a:pt x="4" y="1069"/>
                        </a:moveTo>
                        <a:lnTo>
                          <a:pt x="134" y="1156"/>
                        </a:lnTo>
                        <a:lnTo>
                          <a:pt x="275" y="1247"/>
                        </a:lnTo>
                        <a:lnTo>
                          <a:pt x="526" y="1137"/>
                        </a:lnTo>
                        <a:lnTo>
                          <a:pt x="734" y="1167"/>
                        </a:lnTo>
                        <a:lnTo>
                          <a:pt x="881" y="1197"/>
                        </a:lnTo>
                        <a:lnTo>
                          <a:pt x="1014" y="1217"/>
                        </a:lnTo>
                        <a:lnTo>
                          <a:pt x="1211" y="1032"/>
                        </a:lnTo>
                        <a:lnTo>
                          <a:pt x="1206" y="942"/>
                        </a:lnTo>
                        <a:lnTo>
                          <a:pt x="1324" y="679"/>
                        </a:lnTo>
                        <a:lnTo>
                          <a:pt x="1698" y="110"/>
                        </a:lnTo>
                        <a:lnTo>
                          <a:pt x="1753" y="0"/>
                        </a:lnTo>
                        <a:lnTo>
                          <a:pt x="1915" y="95"/>
                        </a:lnTo>
                        <a:lnTo>
                          <a:pt x="1959" y="259"/>
                        </a:lnTo>
                        <a:lnTo>
                          <a:pt x="2023" y="289"/>
                        </a:lnTo>
                        <a:lnTo>
                          <a:pt x="2033" y="614"/>
                        </a:lnTo>
                        <a:lnTo>
                          <a:pt x="2165" y="1007"/>
                        </a:lnTo>
                        <a:lnTo>
                          <a:pt x="2259" y="1247"/>
                        </a:lnTo>
                        <a:lnTo>
                          <a:pt x="2388" y="1436"/>
                        </a:lnTo>
                        <a:lnTo>
                          <a:pt x="2550" y="1441"/>
                        </a:lnTo>
                        <a:lnTo>
                          <a:pt x="2668" y="1531"/>
                        </a:lnTo>
                        <a:lnTo>
                          <a:pt x="2673" y="1676"/>
                        </a:lnTo>
                        <a:lnTo>
                          <a:pt x="2584" y="1766"/>
                        </a:lnTo>
                        <a:lnTo>
                          <a:pt x="2658" y="1815"/>
                        </a:lnTo>
                        <a:lnTo>
                          <a:pt x="2452" y="1995"/>
                        </a:lnTo>
                        <a:lnTo>
                          <a:pt x="2254" y="2235"/>
                        </a:lnTo>
                        <a:lnTo>
                          <a:pt x="2087" y="2378"/>
                        </a:lnTo>
                        <a:lnTo>
                          <a:pt x="1920" y="2488"/>
                        </a:lnTo>
                        <a:lnTo>
                          <a:pt x="1817" y="2693"/>
                        </a:lnTo>
                        <a:lnTo>
                          <a:pt x="1770" y="2871"/>
                        </a:lnTo>
                        <a:lnTo>
                          <a:pt x="1553" y="3077"/>
                        </a:lnTo>
                        <a:lnTo>
                          <a:pt x="1403" y="3102"/>
                        </a:lnTo>
                        <a:lnTo>
                          <a:pt x="1268" y="2957"/>
                        </a:lnTo>
                        <a:lnTo>
                          <a:pt x="1123" y="2573"/>
                        </a:lnTo>
                        <a:lnTo>
                          <a:pt x="955" y="2443"/>
                        </a:lnTo>
                        <a:lnTo>
                          <a:pt x="871" y="2220"/>
                        </a:lnTo>
                        <a:lnTo>
                          <a:pt x="896" y="2035"/>
                        </a:lnTo>
                        <a:lnTo>
                          <a:pt x="739" y="1945"/>
                        </a:lnTo>
                        <a:lnTo>
                          <a:pt x="727" y="1742"/>
                        </a:lnTo>
                        <a:lnTo>
                          <a:pt x="502" y="1651"/>
                        </a:lnTo>
                        <a:lnTo>
                          <a:pt x="360" y="1529"/>
                        </a:lnTo>
                        <a:lnTo>
                          <a:pt x="169" y="1454"/>
                        </a:lnTo>
                        <a:lnTo>
                          <a:pt x="0" y="1436"/>
                        </a:lnTo>
                        <a:lnTo>
                          <a:pt x="4" y="1069"/>
                        </a:lnTo>
                        <a:close/>
                      </a:path>
                    </a:pathLst>
                  </a:custGeom>
                  <a:solidFill>
                    <a:srgbClr val="629DD1"/>
                  </a:solidFill>
                  <a:ln w="3175" cmpd="sng">
                    <a:solidFill>
                      <a:schemeClr val="bg1"/>
                    </a:solidFill>
                    <a:prstDash val="solid"/>
                    <a:round/>
                    <a:headEnd/>
                    <a:tailEnd/>
                  </a:ln>
                  <a:effectLst/>
                </p:spPr>
                <p:txBody>
                  <a:bodyPr/>
                  <a:lstStyle>
                    <a:defPPr>
                      <a:defRPr lang="pt-BR"/>
                    </a:defPPr>
                    <a:lvl1pPr algn="l" rtl="0" eaLnBrk="0" fontAlgn="base" hangingPunct="0">
                      <a:spcBef>
                        <a:spcPct val="0"/>
                      </a:spcBef>
                      <a:spcAft>
                        <a:spcPct val="0"/>
                      </a:spcAft>
                      <a:defRPr kern="1200">
                        <a:solidFill>
                          <a:schemeClr val="tx1"/>
                        </a:solidFill>
                        <a:latin typeface="Calibri Light" panose="020F03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Light" panose="020F03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Light" panose="020F03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Light" panose="020F03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Light" panose="020F0302020204030204" pitchFamily="34" charset="0"/>
                        <a:ea typeface="+mn-ea"/>
                        <a:cs typeface="+mn-cs"/>
                      </a:defRPr>
                    </a:lvl5pPr>
                    <a:lvl6pPr marL="2286000" algn="l" defTabSz="914400" rtl="0" eaLnBrk="1" latinLnBrk="0" hangingPunct="1">
                      <a:defRPr kern="1200">
                        <a:solidFill>
                          <a:schemeClr val="tx1"/>
                        </a:solidFill>
                        <a:latin typeface="Calibri Light" panose="020F0302020204030204" pitchFamily="34" charset="0"/>
                        <a:ea typeface="+mn-ea"/>
                        <a:cs typeface="+mn-cs"/>
                      </a:defRPr>
                    </a:lvl6pPr>
                    <a:lvl7pPr marL="2743200" algn="l" defTabSz="914400" rtl="0" eaLnBrk="1" latinLnBrk="0" hangingPunct="1">
                      <a:defRPr kern="1200">
                        <a:solidFill>
                          <a:schemeClr val="tx1"/>
                        </a:solidFill>
                        <a:latin typeface="Calibri Light" panose="020F0302020204030204" pitchFamily="34" charset="0"/>
                        <a:ea typeface="+mn-ea"/>
                        <a:cs typeface="+mn-cs"/>
                      </a:defRPr>
                    </a:lvl7pPr>
                    <a:lvl8pPr marL="3200400" algn="l" defTabSz="914400" rtl="0" eaLnBrk="1" latinLnBrk="0" hangingPunct="1">
                      <a:defRPr kern="1200">
                        <a:solidFill>
                          <a:schemeClr val="tx1"/>
                        </a:solidFill>
                        <a:latin typeface="Calibri Light" panose="020F0302020204030204" pitchFamily="34" charset="0"/>
                        <a:ea typeface="+mn-ea"/>
                        <a:cs typeface="+mn-cs"/>
                      </a:defRPr>
                    </a:lvl8pPr>
                    <a:lvl9pPr marL="3657600" algn="l" defTabSz="914400" rtl="0" eaLnBrk="1" latinLnBrk="0" hangingPunct="1">
                      <a:defRPr kern="1200">
                        <a:solidFill>
                          <a:schemeClr val="tx1"/>
                        </a:solidFill>
                        <a:latin typeface="Calibri Light" panose="020F0302020204030204" pitchFamily="34" charset="0"/>
                        <a:ea typeface="+mn-ea"/>
                        <a:cs typeface="+mn-cs"/>
                      </a:defRPr>
                    </a:lvl9pPr>
                  </a:lstStyle>
                  <a:p>
                    <a:pPr defTabSz="342900"/>
                    <a:endParaRPr lang="zh-CN" altLang="en-US" sz="900" kern="0">
                      <a:solidFill>
                        <a:sysClr val="windowText" lastClr="000000"/>
                      </a:solidFill>
                      <a:ea typeface="宋体" panose="02010600030101010101" pitchFamily="2" charset="-122"/>
                    </a:endParaRPr>
                  </a:p>
                </p:txBody>
              </p:sp>
              <p:sp>
                <p:nvSpPr>
                  <p:cNvPr id="105" name="Freeform 29">
                    <a:extLst>
                      <a:ext uri="{FF2B5EF4-FFF2-40B4-BE49-F238E27FC236}">
                        <a16:creationId xmlns:a16="http://schemas.microsoft.com/office/drawing/2014/main" id="{D435CDDF-A76C-B110-A515-7FAE66F9740E}"/>
                      </a:ext>
                    </a:extLst>
                  </p:cNvPr>
                  <p:cNvSpPr>
                    <a:spLocks/>
                  </p:cNvSpPr>
                  <p:nvPr/>
                </p:nvSpPr>
                <p:spPr bwMode="auto">
                  <a:xfrm>
                    <a:off x="8439455" y="2768028"/>
                    <a:ext cx="98684" cy="51073"/>
                  </a:xfrm>
                  <a:custGeom>
                    <a:avLst/>
                    <a:gdLst/>
                    <a:ahLst/>
                    <a:cxnLst>
                      <a:cxn ang="0">
                        <a:pos x="1931" y="105"/>
                      </a:cxn>
                      <a:cxn ang="0">
                        <a:pos x="1700" y="120"/>
                      </a:cxn>
                      <a:cxn ang="0">
                        <a:pos x="1271" y="135"/>
                      </a:cxn>
                      <a:cxn ang="0">
                        <a:pos x="1060" y="40"/>
                      </a:cxn>
                      <a:cxn ang="0">
                        <a:pos x="839" y="55"/>
                      </a:cxn>
                      <a:cxn ang="0">
                        <a:pos x="740" y="190"/>
                      </a:cxn>
                      <a:cxn ang="0">
                        <a:pos x="735" y="309"/>
                      </a:cxn>
                      <a:cxn ang="0">
                        <a:pos x="632" y="359"/>
                      </a:cxn>
                      <a:cxn ang="0">
                        <a:pos x="484" y="389"/>
                      </a:cxn>
                      <a:cxn ang="0">
                        <a:pos x="519" y="299"/>
                      </a:cxn>
                      <a:cxn ang="0">
                        <a:pos x="607" y="240"/>
                      </a:cxn>
                      <a:cxn ang="0">
                        <a:pos x="710" y="45"/>
                      </a:cxn>
                      <a:cxn ang="0">
                        <a:pos x="588" y="0"/>
                      </a:cxn>
                      <a:cxn ang="0">
                        <a:pos x="514" y="120"/>
                      </a:cxn>
                      <a:cxn ang="0">
                        <a:pos x="416" y="279"/>
                      </a:cxn>
                      <a:cxn ang="0">
                        <a:pos x="281" y="242"/>
                      </a:cxn>
                      <a:cxn ang="0">
                        <a:pos x="234" y="410"/>
                      </a:cxn>
                      <a:cxn ang="0">
                        <a:pos x="18" y="617"/>
                      </a:cxn>
                      <a:cxn ang="0">
                        <a:pos x="0" y="763"/>
                      </a:cxn>
                      <a:cxn ang="0">
                        <a:pos x="110" y="821"/>
                      </a:cxn>
                      <a:cxn ang="0">
                        <a:pos x="327" y="683"/>
                      </a:cxn>
                      <a:cxn ang="0">
                        <a:pos x="533" y="508"/>
                      </a:cxn>
                      <a:cxn ang="0">
                        <a:pos x="614" y="572"/>
                      </a:cxn>
                      <a:cxn ang="0">
                        <a:pos x="617" y="757"/>
                      </a:cxn>
                      <a:cxn ang="0">
                        <a:pos x="695" y="982"/>
                      </a:cxn>
                      <a:cxn ang="0">
                        <a:pos x="829" y="997"/>
                      </a:cxn>
                      <a:cxn ang="0">
                        <a:pos x="1060" y="927"/>
                      </a:cxn>
                      <a:cxn ang="0">
                        <a:pos x="1198" y="1002"/>
                      </a:cxn>
                      <a:cxn ang="0">
                        <a:pos x="1405" y="877"/>
                      </a:cxn>
                      <a:cxn ang="0">
                        <a:pos x="1670" y="807"/>
                      </a:cxn>
                      <a:cxn ang="0">
                        <a:pos x="1832" y="538"/>
                      </a:cxn>
                      <a:cxn ang="0">
                        <a:pos x="1916" y="444"/>
                      </a:cxn>
                      <a:cxn ang="0">
                        <a:pos x="1921" y="314"/>
                      </a:cxn>
                      <a:cxn ang="0">
                        <a:pos x="1931" y="105"/>
                      </a:cxn>
                    </a:cxnLst>
                    <a:rect l="0" t="0" r="r" b="b"/>
                    <a:pathLst>
                      <a:path w="1931" h="1002">
                        <a:moveTo>
                          <a:pt x="1931" y="105"/>
                        </a:moveTo>
                        <a:lnTo>
                          <a:pt x="1700" y="120"/>
                        </a:lnTo>
                        <a:lnTo>
                          <a:pt x="1271" y="135"/>
                        </a:lnTo>
                        <a:lnTo>
                          <a:pt x="1060" y="40"/>
                        </a:lnTo>
                        <a:lnTo>
                          <a:pt x="839" y="55"/>
                        </a:lnTo>
                        <a:lnTo>
                          <a:pt x="740" y="190"/>
                        </a:lnTo>
                        <a:lnTo>
                          <a:pt x="735" y="309"/>
                        </a:lnTo>
                        <a:lnTo>
                          <a:pt x="632" y="359"/>
                        </a:lnTo>
                        <a:lnTo>
                          <a:pt x="484" y="389"/>
                        </a:lnTo>
                        <a:lnTo>
                          <a:pt x="519" y="299"/>
                        </a:lnTo>
                        <a:lnTo>
                          <a:pt x="607" y="240"/>
                        </a:lnTo>
                        <a:lnTo>
                          <a:pt x="710" y="45"/>
                        </a:lnTo>
                        <a:lnTo>
                          <a:pt x="588" y="0"/>
                        </a:lnTo>
                        <a:lnTo>
                          <a:pt x="514" y="120"/>
                        </a:lnTo>
                        <a:lnTo>
                          <a:pt x="416" y="279"/>
                        </a:lnTo>
                        <a:lnTo>
                          <a:pt x="281" y="242"/>
                        </a:lnTo>
                        <a:lnTo>
                          <a:pt x="234" y="410"/>
                        </a:lnTo>
                        <a:lnTo>
                          <a:pt x="18" y="617"/>
                        </a:lnTo>
                        <a:lnTo>
                          <a:pt x="0" y="763"/>
                        </a:lnTo>
                        <a:lnTo>
                          <a:pt x="110" y="821"/>
                        </a:lnTo>
                        <a:lnTo>
                          <a:pt x="327" y="683"/>
                        </a:lnTo>
                        <a:lnTo>
                          <a:pt x="533" y="508"/>
                        </a:lnTo>
                        <a:lnTo>
                          <a:pt x="614" y="572"/>
                        </a:lnTo>
                        <a:lnTo>
                          <a:pt x="617" y="757"/>
                        </a:lnTo>
                        <a:lnTo>
                          <a:pt x="695" y="982"/>
                        </a:lnTo>
                        <a:lnTo>
                          <a:pt x="829" y="997"/>
                        </a:lnTo>
                        <a:lnTo>
                          <a:pt x="1060" y="927"/>
                        </a:lnTo>
                        <a:lnTo>
                          <a:pt x="1198" y="1002"/>
                        </a:lnTo>
                        <a:lnTo>
                          <a:pt x="1405" y="877"/>
                        </a:lnTo>
                        <a:lnTo>
                          <a:pt x="1670" y="807"/>
                        </a:lnTo>
                        <a:lnTo>
                          <a:pt x="1832" y="538"/>
                        </a:lnTo>
                        <a:lnTo>
                          <a:pt x="1916" y="444"/>
                        </a:lnTo>
                        <a:lnTo>
                          <a:pt x="1921" y="314"/>
                        </a:lnTo>
                        <a:lnTo>
                          <a:pt x="1931" y="105"/>
                        </a:lnTo>
                        <a:close/>
                      </a:path>
                    </a:pathLst>
                  </a:custGeom>
                  <a:solidFill>
                    <a:srgbClr val="629DD1"/>
                  </a:solidFill>
                  <a:ln w="3175" cmpd="sng">
                    <a:solidFill>
                      <a:schemeClr val="bg1"/>
                    </a:solidFill>
                    <a:prstDash val="solid"/>
                    <a:round/>
                    <a:headEnd/>
                    <a:tailEnd/>
                  </a:ln>
                  <a:effectLst/>
                </p:spPr>
                <p:txBody>
                  <a:bodyPr/>
                  <a:lstStyle>
                    <a:defPPr>
                      <a:defRPr lang="pt-BR"/>
                    </a:defPPr>
                    <a:lvl1pPr algn="l" rtl="0" eaLnBrk="0" fontAlgn="base" hangingPunct="0">
                      <a:spcBef>
                        <a:spcPct val="0"/>
                      </a:spcBef>
                      <a:spcAft>
                        <a:spcPct val="0"/>
                      </a:spcAft>
                      <a:defRPr kern="1200">
                        <a:solidFill>
                          <a:schemeClr val="tx1"/>
                        </a:solidFill>
                        <a:latin typeface="Calibri Light" panose="020F03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Light" panose="020F03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Light" panose="020F03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Light" panose="020F03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Light" panose="020F0302020204030204" pitchFamily="34" charset="0"/>
                        <a:ea typeface="+mn-ea"/>
                        <a:cs typeface="+mn-cs"/>
                      </a:defRPr>
                    </a:lvl5pPr>
                    <a:lvl6pPr marL="2286000" algn="l" defTabSz="914400" rtl="0" eaLnBrk="1" latinLnBrk="0" hangingPunct="1">
                      <a:defRPr kern="1200">
                        <a:solidFill>
                          <a:schemeClr val="tx1"/>
                        </a:solidFill>
                        <a:latin typeface="Calibri Light" panose="020F0302020204030204" pitchFamily="34" charset="0"/>
                        <a:ea typeface="+mn-ea"/>
                        <a:cs typeface="+mn-cs"/>
                      </a:defRPr>
                    </a:lvl6pPr>
                    <a:lvl7pPr marL="2743200" algn="l" defTabSz="914400" rtl="0" eaLnBrk="1" latinLnBrk="0" hangingPunct="1">
                      <a:defRPr kern="1200">
                        <a:solidFill>
                          <a:schemeClr val="tx1"/>
                        </a:solidFill>
                        <a:latin typeface="Calibri Light" panose="020F0302020204030204" pitchFamily="34" charset="0"/>
                        <a:ea typeface="+mn-ea"/>
                        <a:cs typeface="+mn-cs"/>
                      </a:defRPr>
                    </a:lvl7pPr>
                    <a:lvl8pPr marL="3200400" algn="l" defTabSz="914400" rtl="0" eaLnBrk="1" latinLnBrk="0" hangingPunct="1">
                      <a:defRPr kern="1200">
                        <a:solidFill>
                          <a:schemeClr val="tx1"/>
                        </a:solidFill>
                        <a:latin typeface="Calibri Light" panose="020F0302020204030204" pitchFamily="34" charset="0"/>
                        <a:ea typeface="+mn-ea"/>
                        <a:cs typeface="+mn-cs"/>
                      </a:defRPr>
                    </a:lvl8pPr>
                    <a:lvl9pPr marL="3657600" algn="l" defTabSz="914400" rtl="0" eaLnBrk="1" latinLnBrk="0" hangingPunct="1">
                      <a:defRPr kern="1200">
                        <a:solidFill>
                          <a:schemeClr val="tx1"/>
                        </a:solidFill>
                        <a:latin typeface="Calibri Light" panose="020F0302020204030204" pitchFamily="34" charset="0"/>
                        <a:ea typeface="+mn-ea"/>
                        <a:cs typeface="+mn-cs"/>
                      </a:defRPr>
                    </a:lvl9pPr>
                  </a:lstStyle>
                  <a:p>
                    <a:pPr defTabSz="342900"/>
                    <a:endParaRPr lang="zh-CN" altLang="en-US" sz="900" kern="0">
                      <a:solidFill>
                        <a:sysClr val="windowText" lastClr="000000"/>
                      </a:solidFill>
                      <a:ea typeface="宋体" panose="02010600030101010101" pitchFamily="2" charset="-122"/>
                    </a:endParaRPr>
                  </a:p>
                </p:txBody>
              </p:sp>
              <p:sp>
                <p:nvSpPr>
                  <p:cNvPr id="106" name="Freeform 30">
                    <a:extLst>
                      <a:ext uri="{FF2B5EF4-FFF2-40B4-BE49-F238E27FC236}">
                        <a16:creationId xmlns:a16="http://schemas.microsoft.com/office/drawing/2014/main" id="{DEEF5BCE-0379-7831-2122-8D2917C922B5}"/>
                      </a:ext>
                    </a:extLst>
                  </p:cNvPr>
                  <p:cNvSpPr>
                    <a:spLocks/>
                  </p:cNvSpPr>
                  <p:nvPr/>
                </p:nvSpPr>
                <p:spPr bwMode="auto">
                  <a:xfrm>
                    <a:off x="8255062" y="3252880"/>
                    <a:ext cx="195320" cy="192560"/>
                  </a:xfrm>
                  <a:custGeom>
                    <a:avLst/>
                    <a:gdLst/>
                    <a:ahLst/>
                    <a:cxnLst>
                      <a:cxn ang="0">
                        <a:pos x="303" y="298"/>
                      </a:cxn>
                      <a:cxn ang="0">
                        <a:pos x="409" y="543"/>
                      </a:cxn>
                      <a:cxn ang="0">
                        <a:pos x="305" y="721"/>
                      </a:cxn>
                      <a:cxn ang="0">
                        <a:pos x="216" y="1078"/>
                      </a:cxn>
                      <a:cxn ang="0">
                        <a:pos x="0" y="1411"/>
                      </a:cxn>
                      <a:cxn ang="0">
                        <a:pos x="56" y="1748"/>
                      </a:cxn>
                      <a:cxn ang="0">
                        <a:pos x="171" y="1998"/>
                      </a:cxn>
                      <a:cxn ang="0">
                        <a:pos x="191" y="2218"/>
                      </a:cxn>
                      <a:cxn ang="0">
                        <a:pos x="119" y="2425"/>
                      </a:cxn>
                      <a:cxn ang="0">
                        <a:pos x="74" y="2678"/>
                      </a:cxn>
                      <a:cxn ang="0">
                        <a:pos x="261" y="2723"/>
                      </a:cxn>
                      <a:cxn ang="0">
                        <a:pos x="399" y="2698"/>
                      </a:cxn>
                      <a:cxn ang="0">
                        <a:pos x="709" y="2798"/>
                      </a:cxn>
                      <a:cxn ang="0">
                        <a:pos x="856" y="2698"/>
                      </a:cxn>
                      <a:cxn ang="0">
                        <a:pos x="955" y="2753"/>
                      </a:cxn>
                      <a:cxn ang="0">
                        <a:pos x="1181" y="2783"/>
                      </a:cxn>
                      <a:cxn ang="0">
                        <a:pos x="1283" y="3035"/>
                      </a:cxn>
                      <a:cxn ang="0">
                        <a:pos x="1255" y="3156"/>
                      </a:cxn>
                      <a:cxn ang="0">
                        <a:pos x="1310" y="3381"/>
                      </a:cxn>
                      <a:cxn ang="0">
                        <a:pos x="1338" y="3665"/>
                      </a:cxn>
                      <a:cxn ang="0">
                        <a:pos x="1412" y="3725"/>
                      </a:cxn>
                      <a:cxn ang="0">
                        <a:pos x="1625" y="3685"/>
                      </a:cxn>
                      <a:cxn ang="0">
                        <a:pos x="1801" y="3680"/>
                      </a:cxn>
                      <a:cxn ang="0">
                        <a:pos x="1905" y="3775"/>
                      </a:cxn>
                      <a:cxn ang="0">
                        <a:pos x="2067" y="3655"/>
                      </a:cxn>
                      <a:cxn ang="0">
                        <a:pos x="2126" y="3456"/>
                      </a:cxn>
                      <a:cxn ang="0">
                        <a:pos x="2224" y="3356"/>
                      </a:cxn>
                      <a:cxn ang="0">
                        <a:pos x="2347" y="3116"/>
                      </a:cxn>
                      <a:cxn ang="0">
                        <a:pos x="2688" y="2935"/>
                      </a:cxn>
                      <a:cxn ang="0">
                        <a:pos x="2968" y="2723"/>
                      </a:cxn>
                      <a:cxn ang="0">
                        <a:pos x="3199" y="2384"/>
                      </a:cxn>
                      <a:cxn ang="0">
                        <a:pos x="3469" y="1890"/>
                      </a:cxn>
                      <a:cxn ang="0">
                        <a:pos x="3780" y="1568"/>
                      </a:cxn>
                      <a:cxn ang="0">
                        <a:pos x="3750" y="1426"/>
                      </a:cxn>
                      <a:cxn ang="0">
                        <a:pos x="3819" y="1261"/>
                      </a:cxn>
                      <a:cxn ang="0">
                        <a:pos x="3325" y="1025"/>
                      </a:cxn>
                      <a:cxn ang="0">
                        <a:pos x="3130" y="858"/>
                      </a:cxn>
                      <a:cxn ang="0">
                        <a:pos x="2875" y="870"/>
                      </a:cxn>
                      <a:cxn ang="0">
                        <a:pos x="2818" y="793"/>
                      </a:cxn>
                      <a:cxn ang="0">
                        <a:pos x="2878" y="665"/>
                      </a:cxn>
                      <a:cxn ang="0">
                        <a:pos x="2778" y="610"/>
                      </a:cxn>
                      <a:cxn ang="0">
                        <a:pos x="2713" y="413"/>
                      </a:cxn>
                      <a:cxn ang="0">
                        <a:pos x="2551" y="465"/>
                      </a:cxn>
                      <a:cxn ang="0">
                        <a:pos x="2358" y="480"/>
                      </a:cxn>
                      <a:cxn ang="0">
                        <a:pos x="2283" y="375"/>
                      </a:cxn>
                      <a:cxn ang="0">
                        <a:pos x="2386" y="238"/>
                      </a:cxn>
                      <a:cxn ang="0">
                        <a:pos x="2422" y="129"/>
                      </a:cxn>
                      <a:cxn ang="0">
                        <a:pos x="2376" y="45"/>
                      </a:cxn>
                      <a:cxn ang="0">
                        <a:pos x="2243" y="194"/>
                      </a:cxn>
                      <a:cxn ang="0">
                        <a:pos x="2107" y="230"/>
                      </a:cxn>
                      <a:cxn ang="0">
                        <a:pos x="1977" y="170"/>
                      </a:cxn>
                      <a:cxn ang="0">
                        <a:pos x="1638" y="299"/>
                      </a:cxn>
                      <a:cxn ang="0">
                        <a:pos x="1430" y="119"/>
                      </a:cxn>
                      <a:cxn ang="0">
                        <a:pos x="1286" y="20"/>
                      </a:cxn>
                      <a:cxn ang="0">
                        <a:pos x="1087" y="0"/>
                      </a:cxn>
                      <a:cxn ang="0">
                        <a:pos x="933" y="75"/>
                      </a:cxn>
                      <a:cxn ang="0">
                        <a:pos x="782" y="80"/>
                      </a:cxn>
                      <a:cxn ang="0">
                        <a:pos x="620" y="299"/>
                      </a:cxn>
                      <a:cxn ang="0">
                        <a:pos x="442" y="349"/>
                      </a:cxn>
                      <a:cxn ang="0">
                        <a:pos x="303" y="298"/>
                      </a:cxn>
                    </a:cxnLst>
                    <a:rect l="0" t="0" r="r" b="b"/>
                    <a:pathLst>
                      <a:path w="3819" h="3775">
                        <a:moveTo>
                          <a:pt x="303" y="298"/>
                        </a:moveTo>
                        <a:lnTo>
                          <a:pt x="409" y="543"/>
                        </a:lnTo>
                        <a:lnTo>
                          <a:pt x="305" y="721"/>
                        </a:lnTo>
                        <a:lnTo>
                          <a:pt x="216" y="1078"/>
                        </a:lnTo>
                        <a:lnTo>
                          <a:pt x="0" y="1411"/>
                        </a:lnTo>
                        <a:lnTo>
                          <a:pt x="56" y="1748"/>
                        </a:lnTo>
                        <a:lnTo>
                          <a:pt x="171" y="1998"/>
                        </a:lnTo>
                        <a:lnTo>
                          <a:pt x="191" y="2218"/>
                        </a:lnTo>
                        <a:lnTo>
                          <a:pt x="119" y="2425"/>
                        </a:lnTo>
                        <a:lnTo>
                          <a:pt x="74" y="2678"/>
                        </a:lnTo>
                        <a:lnTo>
                          <a:pt x="261" y="2723"/>
                        </a:lnTo>
                        <a:lnTo>
                          <a:pt x="399" y="2698"/>
                        </a:lnTo>
                        <a:lnTo>
                          <a:pt x="709" y="2798"/>
                        </a:lnTo>
                        <a:lnTo>
                          <a:pt x="856" y="2698"/>
                        </a:lnTo>
                        <a:lnTo>
                          <a:pt x="955" y="2753"/>
                        </a:lnTo>
                        <a:lnTo>
                          <a:pt x="1181" y="2783"/>
                        </a:lnTo>
                        <a:lnTo>
                          <a:pt x="1283" y="3035"/>
                        </a:lnTo>
                        <a:lnTo>
                          <a:pt x="1255" y="3156"/>
                        </a:lnTo>
                        <a:lnTo>
                          <a:pt x="1310" y="3381"/>
                        </a:lnTo>
                        <a:lnTo>
                          <a:pt x="1338" y="3665"/>
                        </a:lnTo>
                        <a:lnTo>
                          <a:pt x="1412" y="3725"/>
                        </a:lnTo>
                        <a:lnTo>
                          <a:pt x="1625" y="3685"/>
                        </a:lnTo>
                        <a:lnTo>
                          <a:pt x="1801" y="3680"/>
                        </a:lnTo>
                        <a:lnTo>
                          <a:pt x="1905" y="3775"/>
                        </a:lnTo>
                        <a:lnTo>
                          <a:pt x="2067" y="3655"/>
                        </a:lnTo>
                        <a:lnTo>
                          <a:pt x="2126" y="3456"/>
                        </a:lnTo>
                        <a:lnTo>
                          <a:pt x="2224" y="3356"/>
                        </a:lnTo>
                        <a:lnTo>
                          <a:pt x="2347" y="3116"/>
                        </a:lnTo>
                        <a:lnTo>
                          <a:pt x="2688" y="2935"/>
                        </a:lnTo>
                        <a:lnTo>
                          <a:pt x="2968" y="2723"/>
                        </a:lnTo>
                        <a:lnTo>
                          <a:pt x="3199" y="2384"/>
                        </a:lnTo>
                        <a:lnTo>
                          <a:pt x="3469" y="1890"/>
                        </a:lnTo>
                        <a:lnTo>
                          <a:pt x="3780" y="1568"/>
                        </a:lnTo>
                        <a:lnTo>
                          <a:pt x="3750" y="1426"/>
                        </a:lnTo>
                        <a:lnTo>
                          <a:pt x="3819" y="1261"/>
                        </a:lnTo>
                        <a:lnTo>
                          <a:pt x="3325" y="1025"/>
                        </a:lnTo>
                        <a:lnTo>
                          <a:pt x="3130" y="858"/>
                        </a:lnTo>
                        <a:lnTo>
                          <a:pt x="2875" y="870"/>
                        </a:lnTo>
                        <a:lnTo>
                          <a:pt x="2818" y="793"/>
                        </a:lnTo>
                        <a:lnTo>
                          <a:pt x="2878" y="665"/>
                        </a:lnTo>
                        <a:lnTo>
                          <a:pt x="2778" y="610"/>
                        </a:lnTo>
                        <a:lnTo>
                          <a:pt x="2713" y="413"/>
                        </a:lnTo>
                        <a:lnTo>
                          <a:pt x="2551" y="465"/>
                        </a:lnTo>
                        <a:lnTo>
                          <a:pt x="2358" y="480"/>
                        </a:lnTo>
                        <a:lnTo>
                          <a:pt x="2283" y="375"/>
                        </a:lnTo>
                        <a:lnTo>
                          <a:pt x="2386" y="238"/>
                        </a:lnTo>
                        <a:lnTo>
                          <a:pt x="2422" y="129"/>
                        </a:lnTo>
                        <a:lnTo>
                          <a:pt x="2376" y="45"/>
                        </a:lnTo>
                        <a:lnTo>
                          <a:pt x="2243" y="194"/>
                        </a:lnTo>
                        <a:lnTo>
                          <a:pt x="2107" y="230"/>
                        </a:lnTo>
                        <a:lnTo>
                          <a:pt x="1977" y="170"/>
                        </a:lnTo>
                        <a:lnTo>
                          <a:pt x="1638" y="299"/>
                        </a:lnTo>
                        <a:lnTo>
                          <a:pt x="1430" y="119"/>
                        </a:lnTo>
                        <a:lnTo>
                          <a:pt x="1286" y="20"/>
                        </a:lnTo>
                        <a:lnTo>
                          <a:pt x="1087" y="0"/>
                        </a:lnTo>
                        <a:lnTo>
                          <a:pt x="933" y="75"/>
                        </a:lnTo>
                        <a:lnTo>
                          <a:pt x="782" y="80"/>
                        </a:lnTo>
                        <a:lnTo>
                          <a:pt x="620" y="299"/>
                        </a:lnTo>
                        <a:lnTo>
                          <a:pt x="442" y="349"/>
                        </a:lnTo>
                        <a:lnTo>
                          <a:pt x="303" y="298"/>
                        </a:lnTo>
                        <a:close/>
                      </a:path>
                    </a:pathLst>
                  </a:custGeom>
                  <a:solidFill>
                    <a:schemeClr val="accent2">
                      <a:lumMod val="20000"/>
                      <a:lumOff val="80000"/>
                    </a:schemeClr>
                  </a:solidFill>
                  <a:ln w="3175" cmpd="sng">
                    <a:solidFill>
                      <a:schemeClr val="bg1"/>
                    </a:solidFill>
                    <a:prstDash val="solid"/>
                    <a:round/>
                    <a:headEnd/>
                    <a:tailEnd/>
                  </a:ln>
                  <a:effectLst/>
                </p:spPr>
                <p:txBody>
                  <a:bodyPr/>
                  <a:lstStyle/>
                  <a:p>
                    <a:pPr defTabSz="342900" eaLnBrk="0" fontAlgn="base" hangingPunct="0">
                      <a:spcBef>
                        <a:spcPct val="0"/>
                      </a:spcBef>
                      <a:spcAft>
                        <a:spcPct val="0"/>
                      </a:spcAft>
                    </a:pPr>
                    <a:endParaRPr lang="zh-CN" altLang="en-US" sz="900" kern="0">
                      <a:solidFill>
                        <a:sysClr val="windowText" lastClr="000000"/>
                      </a:solidFill>
                      <a:latin typeface="Calibri Light" panose="020F0302020204030204" pitchFamily="34" charset="0"/>
                      <a:ea typeface="宋体" panose="02010600030101010101" pitchFamily="2" charset="-122"/>
                    </a:endParaRPr>
                  </a:p>
                </p:txBody>
              </p:sp>
              <p:sp>
                <p:nvSpPr>
                  <p:cNvPr id="107" name="Freeform 31">
                    <a:extLst>
                      <a:ext uri="{FF2B5EF4-FFF2-40B4-BE49-F238E27FC236}">
                        <a16:creationId xmlns:a16="http://schemas.microsoft.com/office/drawing/2014/main" id="{DB6BD580-73F0-E83B-E7C3-B7B64650C527}"/>
                      </a:ext>
                    </a:extLst>
                  </p:cNvPr>
                  <p:cNvSpPr>
                    <a:spLocks/>
                  </p:cNvSpPr>
                  <p:nvPr/>
                </p:nvSpPr>
                <p:spPr bwMode="auto">
                  <a:xfrm>
                    <a:off x="8392674" y="3327764"/>
                    <a:ext cx="233906" cy="154255"/>
                  </a:xfrm>
                  <a:custGeom>
                    <a:avLst/>
                    <a:gdLst/>
                    <a:ahLst/>
                    <a:cxnLst>
                      <a:cxn ang="0">
                        <a:pos x="153" y="1225"/>
                      </a:cxn>
                      <a:cxn ang="0">
                        <a:pos x="614" y="1281"/>
                      </a:cxn>
                      <a:cxn ang="0">
                        <a:pos x="1201" y="1401"/>
                      </a:cxn>
                      <a:cxn ang="0">
                        <a:pos x="1311" y="1712"/>
                      </a:cxn>
                      <a:cxn ang="0">
                        <a:pos x="1451" y="2035"/>
                      </a:cxn>
                      <a:cxn ang="0">
                        <a:pos x="1495" y="2169"/>
                      </a:cxn>
                      <a:cxn ang="0">
                        <a:pos x="1667" y="2277"/>
                      </a:cxn>
                      <a:cxn ang="0">
                        <a:pos x="1781" y="2279"/>
                      </a:cxn>
                      <a:cxn ang="0">
                        <a:pos x="1878" y="2422"/>
                      </a:cxn>
                      <a:cxn ang="0">
                        <a:pos x="2327" y="2095"/>
                      </a:cxn>
                      <a:cxn ang="0">
                        <a:pos x="2807" y="1812"/>
                      </a:cxn>
                      <a:cxn ang="0">
                        <a:pos x="3056" y="1764"/>
                      </a:cxn>
                      <a:cxn ang="0">
                        <a:pos x="3256" y="1656"/>
                      </a:cxn>
                      <a:cxn ang="0">
                        <a:pos x="3390" y="1620"/>
                      </a:cxn>
                      <a:cxn ang="0">
                        <a:pos x="3374" y="1520"/>
                      </a:cxn>
                      <a:cxn ang="0">
                        <a:pos x="3599" y="1524"/>
                      </a:cxn>
                      <a:cxn ang="0">
                        <a:pos x="3603" y="1381"/>
                      </a:cxn>
                      <a:cxn ang="0">
                        <a:pos x="3426" y="1293"/>
                      </a:cxn>
                      <a:cxn ang="0">
                        <a:pos x="3115" y="1305"/>
                      </a:cxn>
                      <a:cxn ang="0">
                        <a:pos x="2895" y="1393"/>
                      </a:cxn>
                      <a:cxn ang="0">
                        <a:pos x="2671" y="1357"/>
                      </a:cxn>
                      <a:cxn ang="0">
                        <a:pos x="2585" y="1187"/>
                      </a:cxn>
                      <a:cxn ang="0">
                        <a:pos x="2701" y="806"/>
                      </a:cxn>
                      <a:cxn ang="0">
                        <a:pos x="2465" y="731"/>
                      </a:cxn>
                      <a:cxn ang="0">
                        <a:pos x="2483" y="409"/>
                      </a:cxn>
                      <a:cxn ang="0">
                        <a:pos x="2327" y="112"/>
                      </a:cxn>
                      <a:cxn ang="0">
                        <a:pos x="1973" y="156"/>
                      </a:cxn>
                      <a:cxn ang="0">
                        <a:pos x="1618" y="219"/>
                      </a:cxn>
                      <a:cxn ang="0">
                        <a:pos x="1272" y="52"/>
                      </a:cxn>
                      <a:cxn ang="0">
                        <a:pos x="874" y="84"/>
                      </a:cxn>
                      <a:cxn ang="0">
                        <a:pos x="407" y="740"/>
                      </a:cxn>
                      <a:cxn ang="0">
                        <a:pos x="0" y="1177"/>
                      </a:cxn>
                    </a:cxnLst>
                    <a:rect l="0" t="0" r="r" b="b"/>
                    <a:pathLst>
                      <a:path w="3661" h="2422">
                        <a:moveTo>
                          <a:pt x="0" y="1177"/>
                        </a:moveTo>
                        <a:lnTo>
                          <a:pt x="153" y="1225"/>
                        </a:lnTo>
                        <a:lnTo>
                          <a:pt x="343" y="1185"/>
                        </a:lnTo>
                        <a:lnTo>
                          <a:pt x="614" y="1281"/>
                        </a:lnTo>
                        <a:lnTo>
                          <a:pt x="803" y="1389"/>
                        </a:lnTo>
                        <a:lnTo>
                          <a:pt x="1201" y="1401"/>
                        </a:lnTo>
                        <a:lnTo>
                          <a:pt x="1333" y="1577"/>
                        </a:lnTo>
                        <a:lnTo>
                          <a:pt x="1311" y="1712"/>
                        </a:lnTo>
                        <a:lnTo>
                          <a:pt x="1390" y="1895"/>
                        </a:lnTo>
                        <a:lnTo>
                          <a:pt x="1451" y="2035"/>
                        </a:lnTo>
                        <a:lnTo>
                          <a:pt x="1407" y="2119"/>
                        </a:lnTo>
                        <a:lnTo>
                          <a:pt x="1495" y="2169"/>
                        </a:lnTo>
                        <a:lnTo>
                          <a:pt x="1731" y="2191"/>
                        </a:lnTo>
                        <a:lnTo>
                          <a:pt x="1667" y="2277"/>
                        </a:lnTo>
                        <a:lnTo>
                          <a:pt x="1691" y="2333"/>
                        </a:lnTo>
                        <a:lnTo>
                          <a:pt x="1781" y="2279"/>
                        </a:lnTo>
                        <a:lnTo>
                          <a:pt x="1839" y="2395"/>
                        </a:lnTo>
                        <a:lnTo>
                          <a:pt x="1878" y="2422"/>
                        </a:lnTo>
                        <a:lnTo>
                          <a:pt x="2099" y="2215"/>
                        </a:lnTo>
                        <a:lnTo>
                          <a:pt x="2327" y="2095"/>
                        </a:lnTo>
                        <a:lnTo>
                          <a:pt x="2465" y="1967"/>
                        </a:lnTo>
                        <a:lnTo>
                          <a:pt x="2807" y="1812"/>
                        </a:lnTo>
                        <a:lnTo>
                          <a:pt x="3000" y="1835"/>
                        </a:lnTo>
                        <a:lnTo>
                          <a:pt x="3056" y="1764"/>
                        </a:lnTo>
                        <a:lnTo>
                          <a:pt x="3174" y="1704"/>
                        </a:lnTo>
                        <a:lnTo>
                          <a:pt x="3256" y="1656"/>
                        </a:lnTo>
                        <a:lnTo>
                          <a:pt x="3367" y="1664"/>
                        </a:lnTo>
                        <a:lnTo>
                          <a:pt x="3390" y="1620"/>
                        </a:lnTo>
                        <a:lnTo>
                          <a:pt x="3339" y="1580"/>
                        </a:lnTo>
                        <a:lnTo>
                          <a:pt x="3374" y="1520"/>
                        </a:lnTo>
                        <a:lnTo>
                          <a:pt x="3493" y="1464"/>
                        </a:lnTo>
                        <a:lnTo>
                          <a:pt x="3599" y="1524"/>
                        </a:lnTo>
                        <a:lnTo>
                          <a:pt x="3661" y="1485"/>
                        </a:lnTo>
                        <a:lnTo>
                          <a:pt x="3603" y="1381"/>
                        </a:lnTo>
                        <a:lnTo>
                          <a:pt x="3516" y="1317"/>
                        </a:lnTo>
                        <a:lnTo>
                          <a:pt x="3426" y="1293"/>
                        </a:lnTo>
                        <a:lnTo>
                          <a:pt x="3343" y="1213"/>
                        </a:lnTo>
                        <a:lnTo>
                          <a:pt x="3115" y="1305"/>
                        </a:lnTo>
                        <a:lnTo>
                          <a:pt x="2961" y="1283"/>
                        </a:lnTo>
                        <a:lnTo>
                          <a:pt x="2895" y="1393"/>
                        </a:lnTo>
                        <a:lnTo>
                          <a:pt x="2773" y="1423"/>
                        </a:lnTo>
                        <a:lnTo>
                          <a:pt x="2671" y="1357"/>
                        </a:lnTo>
                        <a:lnTo>
                          <a:pt x="2681" y="1269"/>
                        </a:lnTo>
                        <a:lnTo>
                          <a:pt x="2585" y="1187"/>
                        </a:lnTo>
                        <a:lnTo>
                          <a:pt x="2622" y="902"/>
                        </a:lnTo>
                        <a:lnTo>
                          <a:pt x="2701" y="806"/>
                        </a:lnTo>
                        <a:lnTo>
                          <a:pt x="2642" y="742"/>
                        </a:lnTo>
                        <a:lnTo>
                          <a:pt x="2465" y="731"/>
                        </a:lnTo>
                        <a:lnTo>
                          <a:pt x="2406" y="515"/>
                        </a:lnTo>
                        <a:lnTo>
                          <a:pt x="2483" y="409"/>
                        </a:lnTo>
                        <a:lnTo>
                          <a:pt x="2406" y="203"/>
                        </a:lnTo>
                        <a:lnTo>
                          <a:pt x="2327" y="112"/>
                        </a:lnTo>
                        <a:lnTo>
                          <a:pt x="2181" y="132"/>
                        </a:lnTo>
                        <a:lnTo>
                          <a:pt x="1973" y="156"/>
                        </a:lnTo>
                        <a:lnTo>
                          <a:pt x="1784" y="156"/>
                        </a:lnTo>
                        <a:lnTo>
                          <a:pt x="1618" y="219"/>
                        </a:lnTo>
                        <a:lnTo>
                          <a:pt x="1508" y="60"/>
                        </a:lnTo>
                        <a:lnTo>
                          <a:pt x="1272" y="52"/>
                        </a:lnTo>
                        <a:lnTo>
                          <a:pt x="1051" y="0"/>
                        </a:lnTo>
                        <a:lnTo>
                          <a:pt x="874" y="84"/>
                        </a:lnTo>
                        <a:lnTo>
                          <a:pt x="622" y="344"/>
                        </a:lnTo>
                        <a:lnTo>
                          <a:pt x="407" y="740"/>
                        </a:lnTo>
                        <a:lnTo>
                          <a:pt x="223" y="1007"/>
                        </a:lnTo>
                        <a:lnTo>
                          <a:pt x="0" y="1177"/>
                        </a:lnTo>
                        <a:close/>
                      </a:path>
                    </a:pathLst>
                  </a:custGeom>
                  <a:solidFill>
                    <a:schemeClr val="accent2">
                      <a:lumMod val="20000"/>
                      <a:lumOff val="80000"/>
                    </a:schemeClr>
                  </a:solidFill>
                  <a:ln w="3175" cmpd="sng">
                    <a:solidFill>
                      <a:schemeClr val="bg1"/>
                    </a:solidFill>
                    <a:prstDash val="solid"/>
                    <a:round/>
                    <a:headEnd/>
                    <a:tailEnd/>
                  </a:ln>
                  <a:effectLst/>
                </p:spPr>
                <p:txBody>
                  <a:bodyPr/>
                  <a:lstStyle/>
                  <a:p>
                    <a:pPr defTabSz="342900" eaLnBrk="0" fontAlgn="base" hangingPunct="0">
                      <a:spcBef>
                        <a:spcPct val="0"/>
                      </a:spcBef>
                      <a:spcAft>
                        <a:spcPct val="0"/>
                      </a:spcAft>
                    </a:pPr>
                    <a:endParaRPr lang="zh-CN" altLang="en-US" sz="900" kern="0">
                      <a:solidFill>
                        <a:sysClr val="windowText" lastClr="000000"/>
                      </a:solidFill>
                      <a:latin typeface="Calibri Light" panose="020F0302020204030204" pitchFamily="34" charset="0"/>
                      <a:ea typeface="宋体" panose="02010600030101010101" pitchFamily="2" charset="-122"/>
                    </a:endParaRPr>
                  </a:p>
                </p:txBody>
              </p:sp>
              <p:sp>
                <p:nvSpPr>
                  <p:cNvPr id="108" name="Freeform 32">
                    <a:extLst>
                      <a:ext uri="{FF2B5EF4-FFF2-40B4-BE49-F238E27FC236}">
                        <a16:creationId xmlns:a16="http://schemas.microsoft.com/office/drawing/2014/main" id="{8837357D-15B9-4357-09F7-72E3C2F07D89}"/>
                      </a:ext>
                    </a:extLst>
                  </p:cNvPr>
                  <p:cNvSpPr>
                    <a:spLocks/>
                  </p:cNvSpPr>
                  <p:nvPr/>
                </p:nvSpPr>
                <p:spPr bwMode="auto">
                  <a:xfrm>
                    <a:off x="8342136" y="3402649"/>
                    <a:ext cx="168002" cy="118366"/>
                  </a:xfrm>
                  <a:custGeom>
                    <a:avLst/>
                    <a:gdLst/>
                    <a:ahLst/>
                    <a:cxnLst>
                      <a:cxn ang="0">
                        <a:pos x="203" y="839"/>
                      </a:cxn>
                      <a:cxn ang="0">
                        <a:pos x="173" y="954"/>
                      </a:cxn>
                      <a:cxn ang="0">
                        <a:pos x="290" y="1004"/>
                      </a:cxn>
                      <a:cxn ang="0">
                        <a:pos x="246" y="1119"/>
                      </a:cxn>
                      <a:cxn ang="0">
                        <a:pos x="266" y="1244"/>
                      </a:cxn>
                      <a:cxn ang="0">
                        <a:pos x="206" y="1359"/>
                      </a:cxn>
                      <a:cxn ang="0">
                        <a:pos x="241" y="1448"/>
                      </a:cxn>
                      <a:cxn ang="0">
                        <a:pos x="94" y="1542"/>
                      </a:cxn>
                      <a:cxn ang="0">
                        <a:pos x="0" y="1587"/>
                      </a:cxn>
                      <a:cxn ang="0">
                        <a:pos x="0" y="1707"/>
                      </a:cxn>
                      <a:cxn ang="0">
                        <a:pos x="94" y="1722"/>
                      </a:cxn>
                      <a:cxn ang="0">
                        <a:pos x="236" y="1632"/>
                      </a:cxn>
                      <a:cxn ang="0">
                        <a:pos x="384" y="1717"/>
                      </a:cxn>
                      <a:cxn ang="0">
                        <a:pos x="399" y="1897"/>
                      </a:cxn>
                      <a:cxn ang="0">
                        <a:pos x="455" y="2045"/>
                      </a:cxn>
                      <a:cxn ang="0">
                        <a:pos x="718" y="2058"/>
                      </a:cxn>
                      <a:cxn ang="0">
                        <a:pos x="1170" y="2150"/>
                      </a:cxn>
                      <a:cxn ang="0">
                        <a:pos x="1590" y="2320"/>
                      </a:cxn>
                      <a:cxn ang="0">
                        <a:pos x="1703" y="2255"/>
                      </a:cxn>
                      <a:cxn ang="0">
                        <a:pos x="1693" y="2180"/>
                      </a:cxn>
                      <a:cxn ang="0">
                        <a:pos x="1728" y="2080"/>
                      </a:cxn>
                      <a:cxn ang="0">
                        <a:pos x="1885" y="2060"/>
                      </a:cxn>
                      <a:cxn ang="0">
                        <a:pos x="2038" y="1977"/>
                      </a:cxn>
                      <a:cxn ang="0">
                        <a:pos x="2254" y="1957"/>
                      </a:cxn>
                      <a:cxn ang="0">
                        <a:pos x="2452" y="2045"/>
                      </a:cxn>
                      <a:cxn ang="0">
                        <a:pos x="2622" y="2043"/>
                      </a:cxn>
                      <a:cxn ang="0">
                        <a:pos x="2737" y="1956"/>
                      </a:cxn>
                      <a:cxn ang="0">
                        <a:pos x="2919" y="1942"/>
                      </a:cxn>
                      <a:cxn ang="0">
                        <a:pos x="2994" y="2017"/>
                      </a:cxn>
                      <a:cxn ang="0">
                        <a:pos x="3140" y="1767"/>
                      </a:cxn>
                      <a:cxn ang="0">
                        <a:pos x="3037" y="1722"/>
                      </a:cxn>
                      <a:cxn ang="0">
                        <a:pos x="3013" y="1642"/>
                      </a:cxn>
                      <a:cxn ang="0">
                        <a:pos x="3140" y="1642"/>
                      </a:cxn>
                      <a:cxn ang="0">
                        <a:pos x="3184" y="1572"/>
                      </a:cxn>
                      <a:cxn ang="0">
                        <a:pos x="3288" y="1524"/>
                      </a:cxn>
                      <a:cxn ang="0">
                        <a:pos x="3216" y="1380"/>
                      </a:cxn>
                      <a:cxn ang="0">
                        <a:pos x="3105" y="1446"/>
                      </a:cxn>
                      <a:cxn ang="0">
                        <a:pos x="3072" y="1379"/>
                      </a:cxn>
                      <a:cxn ang="0">
                        <a:pos x="3155" y="1269"/>
                      </a:cxn>
                      <a:cxn ang="0">
                        <a:pos x="2862" y="1243"/>
                      </a:cxn>
                      <a:cxn ang="0">
                        <a:pos x="2747" y="1179"/>
                      </a:cxn>
                      <a:cxn ang="0">
                        <a:pos x="2805" y="1074"/>
                      </a:cxn>
                      <a:cxn ang="0">
                        <a:pos x="2628" y="671"/>
                      </a:cxn>
                      <a:cxn ang="0">
                        <a:pos x="2658" y="506"/>
                      </a:cxn>
                      <a:cxn ang="0">
                        <a:pos x="2490" y="282"/>
                      </a:cxn>
                      <a:cxn ang="0">
                        <a:pos x="1989" y="267"/>
                      </a:cxn>
                      <a:cxn ang="0">
                        <a:pos x="1753" y="132"/>
                      </a:cxn>
                      <a:cxn ang="0">
                        <a:pos x="1418" y="12"/>
                      </a:cxn>
                      <a:cxn ang="0">
                        <a:pos x="1176" y="62"/>
                      </a:cxn>
                      <a:cxn ang="0">
                        <a:pos x="988" y="0"/>
                      </a:cxn>
                      <a:cxn ang="0">
                        <a:pos x="650" y="182"/>
                      </a:cxn>
                      <a:cxn ang="0">
                        <a:pos x="533" y="412"/>
                      </a:cxn>
                      <a:cxn ang="0">
                        <a:pos x="424" y="527"/>
                      </a:cxn>
                      <a:cxn ang="0">
                        <a:pos x="369" y="718"/>
                      </a:cxn>
                      <a:cxn ang="0">
                        <a:pos x="203" y="839"/>
                      </a:cxn>
                    </a:cxnLst>
                    <a:rect l="0" t="0" r="r" b="b"/>
                    <a:pathLst>
                      <a:path w="3288" h="2320">
                        <a:moveTo>
                          <a:pt x="203" y="839"/>
                        </a:moveTo>
                        <a:lnTo>
                          <a:pt x="173" y="954"/>
                        </a:lnTo>
                        <a:lnTo>
                          <a:pt x="290" y="1004"/>
                        </a:lnTo>
                        <a:lnTo>
                          <a:pt x="246" y="1119"/>
                        </a:lnTo>
                        <a:lnTo>
                          <a:pt x="266" y="1244"/>
                        </a:lnTo>
                        <a:lnTo>
                          <a:pt x="206" y="1359"/>
                        </a:lnTo>
                        <a:lnTo>
                          <a:pt x="241" y="1448"/>
                        </a:lnTo>
                        <a:lnTo>
                          <a:pt x="94" y="1542"/>
                        </a:lnTo>
                        <a:lnTo>
                          <a:pt x="0" y="1587"/>
                        </a:lnTo>
                        <a:lnTo>
                          <a:pt x="0" y="1707"/>
                        </a:lnTo>
                        <a:lnTo>
                          <a:pt x="94" y="1722"/>
                        </a:lnTo>
                        <a:lnTo>
                          <a:pt x="236" y="1632"/>
                        </a:lnTo>
                        <a:lnTo>
                          <a:pt x="384" y="1717"/>
                        </a:lnTo>
                        <a:lnTo>
                          <a:pt x="399" y="1897"/>
                        </a:lnTo>
                        <a:lnTo>
                          <a:pt x="455" y="2045"/>
                        </a:lnTo>
                        <a:lnTo>
                          <a:pt x="718" y="2058"/>
                        </a:lnTo>
                        <a:lnTo>
                          <a:pt x="1170" y="2150"/>
                        </a:lnTo>
                        <a:lnTo>
                          <a:pt x="1590" y="2320"/>
                        </a:lnTo>
                        <a:lnTo>
                          <a:pt x="1703" y="2255"/>
                        </a:lnTo>
                        <a:lnTo>
                          <a:pt x="1693" y="2180"/>
                        </a:lnTo>
                        <a:lnTo>
                          <a:pt x="1728" y="2080"/>
                        </a:lnTo>
                        <a:lnTo>
                          <a:pt x="1885" y="2060"/>
                        </a:lnTo>
                        <a:lnTo>
                          <a:pt x="2038" y="1977"/>
                        </a:lnTo>
                        <a:lnTo>
                          <a:pt x="2254" y="1957"/>
                        </a:lnTo>
                        <a:lnTo>
                          <a:pt x="2452" y="2045"/>
                        </a:lnTo>
                        <a:lnTo>
                          <a:pt x="2622" y="2043"/>
                        </a:lnTo>
                        <a:lnTo>
                          <a:pt x="2737" y="1956"/>
                        </a:lnTo>
                        <a:lnTo>
                          <a:pt x="2919" y="1942"/>
                        </a:lnTo>
                        <a:lnTo>
                          <a:pt x="2994" y="2017"/>
                        </a:lnTo>
                        <a:lnTo>
                          <a:pt x="3140" y="1767"/>
                        </a:lnTo>
                        <a:lnTo>
                          <a:pt x="3037" y="1722"/>
                        </a:lnTo>
                        <a:lnTo>
                          <a:pt x="3013" y="1642"/>
                        </a:lnTo>
                        <a:lnTo>
                          <a:pt x="3140" y="1642"/>
                        </a:lnTo>
                        <a:lnTo>
                          <a:pt x="3184" y="1572"/>
                        </a:lnTo>
                        <a:lnTo>
                          <a:pt x="3288" y="1524"/>
                        </a:lnTo>
                        <a:lnTo>
                          <a:pt x="3216" y="1380"/>
                        </a:lnTo>
                        <a:lnTo>
                          <a:pt x="3105" y="1446"/>
                        </a:lnTo>
                        <a:lnTo>
                          <a:pt x="3072" y="1379"/>
                        </a:lnTo>
                        <a:lnTo>
                          <a:pt x="3155" y="1269"/>
                        </a:lnTo>
                        <a:lnTo>
                          <a:pt x="2862" y="1243"/>
                        </a:lnTo>
                        <a:lnTo>
                          <a:pt x="2747" y="1179"/>
                        </a:lnTo>
                        <a:lnTo>
                          <a:pt x="2805" y="1074"/>
                        </a:lnTo>
                        <a:lnTo>
                          <a:pt x="2628" y="671"/>
                        </a:lnTo>
                        <a:lnTo>
                          <a:pt x="2658" y="506"/>
                        </a:lnTo>
                        <a:lnTo>
                          <a:pt x="2490" y="282"/>
                        </a:lnTo>
                        <a:lnTo>
                          <a:pt x="1989" y="267"/>
                        </a:lnTo>
                        <a:lnTo>
                          <a:pt x="1753" y="132"/>
                        </a:lnTo>
                        <a:lnTo>
                          <a:pt x="1418" y="12"/>
                        </a:lnTo>
                        <a:lnTo>
                          <a:pt x="1176" y="62"/>
                        </a:lnTo>
                        <a:lnTo>
                          <a:pt x="988" y="0"/>
                        </a:lnTo>
                        <a:lnTo>
                          <a:pt x="650" y="182"/>
                        </a:lnTo>
                        <a:lnTo>
                          <a:pt x="533" y="412"/>
                        </a:lnTo>
                        <a:lnTo>
                          <a:pt x="424" y="527"/>
                        </a:lnTo>
                        <a:lnTo>
                          <a:pt x="369" y="718"/>
                        </a:lnTo>
                        <a:lnTo>
                          <a:pt x="203" y="839"/>
                        </a:lnTo>
                        <a:close/>
                      </a:path>
                    </a:pathLst>
                  </a:custGeom>
                  <a:solidFill>
                    <a:schemeClr val="accent2">
                      <a:lumMod val="20000"/>
                      <a:lumOff val="80000"/>
                    </a:schemeClr>
                  </a:solidFill>
                  <a:ln w="3175" cmpd="sng">
                    <a:solidFill>
                      <a:schemeClr val="bg1"/>
                    </a:solidFill>
                    <a:prstDash val="solid"/>
                    <a:round/>
                    <a:headEnd/>
                    <a:tailEnd/>
                  </a:ln>
                  <a:effectLst/>
                </p:spPr>
                <p:txBody>
                  <a:bodyPr/>
                  <a:lstStyle>
                    <a:defPPr>
                      <a:defRPr lang="pt-BR"/>
                    </a:defPPr>
                    <a:lvl1pPr algn="l" rtl="0" eaLnBrk="0" fontAlgn="base" hangingPunct="0">
                      <a:spcBef>
                        <a:spcPct val="0"/>
                      </a:spcBef>
                      <a:spcAft>
                        <a:spcPct val="0"/>
                      </a:spcAft>
                      <a:defRPr kern="1200">
                        <a:solidFill>
                          <a:schemeClr val="tx1"/>
                        </a:solidFill>
                        <a:latin typeface="Calibri Light" panose="020F03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Light" panose="020F03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Light" panose="020F03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Light" panose="020F03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Light" panose="020F0302020204030204" pitchFamily="34" charset="0"/>
                        <a:ea typeface="+mn-ea"/>
                        <a:cs typeface="+mn-cs"/>
                      </a:defRPr>
                    </a:lvl5pPr>
                    <a:lvl6pPr marL="2286000" algn="l" defTabSz="914400" rtl="0" eaLnBrk="1" latinLnBrk="0" hangingPunct="1">
                      <a:defRPr kern="1200">
                        <a:solidFill>
                          <a:schemeClr val="tx1"/>
                        </a:solidFill>
                        <a:latin typeface="Calibri Light" panose="020F0302020204030204" pitchFamily="34" charset="0"/>
                        <a:ea typeface="+mn-ea"/>
                        <a:cs typeface="+mn-cs"/>
                      </a:defRPr>
                    </a:lvl6pPr>
                    <a:lvl7pPr marL="2743200" algn="l" defTabSz="914400" rtl="0" eaLnBrk="1" latinLnBrk="0" hangingPunct="1">
                      <a:defRPr kern="1200">
                        <a:solidFill>
                          <a:schemeClr val="tx1"/>
                        </a:solidFill>
                        <a:latin typeface="Calibri Light" panose="020F0302020204030204" pitchFamily="34" charset="0"/>
                        <a:ea typeface="+mn-ea"/>
                        <a:cs typeface="+mn-cs"/>
                      </a:defRPr>
                    </a:lvl7pPr>
                    <a:lvl8pPr marL="3200400" algn="l" defTabSz="914400" rtl="0" eaLnBrk="1" latinLnBrk="0" hangingPunct="1">
                      <a:defRPr kern="1200">
                        <a:solidFill>
                          <a:schemeClr val="tx1"/>
                        </a:solidFill>
                        <a:latin typeface="Calibri Light" panose="020F0302020204030204" pitchFamily="34" charset="0"/>
                        <a:ea typeface="+mn-ea"/>
                        <a:cs typeface="+mn-cs"/>
                      </a:defRPr>
                    </a:lvl8pPr>
                    <a:lvl9pPr marL="3657600" algn="l" defTabSz="914400" rtl="0" eaLnBrk="1" latinLnBrk="0" hangingPunct="1">
                      <a:defRPr kern="1200">
                        <a:solidFill>
                          <a:schemeClr val="tx1"/>
                        </a:solidFill>
                        <a:latin typeface="Calibri Light" panose="020F0302020204030204" pitchFamily="34" charset="0"/>
                        <a:ea typeface="+mn-ea"/>
                        <a:cs typeface="+mn-cs"/>
                      </a:defRPr>
                    </a:lvl9pPr>
                  </a:lstStyle>
                  <a:p>
                    <a:pPr defTabSz="342900"/>
                    <a:endParaRPr lang="zh-CN" altLang="en-US" sz="900" kern="0">
                      <a:solidFill>
                        <a:sysClr val="windowText" lastClr="000000"/>
                      </a:solidFill>
                      <a:ea typeface="宋体" panose="02010600030101010101" pitchFamily="2" charset="-122"/>
                    </a:endParaRPr>
                  </a:p>
                </p:txBody>
              </p:sp>
              <p:sp>
                <p:nvSpPr>
                  <p:cNvPr id="109" name="Freeform 33">
                    <a:extLst>
                      <a:ext uri="{FF2B5EF4-FFF2-40B4-BE49-F238E27FC236}">
                        <a16:creationId xmlns:a16="http://schemas.microsoft.com/office/drawing/2014/main" id="{A995D81C-EDB2-4293-AAE0-60E955C64AB5}"/>
                      </a:ext>
                    </a:extLst>
                  </p:cNvPr>
                  <p:cNvSpPr>
                    <a:spLocks/>
                  </p:cNvSpPr>
                  <p:nvPr/>
                </p:nvSpPr>
                <p:spPr bwMode="auto">
                  <a:xfrm>
                    <a:off x="8362282" y="3501690"/>
                    <a:ext cx="134197" cy="92139"/>
                  </a:xfrm>
                  <a:custGeom>
                    <a:avLst/>
                    <a:gdLst/>
                    <a:ahLst/>
                    <a:cxnLst>
                      <a:cxn ang="0">
                        <a:pos x="59" y="103"/>
                      </a:cxn>
                      <a:cxn ang="0">
                        <a:pos x="15" y="298"/>
                      </a:cxn>
                      <a:cxn ang="0">
                        <a:pos x="0" y="552"/>
                      </a:cxn>
                      <a:cxn ang="0">
                        <a:pos x="788" y="662"/>
                      </a:cxn>
                      <a:cxn ang="0">
                        <a:pos x="945" y="767"/>
                      </a:cxn>
                      <a:cxn ang="0">
                        <a:pos x="1209" y="878"/>
                      </a:cxn>
                      <a:cxn ang="0">
                        <a:pos x="1414" y="1063"/>
                      </a:cxn>
                      <a:cxn ang="0">
                        <a:pos x="1507" y="1263"/>
                      </a:cxn>
                      <a:cxn ang="0">
                        <a:pos x="1777" y="1376"/>
                      </a:cxn>
                      <a:cxn ang="0">
                        <a:pos x="1922" y="1361"/>
                      </a:cxn>
                      <a:cxn ang="0">
                        <a:pos x="1819" y="1554"/>
                      </a:cxn>
                      <a:cxn ang="0">
                        <a:pos x="1820" y="1720"/>
                      </a:cxn>
                      <a:cxn ang="0">
                        <a:pos x="1909" y="1810"/>
                      </a:cxn>
                      <a:cxn ang="0">
                        <a:pos x="2219" y="1540"/>
                      </a:cxn>
                      <a:cxn ang="0">
                        <a:pos x="2435" y="1456"/>
                      </a:cxn>
                      <a:cxn ang="0">
                        <a:pos x="2377" y="1346"/>
                      </a:cxn>
                      <a:cxn ang="0">
                        <a:pos x="2480" y="1241"/>
                      </a:cxn>
                      <a:cxn ang="0">
                        <a:pos x="2618" y="887"/>
                      </a:cxn>
                      <a:cxn ang="0">
                        <a:pos x="2569" y="732"/>
                      </a:cxn>
                      <a:cxn ang="0">
                        <a:pos x="2584" y="522"/>
                      </a:cxn>
                      <a:cxn ang="0">
                        <a:pos x="2628" y="243"/>
                      </a:cxn>
                      <a:cxn ang="0">
                        <a:pos x="2599" y="75"/>
                      </a:cxn>
                      <a:cxn ang="0">
                        <a:pos x="2527" y="0"/>
                      </a:cxn>
                      <a:cxn ang="0">
                        <a:pos x="2342" y="15"/>
                      </a:cxn>
                      <a:cxn ang="0">
                        <a:pos x="2229" y="100"/>
                      </a:cxn>
                      <a:cxn ang="0">
                        <a:pos x="2052" y="103"/>
                      </a:cxn>
                      <a:cxn ang="0">
                        <a:pos x="1862" y="15"/>
                      </a:cxn>
                      <a:cxn ang="0">
                        <a:pos x="1643" y="36"/>
                      </a:cxn>
                      <a:cxn ang="0">
                        <a:pos x="1489" y="118"/>
                      </a:cxn>
                      <a:cxn ang="0">
                        <a:pos x="1334" y="138"/>
                      </a:cxn>
                      <a:cxn ang="0">
                        <a:pos x="1301" y="238"/>
                      </a:cxn>
                      <a:cxn ang="0">
                        <a:pos x="1306" y="315"/>
                      </a:cxn>
                      <a:cxn ang="0">
                        <a:pos x="1196" y="377"/>
                      </a:cxn>
                      <a:cxn ang="0">
                        <a:pos x="788" y="213"/>
                      </a:cxn>
                      <a:cxn ang="0">
                        <a:pos x="330" y="118"/>
                      </a:cxn>
                      <a:cxn ang="0">
                        <a:pos x="59" y="103"/>
                      </a:cxn>
                    </a:cxnLst>
                    <a:rect l="0" t="0" r="r" b="b"/>
                    <a:pathLst>
                      <a:path w="2628" h="1810">
                        <a:moveTo>
                          <a:pt x="59" y="103"/>
                        </a:moveTo>
                        <a:lnTo>
                          <a:pt x="15" y="298"/>
                        </a:lnTo>
                        <a:lnTo>
                          <a:pt x="0" y="552"/>
                        </a:lnTo>
                        <a:lnTo>
                          <a:pt x="788" y="662"/>
                        </a:lnTo>
                        <a:lnTo>
                          <a:pt x="945" y="767"/>
                        </a:lnTo>
                        <a:lnTo>
                          <a:pt x="1209" y="878"/>
                        </a:lnTo>
                        <a:lnTo>
                          <a:pt x="1414" y="1063"/>
                        </a:lnTo>
                        <a:lnTo>
                          <a:pt x="1507" y="1263"/>
                        </a:lnTo>
                        <a:lnTo>
                          <a:pt x="1777" y="1376"/>
                        </a:lnTo>
                        <a:lnTo>
                          <a:pt x="1922" y="1361"/>
                        </a:lnTo>
                        <a:lnTo>
                          <a:pt x="1819" y="1554"/>
                        </a:lnTo>
                        <a:lnTo>
                          <a:pt x="1820" y="1720"/>
                        </a:lnTo>
                        <a:lnTo>
                          <a:pt x="1909" y="1810"/>
                        </a:lnTo>
                        <a:lnTo>
                          <a:pt x="2219" y="1540"/>
                        </a:lnTo>
                        <a:lnTo>
                          <a:pt x="2435" y="1456"/>
                        </a:lnTo>
                        <a:lnTo>
                          <a:pt x="2377" y="1346"/>
                        </a:lnTo>
                        <a:lnTo>
                          <a:pt x="2480" y="1241"/>
                        </a:lnTo>
                        <a:lnTo>
                          <a:pt x="2618" y="887"/>
                        </a:lnTo>
                        <a:lnTo>
                          <a:pt x="2569" y="732"/>
                        </a:lnTo>
                        <a:lnTo>
                          <a:pt x="2584" y="522"/>
                        </a:lnTo>
                        <a:lnTo>
                          <a:pt x="2628" y="243"/>
                        </a:lnTo>
                        <a:lnTo>
                          <a:pt x="2599" y="75"/>
                        </a:lnTo>
                        <a:lnTo>
                          <a:pt x="2527" y="0"/>
                        </a:lnTo>
                        <a:lnTo>
                          <a:pt x="2342" y="15"/>
                        </a:lnTo>
                        <a:lnTo>
                          <a:pt x="2229" y="100"/>
                        </a:lnTo>
                        <a:lnTo>
                          <a:pt x="2052" y="103"/>
                        </a:lnTo>
                        <a:lnTo>
                          <a:pt x="1862" y="15"/>
                        </a:lnTo>
                        <a:lnTo>
                          <a:pt x="1643" y="36"/>
                        </a:lnTo>
                        <a:lnTo>
                          <a:pt x="1489" y="118"/>
                        </a:lnTo>
                        <a:lnTo>
                          <a:pt x="1334" y="138"/>
                        </a:lnTo>
                        <a:lnTo>
                          <a:pt x="1301" y="238"/>
                        </a:lnTo>
                        <a:lnTo>
                          <a:pt x="1306" y="315"/>
                        </a:lnTo>
                        <a:lnTo>
                          <a:pt x="1196" y="377"/>
                        </a:lnTo>
                        <a:lnTo>
                          <a:pt x="788" y="213"/>
                        </a:lnTo>
                        <a:lnTo>
                          <a:pt x="330" y="118"/>
                        </a:lnTo>
                        <a:lnTo>
                          <a:pt x="59" y="103"/>
                        </a:lnTo>
                        <a:close/>
                      </a:path>
                    </a:pathLst>
                  </a:custGeom>
                  <a:solidFill>
                    <a:schemeClr val="accent2">
                      <a:lumMod val="20000"/>
                      <a:lumOff val="80000"/>
                    </a:schemeClr>
                  </a:solidFill>
                  <a:ln w="3175" cmpd="sng">
                    <a:solidFill>
                      <a:schemeClr val="bg1"/>
                    </a:solidFill>
                    <a:prstDash val="solid"/>
                    <a:round/>
                    <a:headEnd/>
                    <a:tailEnd/>
                  </a:ln>
                  <a:effectLst/>
                </p:spPr>
                <p:txBody>
                  <a:bodyPr/>
                  <a:lstStyle>
                    <a:defPPr>
                      <a:defRPr lang="pt-BR"/>
                    </a:defPPr>
                    <a:lvl1pPr algn="l" rtl="0" eaLnBrk="0" fontAlgn="base" hangingPunct="0">
                      <a:spcBef>
                        <a:spcPct val="0"/>
                      </a:spcBef>
                      <a:spcAft>
                        <a:spcPct val="0"/>
                      </a:spcAft>
                      <a:defRPr kern="1200">
                        <a:solidFill>
                          <a:schemeClr val="tx1"/>
                        </a:solidFill>
                        <a:latin typeface="Calibri Light" panose="020F03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Light" panose="020F03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Light" panose="020F03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Light" panose="020F03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Light" panose="020F0302020204030204" pitchFamily="34" charset="0"/>
                        <a:ea typeface="+mn-ea"/>
                        <a:cs typeface="+mn-cs"/>
                      </a:defRPr>
                    </a:lvl5pPr>
                    <a:lvl6pPr marL="2286000" algn="l" defTabSz="914400" rtl="0" eaLnBrk="1" latinLnBrk="0" hangingPunct="1">
                      <a:defRPr kern="1200">
                        <a:solidFill>
                          <a:schemeClr val="tx1"/>
                        </a:solidFill>
                        <a:latin typeface="Calibri Light" panose="020F0302020204030204" pitchFamily="34" charset="0"/>
                        <a:ea typeface="+mn-ea"/>
                        <a:cs typeface="+mn-cs"/>
                      </a:defRPr>
                    </a:lvl6pPr>
                    <a:lvl7pPr marL="2743200" algn="l" defTabSz="914400" rtl="0" eaLnBrk="1" latinLnBrk="0" hangingPunct="1">
                      <a:defRPr kern="1200">
                        <a:solidFill>
                          <a:schemeClr val="tx1"/>
                        </a:solidFill>
                        <a:latin typeface="Calibri Light" panose="020F0302020204030204" pitchFamily="34" charset="0"/>
                        <a:ea typeface="+mn-ea"/>
                        <a:cs typeface="+mn-cs"/>
                      </a:defRPr>
                    </a:lvl7pPr>
                    <a:lvl8pPr marL="3200400" algn="l" defTabSz="914400" rtl="0" eaLnBrk="1" latinLnBrk="0" hangingPunct="1">
                      <a:defRPr kern="1200">
                        <a:solidFill>
                          <a:schemeClr val="tx1"/>
                        </a:solidFill>
                        <a:latin typeface="Calibri Light" panose="020F0302020204030204" pitchFamily="34" charset="0"/>
                        <a:ea typeface="+mn-ea"/>
                        <a:cs typeface="+mn-cs"/>
                      </a:defRPr>
                    </a:lvl8pPr>
                    <a:lvl9pPr marL="3657600" algn="l" defTabSz="914400" rtl="0" eaLnBrk="1" latinLnBrk="0" hangingPunct="1">
                      <a:defRPr kern="1200">
                        <a:solidFill>
                          <a:schemeClr val="tx1"/>
                        </a:solidFill>
                        <a:latin typeface="Calibri Light" panose="020F0302020204030204" pitchFamily="34" charset="0"/>
                        <a:ea typeface="+mn-ea"/>
                        <a:cs typeface="+mn-cs"/>
                      </a:defRPr>
                    </a:lvl9pPr>
                  </a:lstStyle>
                  <a:p>
                    <a:pPr defTabSz="342900"/>
                    <a:endParaRPr lang="zh-CN" altLang="en-US" sz="900" kern="0">
                      <a:solidFill>
                        <a:sysClr val="windowText" lastClr="000000"/>
                      </a:solidFill>
                      <a:ea typeface="宋体" panose="02010600030101010101" pitchFamily="2" charset="-122"/>
                    </a:endParaRPr>
                  </a:p>
                </p:txBody>
              </p:sp>
              <p:sp>
                <p:nvSpPr>
                  <p:cNvPr id="110" name="Freeform 34">
                    <a:extLst>
                      <a:ext uri="{FF2B5EF4-FFF2-40B4-BE49-F238E27FC236}">
                        <a16:creationId xmlns:a16="http://schemas.microsoft.com/office/drawing/2014/main" id="{A28E6FAA-6E77-ABBD-0700-4FFC4BA9149E}"/>
                      </a:ext>
                    </a:extLst>
                  </p:cNvPr>
                  <p:cNvSpPr>
                    <a:spLocks/>
                  </p:cNvSpPr>
                  <p:nvPr/>
                </p:nvSpPr>
                <p:spPr bwMode="auto">
                  <a:xfrm>
                    <a:off x="8258476" y="3529988"/>
                    <a:ext cx="202149" cy="183588"/>
                  </a:xfrm>
                  <a:custGeom>
                    <a:avLst/>
                    <a:gdLst/>
                    <a:ahLst/>
                    <a:cxnLst>
                      <a:cxn ang="0">
                        <a:pos x="0" y="1342"/>
                      </a:cxn>
                      <a:cxn ang="0">
                        <a:pos x="134" y="1185"/>
                      </a:cxn>
                      <a:cxn ang="0">
                        <a:pos x="317" y="1008"/>
                      </a:cxn>
                      <a:cxn ang="0">
                        <a:pos x="515" y="765"/>
                      </a:cxn>
                      <a:cxn ang="0">
                        <a:pos x="759" y="552"/>
                      </a:cxn>
                      <a:cxn ang="0">
                        <a:pos x="971" y="366"/>
                      </a:cxn>
                      <a:cxn ang="0">
                        <a:pos x="1270" y="155"/>
                      </a:cxn>
                      <a:cxn ang="0">
                        <a:pos x="1626" y="0"/>
                      </a:cxn>
                      <a:cxn ang="0">
                        <a:pos x="2252" y="86"/>
                      </a:cxn>
                      <a:cxn ang="0">
                        <a:pos x="2380" y="171"/>
                      </a:cxn>
                      <a:cxn ang="0">
                        <a:pos x="2593" y="262"/>
                      </a:cxn>
                      <a:cxn ang="0">
                        <a:pos x="2758" y="410"/>
                      </a:cxn>
                      <a:cxn ang="0">
                        <a:pos x="2829" y="566"/>
                      </a:cxn>
                      <a:cxn ang="0">
                        <a:pos x="3046" y="657"/>
                      </a:cxn>
                      <a:cxn ang="0">
                        <a:pos x="3164" y="645"/>
                      </a:cxn>
                      <a:cxn ang="0">
                        <a:pos x="3081" y="801"/>
                      </a:cxn>
                      <a:cxn ang="0">
                        <a:pos x="3081" y="933"/>
                      </a:cxn>
                      <a:cxn ang="0">
                        <a:pos x="3152" y="1005"/>
                      </a:cxn>
                      <a:cxn ang="0">
                        <a:pos x="3010" y="1232"/>
                      </a:cxn>
                      <a:cxn ang="0">
                        <a:pos x="2751" y="1703"/>
                      </a:cxn>
                      <a:cxn ang="0">
                        <a:pos x="2558" y="1894"/>
                      </a:cxn>
                      <a:cxn ang="0">
                        <a:pos x="2231" y="2122"/>
                      </a:cxn>
                      <a:cxn ang="0">
                        <a:pos x="2207" y="2106"/>
                      </a:cxn>
                      <a:cxn ang="0">
                        <a:pos x="2349" y="2010"/>
                      </a:cxn>
                      <a:cxn ang="0">
                        <a:pos x="2479" y="1890"/>
                      </a:cxn>
                      <a:cxn ang="0">
                        <a:pos x="2502" y="1775"/>
                      </a:cxn>
                      <a:cxn ang="0">
                        <a:pos x="2593" y="1751"/>
                      </a:cxn>
                      <a:cxn ang="0">
                        <a:pos x="2688" y="1631"/>
                      </a:cxn>
                      <a:cxn ang="0">
                        <a:pos x="2735" y="1559"/>
                      </a:cxn>
                      <a:cxn ang="0">
                        <a:pos x="2762" y="1451"/>
                      </a:cxn>
                      <a:cxn ang="0">
                        <a:pos x="2739" y="1376"/>
                      </a:cxn>
                      <a:cxn ang="0">
                        <a:pos x="2640" y="1436"/>
                      </a:cxn>
                      <a:cxn ang="0">
                        <a:pos x="2526" y="1459"/>
                      </a:cxn>
                      <a:cxn ang="0">
                        <a:pos x="2439" y="1627"/>
                      </a:cxn>
                      <a:cxn ang="0">
                        <a:pos x="2384" y="1771"/>
                      </a:cxn>
                      <a:cxn ang="0">
                        <a:pos x="2215" y="1858"/>
                      </a:cxn>
                      <a:cxn ang="0">
                        <a:pos x="2120" y="1986"/>
                      </a:cxn>
                      <a:cxn ang="0">
                        <a:pos x="2054" y="2130"/>
                      </a:cxn>
                      <a:cxn ang="0">
                        <a:pos x="2014" y="2309"/>
                      </a:cxn>
                      <a:cxn ang="0">
                        <a:pos x="1912" y="2553"/>
                      </a:cxn>
                      <a:cxn ang="0">
                        <a:pos x="1719" y="2744"/>
                      </a:cxn>
                      <a:cxn ang="0">
                        <a:pos x="1560" y="2882"/>
                      </a:cxn>
                      <a:cxn ang="0">
                        <a:pos x="1483" y="2840"/>
                      </a:cxn>
                      <a:cxn ang="0">
                        <a:pos x="1506" y="2597"/>
                      </a:cxn>
                      <a:cxn ang="0">
                        <a:pos x="1699" y="2445"/>
                      </a:cxn>
                      <a:cxn ang="0">
                        <a:pos x="1522" y="2321"/>
                      </a:cxn>
                      <a:cxn ang="0">
                        <a:pos x="1475" y="2170"/>
                      </a:cxn>
                      <a:cxn ang="0">
                        <a:pos x="593" y="1555"/>
                      </a:cxn>
                      <a:cxn ang="0">
                        <a:pos x="455" y="1412"/>
                      </a:cxn>
                      <a:cxn ang="0">
                        <a:pos x="313" y="1268"/>
                      </a:cxn>
                      <a:cxn ang="0">
                        <a:pos x="207" y="1284"/>
                      </a:cxn>
                      <a:cxn ang="0">
                        <a:pos x="174" y="1365"/>
                      </a:cxn>
                      <a:cxn ang="0">
                        <a:pos x="0" y="1342"/>
                      </a:cxn>
                    </a:cxnLst>
                    <a:rect l="0" t="0" r="r" b="b"/>
                    <a:pathLst>
                      <a:path w="3164" h="2882">
                        <a:moveTo>
                          <a:pt x="0" y="1342"/>
                        </a:moveTo>
                        <a:lnTo>
                          <a:pt x="134" y="1185"/>
                        </a:lnTo>
                        <a:lnTo>
                          <a:pt x="317" y="1008"/>
                        </a:lnTo>
                        <a:lnTo>
                          <a:pt x="515" y="765"/>
                        </a:lnTo>
                        <a:lnTo>
                          <a:pt x="759" y="552"/>
                        </a:lnTo>
                        <a:lnTo>
                          <a:pt x="971" y="366"/>
                        </a:lnTo>
                        <a:lnTo>
                          <a:pt x="1270" y="155"/>
                        </a:lnTo>
                        <a:lnTo>
                          <a:pt x="1626" y="0"/>
                        </a:lnTo>
                        <a:lnTo>
                          <a:pt x="2252" y="86"/>
                        </a:lnTo>
                        <a:lnTo>
                          <a:pt x="2380" y="171"/>
                        </a:lnTo>
                        <a:lnTo>
                          <a:pt x="2593" y="262"/>
                        </a:lnTo>
                        <a:lnTo>
                          <a:pt x="2758" y="410"/>
                        </a:lnTo>
                        <a:lnTo>
                          <a:pt x="2829" y="566"/>
                        </a:lnTo>
                        <a:lnTo>
                          <a:pt x="3046" y="657"/>
                        </a:lnTo>
                        <a:lnTo>
                          <a:pt x="3164" y="645"/>
                        </a:lnTo>
                        <a:lnTo>
                          <a:pt x="3081" y="801"/>
                        </a:lnTo>
                        <a:lnTo>
                          <a:pt x="3081" y="933"/>
                        </a:lnTo>
                        <a:lnTo>
                          <a:pt x="3152" y="1005"/>
                        </a:lnTo>
                        <a:lnTo>
                          <a:pt x="3010" y="1232"/>
                        </a:lnTo>
                        <a:lnTo>
                          <a:pt x="2751" y="1703"/>
                        </a:lnTo>
                        <a:lnTo>
                          <a:pt x="2558" y="1894"/>
                        </a:lnTo>
                        <a:lnTo>
                          <a:pt x="2231" y="2122"/>
                        </a:lnTo>
                        <a:lnTo>
                          <a:pt x="2207" y="2106"/>
                        </a:lnTo>
                        <a:lnTo>
                          <a:pt x="2349" y="2010"/>
                        </a:lnTo>
                        <a:lnTo>
                          <a:pt x="2479" y="1890"/>
                        </a:lnTo>
                        <a:lnTo>
                          <a:pt x="2502" y="1775"/>
                        </a:lnTo>
                        <a:lnTo>
                          <a:pt x="2593" y="1751"/>
                        </a:lnTo>
                        <a:lnTo>
                          <a:pt x="2688" y="1631"/>
                        </a:lnTo>
                        <a:lnTo>
                          <a:pt x="2735" y="1559"/>
                        </a:lnTo>
                        <a:lnTo>
                          <a:pt x="2762" y="1451"/>
                        </a:lnTo>
                        <a:lnTo>
                          <a:pt x="2739" y="1376"/>
                        </a:lnTo>
                        <a:lnTo>
                          <a:pt x="2640" y="1436"/>
                        </a:lnTo>
                        <a:lnTo>
                          <a:pt x="2526" y="1459"/>
                        </a:lnTo>
                        <a:lnTo>
                          <a:pt x="2439" y="1627"/>
                        </a:lnTo>
                        <a:lnTo>
                          <a:pt x="2384" y="1771"/>
                        </a:lnTo>
                        <a:lnTo>
                          <a:pt x="2215" y="1858"/>
                        </a:lnTo>
                        <a:lnTo>
                          <a:pt x="2120" y="1986"/>
                        </a:lnTo>
                        <a:lnTo>
                          <a:pt x="2054" y="2130"/>
                        </a:lnTo>
                        <a:lnTo>
                          <a:pt x="2014" y="2309"/>
                        </a:lnTo>
                        <a:lnTo>
                          <a:pt x="1912" y="2553"/>
                        </a:lnTo>
                        <a:lnTo>
                          <a:pt x="1719" y="2744"/>
                        </a:lnTo>
                        <a:lnTo>
                          <a:pt x="1560" y="2882"/>
                        </a:lnTo>
                        <a:lnTo>
                          <a:pt x="1483" y="2840"/>
                        </a:lnTo>
                        <a:lnTo>
                          <a:pt x="1506" y="2597"/>
                        </a:lnTo>
                        <a:lnTo>
                          <a:pt x="1699" y="2445"/>
                        </a:lnTo>
                        <a:lnTo>
                          <a:pt x="1522" y="2321"/>
                        </a:lnTo>
                        <a:lnTo>
                          <a:pt x="1475" y="2170"/>
                        </a:lnTo>
                        <a:lnTo>
                          <a:pt x="593" y="1555"/>
                        </a:lnTo>
                        <a:lnTo>
                          <a:pt x="455" y="1412"/>
                        </a:lnTo>
                        <a:lnTo>
                          <a:pt x="313" y="1268"/>
                        </a:lnTo>
                        <a:lnTo>
                          <a:pt x="207" y="1284"/>
                        </a:lnTo>
                        <a:lnTo>
                          <a:pt x="174" y="1365"/>
                        </a:lnTo>
                        <a:lnTo>
                          <a:pt x="0" y="1342"/>
                        </a:lnTo>
                        <a:close/>
                      </a:path>
                    </a:pathLst>
                  </a:custGeom>
                  <a:solidFill>
                    <a:schemeClr val="accent2">
                      <a:lumMod val="20000"/>
                      <a:lumOff val="80000"/>
                    </a:schemeClr>
                  </a:solidFill>
                  <a:ln w="3175" cmpd="sng">
                    <a:solidFill>
                      <a:schemeClr val="bg1"/>
                    </a:solidFill>
                    <a:prstDash val="solid"/>
                    <a:round/>
                    <a:headEnd/>
                    <a:tailEnd/>
                  </a:ln>
                  <a:effectLst/>
                </p:spPr>
                <p:txBody>
                  <a:bodyPr/>
                  <a:lstStyle/>
                  <a:p>
                    <a:pPr defTabSz="342900" eaLnBrk="0" fontAlgn="base" hangingPunct="0">
                      <a:spcBef>
                        <a:spcPct val="0"/>
                      </a:spcBef>
                      <a:spcAft>
                        <a:spcPct val="0"/>
                      </a:spcAft>
                    </a:pPr>
                    <a:endParaRPr lang="zh-CN" altLang="en-US" sz="900" kern="0">
                      <a:solidFill>
                        <a:sysClr val="windowText" lastClr="000000"/>
                      </a:solidFill>
                      <a:latin typeface="Calibri Light" panose="020F0302020204030204" pitchFamily="34" charset="0"/>
                      <a:ea typeface="宋体" panose="02010600030101010101" pitchFamily="2" charset="-122"/>
                    </a:endParaRPr>
                  </a:p>
                </p:txBody>
              </p:sp>
              <p:sp>
                <p:nvSpPr>
                  <p:cNvPr id="111" name="Freeform 35">
                    <a:extLst>
                      <a:ext uri="{FF2B5EF4-FFF2-40B4-BE49-F238E27FC236}">
                        <a16:creationId xmlns:a16="http://schemas.microsoft.com/office/drawing/2014/main" id="{8A0DE790-5D73-0A12-FAF5-22DF5781CF37}"/>
                      </a:ext>
                    </a:extLst>
                  </p:cNvPr>
                  <p:cNvSpPr>
                    <a:spLocks/>
                  </p:cNvSpPr>
                  <p:nvPr/>
                </p:nvSpPr>
                <p:spPr bwMode="auto">
                  <a:xfrm>
                    <a:off x="8393357" y="3123471"/>
                    <a:ext cx="200783" cy="193595"/>
                  </a:xfrm>
                  <a:custGeom>
                    <a:avLst/>
                    <a:gdLst/>
                    <a:ahLst/>
                    <a:cxnLst>
                      <a:cxn ang="0">
                        <a:pos x="1585" y="15"/>
                      </a:cxn>
                      <a:cxn ang="0">
                        <a:pos x="1668" y="175"/>
                      </a:cxn>
                      <a:cxn ang="0">
                        <a:pos x="2069" y="352"/>
                      </a:cxn>
                      <a:cxn ang="0">
                        <a:pos x="2224" y="150"/>
                      </a:cxn>
                      <a:cxn ang="0">
                        <a:pos x="2406" y="100"/>
                      </a:cxn>
                      <a:cxn ang="0">
                        <a:pos x="2466" y="370"/>
                      </a:cxn>
                      <a:cxn ang="0">
                        <a:pos x="2799" y="277"/>
                      </a:cxn>
                      <a:cxn ang="0">
                        <a:pos x="3064" y="405"/>
                      </a:cxn>
                      <a:cxn ang="0">
                        <a:pos x="3657" y="162"/>
                      </a:cxn>
                      <a:cxn ang="0">
                        <a:pos x="3892" y="240"/>
                      </a:cxn>
                      <a:cxn ang="0">
                        <a:pos x="3774" y="789"/>
                      </a:cxn>
                      <a:cxn ang="0">
                        <a:pos x="3922" y="1054"/>
                      </a:cxn>
                      <a:cxn ang="0">
                        <a:pos x="3867" y="1394"/>
                      </a:cxn>
                      <a:cxn ang="0">
                        <a:pos x="3603" y="1257"/>
                      </a:cxn>
                      <a:cxn ang="0">
                        <a:pos x="3583" y="1462"/>
                      </a:cxn>
                      <a:cxn ang="0">
                        <a:pos x="3392" y="1512"/>
                      </a:cxn>
                      <a:cxn ang="0">
                        <a:pos x="3377" y="1850"/>
                      </a:cxn>
                      <a:cxn ang="0">
                        <a:pos x="3052" y="2225"/>
                      </a:cxn>
                      <a:cxn ang="0">
                        <a:pos x="3160" y="2529"/>
                      </a:cxn>
                      <a:cxn ang="0">
                        <a:pos x="2998" y="2798"/>
                      </a:cxn>
                      <a:cxn ang="0">
                        <a:pos x="3057" y="2988"/>
                      </a:cxn>
                      <a:cxn ang="0">
                        <a:pos x="2934" y="3166"/>
                      </a:cxn>
                      <a:cxn ang="0">
                        <a:pos x="2609" y="3246"/>
                      </a:cxn>
                      <a:cxn ang="0">
                        <a:pos x="1974" y="3351"/>
                      </a:cxn>
                      <a:cxn ang="0">
                        <a:pos x="1447" y="3396"/>
                      </a:cxn>
                      <a:cxn ang="0">
                        <a:pos x="1118" y="3801"/>
                      </a:cxn>
                      <a:cxn ang="0">
                        <a:pos x="428" y="3396"/>
                      </a:cxn>
                      <a:cxn ang="0">
                        <a:pos x="113" y="3331"/>
                      </a:cxn>
                      <a:cxn ang="0">
                        <a:pos x="73" y="3148"/>
                      </a:cxn>
                      <a:cxn ang="0">
                        <a:pos x="0" y="2762"/>
                      </a:cxn>
                      <a:cxn ang="0">
                        <a:pos x="83" y="2502"/>
                      </a:cxn>
                      <a:cxn ang="0">
                        <a:pos x="260" y="2270"/>
                      </a:cxn>
                      <a:cxn ang="0">
                        <a:pos x="693" y="1744"/>
                      </a:cxn>
                      <a:cxn ang="0">
                        <a:pos x="928" y="1372"/>
                      </a:cxn>
                      <a:cxn ang="0">
                        <a:pos x="1240" y="1131"/>
                      </a:cxn>
                      <a:cxn ang="0">
                        <a:pos x="1343" y="818"/>
                      </a:cxn>
                      <a:cxn ang="0">
                        <a:pos x="1478" y="350"/>
                      </a:cxn>
                    </a:cxnLst>
                    <a:rect l="0" t="0" r="r" b="b"/>
                    <a:pathLst>
                      <a:path w="3928" h="3801">
                        <a:moveTo>
                          <a:pt x="1563" y="182"/>
                        </a:moveTo>
                        <a:lnTo>
                          <a:pt x="1585" y="15"/>
                        </a:lnTo>
                        <a:lnTo>
                          <a:pt x="1648" y="67"/>
                        </a:lnTo>
                        <a:lnTo>
                          <a:pt x="1668" y="175"/>
                        </a:lnTo>
                        <a:lnTo>
                          <a:pt x="1991" y="255"/>
                        </a:lnTo>
                        <a:lnTo>
                          <a:pt x="2069" y="352"/>
                        </a:lnTo>
                        <a:lnTo>
                          <a:pt x="2209" y="297"/>
                        </a:lnTo>
                        <a:lnTo>
                          <a:pt x="2224" y="150"/>
                        </a:lnTo>
                        <a:lnTo>
                          <a:pt x="2344" y="0"/>
                        </a:lnTo>
                        <a:lnTo>
                          <a:pt x="2406" y="100"/>
                        </a:lnTo>
                        <a:lnTo>
                          <a:pt x="2416" y="280"/>
                        </a:lnTo>
                        <a:lnTo>
                          <a:pt x="2466" y="370"/>
                        </a:lnTo>
                        <a:lnTo>
                          <a:pt x="2581" y="280"/>
                        </a:lnTo>
                        <a:lnTo>
                          <a:pt x="2799" y="277"/>
                        </a:lnTo>
                        <a:lnTo>
                          <a:pt x="2832" y="405"/>
                        </a:lnTo>
                        <a:lnTo>
                          <a:pt x="3064" y="405"/>
                        </a:lnTo>
                        <a:lnTo>
                          <a:pt x="3450" y="300"/>
                        </a:lnTo>
                        <a:lnTo>
                          <a:pt x="3657" y="162"/>
                        </a:lnTo>
                        <a:lnTo>
                          <a:pt x="3824" y="161"/>
                        </a:lnTo>
                        <a:lnTo>
                          <a:pt x="3892" y="240"/>
                        </a:lnTo>
                        <a:lnTo>
                          <a:pt x="3869" y="460"/>
                        </a:lnTo>
                        <a:lnTo>
                          <a:pt x="3774" y="789"/>
                        </a:lnTo>
                        <a:lnTo>
                          <a:pt x="3839" y="949"/>
                        </a:lnTo>
                        <a:lnTo>
                          <a:pt x="3922" y="1054"/>
                        </a:lnTo>
                        <a:lnTo>
                          <a:pt x="3928" y="1252"/>
                        </a:lnTo>
                        <a:lnTo>
                          <a:pt x="3867" y="1394"/>
                        </a:lnTo>
                        <a:lnTo>
                          <a:pt x="3735" y="1357"/>
                        </a:lnTo>
                        <a:lnTo>
                          <a:pt x="3603" y="1257"/>
                        </a:lnTo>
                        <a:lnTo>
                          <a:pt x="3559" y="1372"/>
                        </a:lnTo>
                        <a:lnTo>
                          <a:pt x="3583" y="1462"/>
                        </a:lnTo>
                        <a:lnTo>
                          <a:pt x="3455" y="1407"/>
                        </a:lnTo>
                        <a:lnTo>
                          <a:pt x="3392" y="1512"/>
                        </a:lnTo>
                        <a:lnTo>
                          <a:pt x="3362" y="1670"/>
                        </a:lnTo>
                        <a:lnTo>
                          <a:pt x="3377" y="1850"/>
                        </a:lnTo>
                        <a:lnTo>
                          <a:pt x="3155" y="2001"/>
                        </a:lnTo>
                        <a:lnTo>
                          <a:pt x="3052" y="2225"/>
                        </a:lnTo>
                        <a:lnTo>
                          <a:pt x="3175" y="2364"/>
                        </a:lnTo>
                        <a:lnTo>
                          <a:pt x="3160" y="2529"/>
                        </a:lnTo>
                        <a:lnTo>
                          <a:pt x="2983" y="2693"/>
                        </a:lnTo>
                        <a:lnTo>
                          <a:pt x="2998" y="2798"/>
                        </a:lnTo>
                        <a:lnTo>
                          <a:pt x="3097" y="2828"/>
                        </a:lnTo>
                        <a:lnTo>
                          <a:pt x="3057" y="2988"/>
                        </a:lnTo>
                        <a:lnTo>
                          <a:pt x="3125" y="3106"/>
                        </a:lnTo>
                        <a:lnTo>
                          <a:pt x="2934" y="3166"/>
                        </a:lnTo>
                        <a:lnTo>
                          <a:pt x="2717" y="3291"/>
                        </a:lnTo>
                        <a:lnTo>
                          <a:pt x="2609" y="3246"/>
                        </a:lnTo>
                        <a:lnTo>
                          <a:pt x="2195" y="3216"/>
                        </a:lnTo>
                        <a:lnTo>
                          <a:pt x="1974" y="3351"/>
                        </a:lnTo>
                        <a:lnTo>
                          <a:pt x="1757" y="3346"/>
                        </a:lnTo>
                        <a:lnTo>
                          <a:pt x="1447" y="3396"/>
                        </a:lnTo>
                        <a:lnTo>
                          <a:pt x="1328" y="3590"/>
                        </a:lnTo>
                        <a:lnTo>
                          <a:pt x="1118" y="3801"/>
                        </a:lnTo>
                        <a:lnTo>
                          <a:pt x="619" y="3561"/>
                        </a:lnTo>
                        <a:lnTo>
                          <a:pt x="428" y="3396"/>
                        </a:lnTo>
                        <a:lnTo>
                          <a:pt x="171" y="3411"/>
                        </a:lnTo>
                        <a:lnTo>
                          <a:pt x="113" y="3331"/>
                        </a:lnTo>
                        <a:lnTo>
                          <a:pt x="176" y="3204"/>
                        </a:lnTo>
                        <a:lnTo>
                          <a:pt x="73" y="3148"/>
                        </a:lnTo>
                        <a:lnTo>
                          <a:pt x="9" y="2948"/>
                        </a:lnTo>
                        <a:lnTo>
                          <a:pt x="0" y="2762"/>
                        </a:lnTo>
                        <a:lnTo>
                          <a:pt x="5" y="2608"/>
                        </a:lnTo>
                        <a:lnTo>
                          <a:pt x="83" y="2502"/>
                        </a:lnTo>
                        <a:lnTo>
                          <a:pt x="84" y="2347"/>
                        </a:lnTo>
                        <a:lnTo>
                          <a:pt x="260" y="2270"/>
                        </a:lnTo>
                        <a:lnTo>
                          <a:pt x="510" y="1789"/>
                        </a:lnTo>
                        <a:lnTo>
                          <a:pt x="693" y="1744"/>
                        </a:lnTo>
                        <a:lnTo>
                          <a:pt x="838" y="1576"/>
                        </a:lnTo>
                        <a:lnTo>
                          <a:pt x="928" y="1372"/>
                        </a:lnTo>
                        <a:lnTo>
                          <a:pt x="1136" y="1317"/>
                        </a:lnTo>
                        <a:lnTo>
                          <a:pt x="1240" y="1131"/>
                        </a:lnTo>
                        <a:lnTo>
                          <a:pt x="1252" y="939"/>
                        </a:lnTo>
                        <a:lnTo>
                          <a:pt x="1343" y="818"/>
                        </a:lnTo>
                        <a:lnTo>
                          <a:pt x="1354" y="668"/>
                        </a:lnTo>
                        <a:lnTo>
                          <a:pt x="1478" y="350"/>
                        </a:lnTo>
                        <a:lnTo>
                          <a:pt x="1563" y="182"/>
                        </a:lnTo>
                        <a:close/>
                      </a:path>
                    </a:pathLst>
                  </a:custGeom>
                  <a:solidFill>
                    <a:schemeClr val="accent2">
                      <a:lumMod val="20000"/>
                      <a:lumOff val="80000"/>
                    </a:schemeClr>
                  </a:solidFill>
                  <a:ln w="3175" cmpd="sng">
                    <a:solidFill>
                      <a:schemeClr val="bg1"/>
                    </a:solidFill>
                    <a:prstDash val="solid"/>
                    <a:round/>
                    <a:headEnd/>
                    <a:tailEnd/>
                  </a:ln>
                  <a:effectLst/>
                </p:spPr>
                <p:txBody>
                  <a:bodyPr/>
                  <a:lstStyle/>
                  <a:p>
                    <a:pPr defTabSz="342900" eaLnBrk="0" fontAlgn="base" hangingPunct="0">
                      <a:spcBef>
                        <a:spcPct val="0"/>
                      </a:spcBef>
                      <a:spcAft>
                        <a:spcPct val="0"/>
                      </a:spcAft>
                    </a:pPr>
                    <a:endParaRPr lang="zh-CN" altLang="en-US" sz="900" kern="0">
                      <a:solidFill>
                        <a:sysClr val="windowText" lastClr="000000"/>
                      </a:solidFill>
                      <a:latin typeface="Calibri Light" panose="020F0302020204030204" pitchFamily="34" charset="0"/>
                      <a:ea typeface="宋体" panose="02010600030101010101" pitchFamily="2" charset="-122"/>
                    </a:endParaRPr>
                  </a:p>
                </p:txBody>
              </p:sp>
              <p:sp>
                <p:nvSpPr>
                  <p:cNvPr id="112" name="Freeform 36">
                    <a:extLst>
                      <a:ext uri="{FF2B5EF4-FFF2-40B4-BE49-F238E27FC236}">
                        <a16:creationId xmlns:a16="http://schemas.microsoft.com/office/drawing/2014/main" id="{7FBC7518-EDF1-FD1B-D0FB-61EBF150040F}"/>
                      </a:ext>
                    </a:extLst>
                  </p:cNvPr>
                  <p:cNvSpPr>
                    <a:spLocks/>
                  </p:cNvSpPr>
                  <p:nvPr/>
                </p:nvSpPr>
                <p:spPr bwMode="auto">
                  <a:xfrm>
                    <a:off x="8446967" y="3173509"/>
                    <a:ext cx="308005" cy="245014"/>
                  </a:xfrm>
                  <a:custGeom>
                    <a:avLst/>
                    <a:gdLst/>
                    <a:ahLst/>
                    <a:cxnLst>
                      <a:cxn ang="0">
                        <a:pos x="2846" y="526"/>
                      </a:cxn>
                      <a:cxn ang="0">
                        <a:pos x="3235" y="284"/>
                      </a:cxn>
                      <a:cxn ang="0">
                        <a:pos x="3746" y="0"/>
                      </a:cxn>
                      <a:cxn ang="0">
                        <a:pos x="3998" y="140"/>
                      </a:cxn>
                      <a:cxn ang="0">
                        <a:pos x="4165" y="304"/>
                      </a:cxn>
                      <a:cxn ang="0">
                        <a:pos x="4588" y="394"/>
                      </a:cxn>
                      <a:cxn ang="0">
                        <a:pos x="5075" y="554"/>
                      </a:cxn>
                      <a:cxn ang="0">
                        <a:pos x="5286" y="917"/>
                      </a:cxn>
                      <a:cxn ang="0">
                        <a:pos x="5858" y="977"/>
                      </a:cxn>
                      <a:cxn ang="0">
                        <a:pos x="5833" y="1302"/>
                      </a:cxn>
                      <a:cxn ang="0">
                        <a:pos x="5769" y="1556"/>
                      </a:cxn>
                      <a:cxn ang="0">
                        <a:pos x="5578" y="1756"/>
                      </a:cxn>
                      <a:cxn ang="0">
                        <a:pos x="5774" y="2066"/>
                      </a:cxn>
                      <a:cxn ang="0">
                        <a:pos x="5568" y="2110"/>
                      </a:cxn>
                      <a:cxn ang="0">
                        <a:pos x="5370" y="2130"/>
                      </a:cxn>
                      <a:cxn ang="0">
                        <a:pos x="5258" y="2290"/>
                      </a:cxn>
                      <a:cxn ang="0">
                        <a:pos x="5301" y="2573"/>
                      </a:cxn>
                      <a:cxn ang="0">
                        <a:pos x="5258" y="2758"/>
                      </a:cxn>
                      <a:cxn ang="0">
                        <a:pos x="5095" y="3177"/>
                      </a:cxn>
                      <a:cxn ang="0">
                        <a:pos x="4750" y="3442"/>
                      </a:cxn>
                      <a:cxn ang="0">
                        <a:pos x="4564" y="3876"/>
                      </a:cxn>
                      <a:cxn ang="0">
                        <a:pos x="4455" y="4224"/>
                      </a:cxn>
                      <a:cxn ang="0">
                        <a:pos x="3884" y="4404"/>
                      </a:cxn>
                      <a:cxn ang="0">
                        <a:pos x="3116" y="4538"/>
                      </a:cxn>
                      <a:cxn ang="0">
                        <a:pos x="2641" y="4625"/>
                      </a:cxn>
                      <a:cxn ang="0">
                        <a:pos x="2403" y="4803"/>
                      </a:cxn>
                      <a:cxn ang="0">
                        <a:pos x="2290" y="4608"/>
                      </a:cxn>
                      <a:cxn ang="0">
                        <a:pos x="2211" y="4149"/>
                      </a:cxn>
                      <a:cxn ang="0">
                        <a:pos x="2240" y="3951"/>
                      </a:cxn>
                      <a:cxn ang="0">
                        <a:pos x="1945" y="3671"/>
                      </a:cxn>
                      <a:cxn ang="0">
                        <a:pos x="1950" y="3282"/>
                      </a:cxn>
                      <a:cxn ang="0">
                        <a:pos x="1419" y="3216"/>
                      </a:cxn>
                      <a:cxn ang="0">
                        <a:pos x="961" y="3294"/>
                      </a:cxn>
                      <a:cxn ang="0">
                        <a:pos x="530" y="3087"/>
                      </a:cxn>
                      <a:cxn ang="0">
                        <a:pos x="34" y="3123"/>
                      </a:cxn>
                      <a:cxn ang="0">
                        <a:pos x="71" y="2818"/>
                      </a:cxn>
                      <a:cxn ang="0">
                        <a:pos x="404" y="2411"/>
                      </a:cxn>
                      <a:cxn ang="0">
                        <a:pos x="931" y="2366"/>
                      </a:cxn>
                      <a:cxn ang="0">
                        <a:pos x="1561" y="2261"/>
                      </a:cxn>
                      <a:cxn ang="0">
                        <a:pos x="1889" y="2183"/>
                      </a:cxn>
                      <a:cxn ang="0">
                        <a:pos x="2009" y="2005"/>
                      </a:cxn>
                      <a:cxn ang="0">
                        <a:pos x="1948" y="1813"/>
                      </a:cxn>
                      <a:cxn ang="0">
                        <a:pos x="2111" y="1546"/>
                      </a:cxn>
                      <a:cxn ang="0">
                        <a:pos x="2004" y="1242"/>
                      </a:cxn>
                      <a:cxn ang="0">
                        <a:pos x="2329" y="865"/>
                      </a:cxn>
                      <a:cxn ang="0">
                        <a:pos x="2344" y="529"/>
                      </a:cxn>
                      <a:cxn ang="0">
                        <a:pos x="2536" y="479"/>
                      </a:cxn>
                      <a:cxn ang="0">
                        <a:pos x="2556" y="276"/>
                      </a:cxn>
                      <a:cxn ang="0">
                        <a:pos x="2816" y="409"/>
                      </a:cxn>
                    </a:cxnLst>
                    <a:rect l="0" t="0" r="r" b="b"/>
                    <a:pathLst>
                      <a:path w="6025" h="4803">
                        <a:moveTo>
                          <a:pt x="2816" y="409"/>
                        </a:moveTo>
                        <a:lnTo>
                          <a:pt x="2846" y="526"/>
                        </a:lnTo>
                        <a:lnTo>
                          <a:pt x="3019" y="446"/>
                        </a:lnTo>
                        <a:lnTo>
                          <a:pt x="3235" y="284"/>
                        </a:lnTo>
                        <a:lnTo>
                          <a:pt x="3500" y="95"/>
                        </a:lnTo>
                        <a:lnTo>
                          <a:pt x="3746" y="0"/>
                        </a:lnTo>
                        <a:lnTo>
                          <a:pt x="3968" y="45"/>
                        </a:lnTo>
                        <a:lnTo>
                          <a:pt x="3998" y="140"/>
                        </a:lnTo>
                        <a:lnTo>
                          <a:pt x="3983" y="284"/>
                        </a:lnTo>
                        <a:lnTo>
                          <a:pt x="4165" y="304"/>
                        </a:lnTo>
                        <a:lnTo>
                          <a:pt x="4351" y="245"/>
                        </a:lnTo>
                        <a:lnTo>
                          <a:pt x="4588" y="394"/>
                        </a:lnTo>
                        <a:lnTo>
                          <a:pt x="4859" y="529"/>
                        </a:lnTo>
                        <a:lnTo>
                          <a:pt x="5075" y="554"/>
                        </a:lnTo>
                        <a:lnTo>
                          <a:pt x="5208" y="694"/>
                        </a:lnTo>
                        <a:lnTo>
                          <a:pt x="5286" y="917"/>
                        </a:lnTo>
                        <a:lnTo>
                          <a:pt x="5504" y="857"/>
                        </a:lnTo>
                        <a:lnTo>
                          <a:pt x="5858" y="977"/>
                        </a:lnTo>
                        <a:lnTo>
                          <a:pt x="6025" y="1142"/>
                        </a:lnTo>
                        <a:lnTo>
                          <a:pt x="5833" y="1302"/>
                        </a:lnTo>
                        <a:lnTo>
                          <a:pt x="5754" y="1441"/>
                        </a:lnTo>
                        <a:lnTo>
                          <a:pt x="5769" y="1556"/>
                        </a:lnTo>
                        <a:lnTo>
                          <a:pt x="5636" y="1571"/>
                        </a:lnTo>
                        <a:lnTo>
                          <a:pt x="5578" y="1756"/>
                        </a:lnTo>
                        <a:lnTo>
                          <a:pt x="5596" y="1915"/>
                        </a:lnTo>
                        <a:lnTo>
                          <a:pt x="5774" y="2066"/>
                        </a:lnTo>
                        <a:lnTo>
                          <a:pt x="5716" y="2171"/>
                        </a:lnTo>
                        <a:lnTo>
                          <a:pt x="5568" y="2110"/>
                        </a:lnTo>
                        <a:lnTo>
                          <a:pt x="5479" y="2145"/>
                        </a:lnTo>
                        <a:lnTo>
                          <a:pt x="5370" y="2130"/>
                        </a:lnTo>
                        <a:lnTo>
                          <a:pt x="5356" y="2245"/>
                        </a:lnTo>
                        <a:lnTo>
                          <a:pt x="5258" y="2290"/>
                        </a:lnTo>
                        <a:lnTo>
                          <a:pt x="5296" y="2413"/>
                        </a:lnTo>
                        <a:lnTo>
                          <a:pt x="5301" y="2573"/>
                        </a:lnTo>
                        <a:lnTo>
                          <a:pt x="5169" y="2648"/>
                        </a:lnTo>
                        <a:lnTo>
                          <a:pt x="5258" y="2758"/>
                        </a:lnTo>
                        <a:lnTo>
                          <a:pt x="5258" y="2967"/>
                        </a:lnTo>
                        <a:lnTo>
                          <a:pt x="5095" y="3177"/>
                        </a:lnTo>
                        <a:lnTo>
                          <a:pt x="4986" y="3382"/>
                        </a:lnTo>
                        <a:lnTo>
                          <a:pt x="4750" y="3442"/>
                        </a:lnTo>
                        <a:lnTo>
                          <a:pt x="4714" y="3711"/>
                        </a:lnTo>
                        <a:lnTo>
                          <a:pt x="4564" y="3876"/>
                        </a:lnTo>
                        <a:lnTo>
                          <a:pt x="4416" y="4114"/>
                        </a:lnTo>
                        <a:lnTo>
                          <a:pt x="4455" y="4224"/>
                        </a:lnTo>
                        <a:lnTo>
                          <a:pt x="4160" y="4354"/>
                        </a:lnTo>
                        <a:lnTo>
                          <a:pt x="3884" y="4404"/>
                        </a:lnTo>
                        <a:lnTo>
                          <a:pt x="3599" y="4384"/>
                        </a:lnTo>
                        <a:lnTo>
                          <a:pt x="3116" y="4538"/>
                        </a:lnTo>
                        <a:lnTo>
                          <a:pt x="2831" y="4653"/>
                        </a:lnTo>
                        <a:lnTo>
                          <a:pt x="2641" y="4625"/>
                        </a:lnTo>
                        <a:lnTo>
                          <a:pt x="2555" y="4763"/>
                        </a:lnTo>
                        <a:lnTo>
                          <a:pt x="2403" y="4803"/>
                        </a:lnTo>
                        <a:lnTo>
                          <a:pt x="2275" y="4718"/>
                        </a:lnTo>
                        <a:lnTo>
                          <a:pt x="2290" y="4608"/>
                        </a:lnTo>
                        <a:lnTo>
                          <a:pt x="2171" y="4504"/>
                        </a:lnTo>
                        <a:lnTo>
                          <a:pt x="2211" y="4149"/>
                        </a:lnTo>
                        <a:lnTo>
                          <a:pt x="2314" y="4029"/>
                        </a:lnTo>
                        <a:lnTo>
                          <a:pt x="2240" y="3951"/>
                        </a:lnTo>
                        <a:lnTo>
                          <a:pt x="2019" y="3936"/>
                        </a:lnTo>
                        <a:lnTo>
                          <a:pt x="1945" y="3671"/>
                        </a:lnTo>
                        <a:lnTo>
                          <a:pt x="2039" y="3536"/>
                        </a:lnTo>
                        <a:lnTo>
                          <a:pt x="1950" y="3282"/>
                        </a:lnTo>
                        <a:lnTo>
                          <a:pt x="1846" y="3163"/>
                        </a:lnTo>
                        <a:lnTo>
                          <a:pt x="1419" y="3216"/>
                        </a:lnTo>
                        <a:lnTo>
                          <a:pt x="1169" y="3216"/>
                        </a:lnTo>
                        <a:lnTo>
                          <a:pt x="961" y="3294"/>
                        </a:lnTo>
                        <a:lnTo>
                          <a:pt x="824" y="3096"/>
                        </a:lnTo>
                        <a:lnTo>
                          <a:pt x="530" y="3087"/>
                        </a:lnTo>
                        <a:lnTo>
                          <a:pt x="251" y="3023"/>
                        </a:lnTo>
                        <a:lnTo>
                          <a:pt x="34" y="3123"/>
                        </a:lnTo>
                        <a:lnTo>
                          <a:pt x="0" y="2987"/>
                        </a:lnTo>
                        <a:lnTo>
                          <a:pt x="71" y="2818"/>
                        </a:lnTo>
                        <a:lnTo>
                          <a:pt x="284" y="2606"/>
                        </a:lnTo>
                        <a:lnTo>
                          <a:pt x="404" y="2411"/>
                        </a:lnTo>
                        <a:lnTo>
                          <a:pt x="711" y="2363"/>
                        </a:lnTo>
                        <a:lnTo>
                          <a:pt x="931" y="2366"/>
                        </a:lnTo>
                        <a:lnTo>
                          <a:pt x="1151" y="2233"/>
                        </a:lnTo>
                        <a:lnTo>
                          <a:pt x="1561" y="2261"/>
                        </a:lnTo>
                        <a:lnTo>
                          <a:pt x="1670" y="2310"/>
                        </a:lnTo>
                        <a:lnTo>
                          <a:pt x="1889" y="2183"/>
                        </a:lnTo>
                        <a:lnTo>
                          <a:pt x="2076" y="2123"/>
                        </a:lnTo>
                        <a:lnTo>
                          <a:pt x="2009" y="2005"/>
                        </a:lnTo>
                        <a:lnTo>
                          <a:pt x="2051" y="1846"/>
                        </a:lnTo>
                        <a:lnTo>
                          <a:pt x="1948" y="1813"/>
                        </a:lnTo>
                        <a:lnTo>
                          <a:pt x="1935" y="1712"/>
                        </a:lnTo>
                        <a:lnTo>
                          <a:pt x="2111" y="1546"/>
                        </a:lnTo>
                        <a:lnTo>
                          <a:pt x="2128" y="1381"/>
                        </a:lnTo>
                        <a:lnTo>
                          <a:pt x="2004" y="1242"/>
                        </a:lnTo>
                        <a:lnTo>
                          <a:pt x="2109" y="1017"/>
                        </a:lnTo>
                        <a:lnTo>
                          <a:pt x="2329" y="865"/>
                        </a:lnTo>
                        <a:lnTo>
                          <a:pt x="2314" y="686"/>
                        </a:lnTo>
                        <a:lnTo>
                          <a:pt x="2344" y="529"/>
                        </a:lnTo>
                        <a:lnTo>
                          <a:pt x="2409" y="424"/>
                        </a:lnTo>
                        <a:lnTo>
                          <a:pt x="2536" y="479"/>
                        </a:lnTo>
                        <a:lnTo>
                          <a:pt x="2511" y="389"/>
                        </a:lnTo>
                        <a:lnTo>
                          <a:pt x="2556" y="276"/>
                        </a:lnTo>
                        <a:lnTo>
                          <a:pt x="2698" y="379"/>
                        </a:lnTo>
                        <a:lnTo>
                          <a:pt x="2816" y="409"/>
                        </a:lnTo>
                        <a:close/>
                      </a:path>
                    </a:pathLst>
                  </a:custGeom>
                  <a:solidFill>
                    <a:schemeClr val="accent2">
                      <a:lumMod val="20000"/>
                      <a:lumOff val="80000"/>
                    </a:schemeClr>
                  </a:solidFill>
                  <a:ln w="3175" cmpd="sng">
                    <a:solidFill>
                      <a:schemeClr val="bg1"/>
                    </a:solidFill>
                    <a:prstDash val="solid"/>
                    <a:round/>
                    <a:headEnd/>
                    <a:tailEnd/>
                  </a:ln>
                  <a:effectLst/>
                </p:spPr>
                <p:txBody>
                  <a:bodyPr/>
                  <a:lstStyle>
                    <a:defPPr>
                      <a:defRPr lang="pt-BR"/>
                    </a:defPPr>
                    <a:lvl1pPr algn="l" rtl="0" eaLnBrk="0" fontAlgn="base" hangingPunct="0">
                      <a:spcBef>
                        <a:spcPct val="0"/>
                      </a:spcBef>
                      <a:spcAft>
                        <a:spcPct val="0"/>
                      </a:spcAft>
                      <a:defRPr kern="1200">
                        <a:solidFill>
                          <a:schemeClr val="tx1"/>
                        </a:solidFill>
                        <a:latin typeface="Calibri Light" panose="020F03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Light" panose="020F03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Light" panose="020F03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Light" panose="020F03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Light" panose="020F0302020204030204" pitchFamily="34" charset="0"/>
                        <a:ea typeface="+mn-ea"/>
                        <a:cs typeface="+mn-cs"/>
                      </a:defRPr>
                    </a:lvl5pPr>
                    <a:lvl6pPr marL="2286000" algn="l" defTabSz="914400" rtl="0" eaLnBrk="1" latinLnBrk="0" hangingPunct="1">
                      <a:defRPr kern="1200">
                        <a:solidFill>
                          <a:schemeClr val="tx1"/>
                        </a:solidFill>
                        <a:latin typeface="Calibri Light" panose="020F0302020204030204" pitchFamily="34" charset="0"/>
                        <a:ea typeface="+mn-ea"/>
                        <a:cs typeface="+mn-cs"/>
                      </a:defRPr>
                    </a:lvl6pPr>
                    <a:lvl7pPr marL="2743200" algn="l" defTabSz="914400" rtl="0" eaLnBrk="1" latinLnBrk="0" hangingPunct="1">
                      <a:defRPr kern="1200">
                        <a:solidFill>
                          <a:schemeClr val="tx1"/>
                        </a:solidFill>
                        <a:latin typeface="Calibri Light" panose="020F0302020204030204" pitchFamily="34" charset="0"/>
                        <a:ea typeface="+mn-ea"/>
                        <a:cs typeface="+mn-cs"/>
                      </a:defRPr>
                    </a:lvl7pPr>
                    <a:lvl8pPr marL="3200400" algn="l" defTabSz="914400" rtl="0" eaLnBrk="1" latinLnBrk="0" hangingPunct="1">
                      <a:defRPr kern="1200">
                        <a:solidFill>
                          <a:schemeClr val="tx1"/>
                        </a:solidFill>
                        <a:latin typeface="Calibri Light" panose="020F0302020204030204" pitchFamily="34" charset="0"/>
                        <a:ea typeface="+mn-ea"/>
                        <a:cs typeface="+mn-cs"/>
                      </a:defRPr>
                    </a:lvl8pPr>
                    <a:lvl9pPr marL="3657600" algn="l" defTabSz="914400" rtl="0" eaLnBrk="1" latinLnBrk="0" hangingPunct="1">
                      <a:defRPr kern="1200">
                        <a:solidFill>
                          <a:schemeClr val="tx1"/>
                        </a:solidFill>
                        <a:latin typeface="Calibri Light" panose="020F0302020204030204" pitchFamily="34" charset="0"/>
                        <a:ea typeface="+mn-ea"/>
                        <a:cs typeface="+mn-cs"/>
                      </a:defRPr>
                    </a:lvl9pPr>
                  </a:lstStyle>
                  <a:p>
                    <a:pPr defTabSz="342900"/>
                    <a:endParaRPr lang="zh-CN" altLang="en-US" sz="900" kern="0">
                      <a:solidFill>
                        <a:sysClr val="windowText" lastClr="000000"/>
                      </a:solidFill>
                      <a:ea typeface="宋体" panose="02010600030101010101" pitchFamily="2" charset="-122"/>
                    </a:endParaRPr>
                  </a:p>
                </p:txBody>
              </p:sp>
              <p:sp>
                <p:nvSpPr>
                  <p:cNvPr id="113" name="Freeform 37">
                    <a:extLst>
                      <a:ext uri="{FF2B5EF4-FFF2-40B4-BE49-F238E27FC236}">
                        <a16:creationId xmlns:a16="http://schemas.microsoft.com/office/drawing/2014/main" id="{64B8E1D5-39FF-1119-6EBE-26B28FE3BB33}"/>
                      </a:ext>
                    </a:extLst>
                  </p:cNvPr>
                  <p:cNvSpPr>
                    <a:spLocks/>
                  </p:cNvSpPr>
                  <p:nvPr/>
                </p:nvSpPr>
                <p:spPr bwMode="auto">
                  <a:xfrm>
                    <a:off x="8606091" y="3362618"/>
                    <a:ext cx="104831" cy="62116"/>
                  </a:xfrm>
                  <a:custGeom>
                    <a:avLst/>
                    <a:gdLst/>
                    <a:ahLst/>
                    <a:cxnLst>
                      <a:cxn ang="0">
                        <a:pos x="398" y="1169"/>
                      </a:cxn>
                      <a:cxn ang="0">
                        <a:pos x="613" y="1141"/>
                      </a:cxn>
                      <a:cxn ang="0">
                        <a:pos x="732" y="1051"/>
                      </a:cxn>
                      <a:cxn ang="0">
                        <a:pos x="879" y="1076"/>
                      </a:cxn>
                      <a:cxn ang="0">
                        <a:pos x="869" y="1196"/>
                      </a:cxn>
                      <a:cxn ang="0">
                        <a:pos x="1179" y="1181"/>
                      </a:cxn>
                      <a:cxn ang="0">
                        <a:pos x="1341" y="1211"/>
                      </a:cxn>
                      <a:cxn ang="0">
                        <a:pos x="1455" y="1141"/>
                      </a:cxn>
                      <a:cxn ang="0">
                        <a:pos x="1430" y="1031"/>
                      </a:cxn>
                      <a:cxn ang="0">
                        <a:pos x="1691" y="797"/>
                      </a:cxn>
                      <a:cxn ang="0">
                        <a:pos x="1956" y="717"/>
                      </a:cxn>
                      <a:cxn ang="0">
                        <a:pos x="1956" y="448"/>
                      </a:cxn>
                      <a:cxn ang="0">
                        <a:pos x="2048" y="288"/>
                      </a:cxn>
                      <a:cxn ang="0">
                        <a:pos x="1666" y="213"/>
                      </a:cxn>
                      <a:cxn ang="0">
                        <a:pos x="1646" y="94"/>
                      </a:cxn>
                      <a:cxn ang="0">
                        <a:pos x="1595" y="0"/>
                      </a:cxn>
                      <a:cxn ang="0">
                        <a:pos x="1451" y="158"/>
                      </a:cxn>
                      <a:cxn ang="0">
                        <a:pos x="1298" y="403"/>
                      </a:cxn>
                      <a:cxn ang="0">
                        <a:pos x="1338" y="514"/>
                      </a:cxn>
                      <a:cxn ang="0">
                        <a:pos x="1040" y="642"/>
                      </a:cxn>
                      <a:cxn ang="0">
                        <a:pos x="768" y="692"/>
                      </a:cxn>
                      <a:cxn ang="0">
                        <a:pos x="483" y="672"/>
                      </a:cxn>
                      <a:cxn ang="0">
                        <a:pos x="0" y="828"/>
                      </a:cxn>
                      <a:cxn ang="0">
                        <a:pos x="101" y="927"/>
                      </a:cxn>
                      <a:cxn ang="0">
                        <a:pos x="223" y="960"/>
                      </a:cxn>
                      <a:cxn ang="0">
                        <a:pos x="328" y="1042"/>
                      </a:cxn>
                      <a:cxn ang="0">
                        <a:pos x="398" y="1169"/>
                      </a:cxn>
                    </a:cxnLst>
                    <a:rect l="0" t="0" r="r" b="b"/>
                    <a:pathLst>
                      <a:path w="2048" h="1211">
                        <a:moveTo>
                          <a:pt x="398" y="1169"/>
                        </a:moveTo>
                        <a:lnTo>
                          <a:pt x="613" y="1141"/>
                        </a:lnTo>
                        <a:lnTo>
                          <a:pt x="732" y="1051"/>
                        </a:lnTo>
                        <a:lnTo>
                          <a:pt x="879" y="1076"/>
                        </a:lnTo>
                        <a:lnTo>
                          <a:pt x="869" y="1196"/>
                        </a:lnTo>
                        <a:lnTo>
                          <a:pt x="1179" y="1181"/>
                        </a:lnTo>
                        <a:lnTo>
                          <a:pt x="1341" y="1211"/>
                        </a:lnTo>
                        <a:lnTo>
                          <a:pt x="1455" y="1141"/>
                        </a:lnTo>
                        <a:lnTo>
                          <a:pt x="1430" y="1031"/>
                        </a:lnTo>
                        <a:lnTo>
                          <a:pt x="1691" y="797"/>
                        </a:lnTo>
                        <a:lnTo>
                          <a:pt x="1956" y="717"/>
                        </a:lnTo>
                        <a:lnTo>
                          <a:pt x="1956" y="448"/>
                        </a:lnTo>
                        <a:lnTo>
                          <a:pt x="2048" y="288"/>
                        </a:lnTo>
                        <a:lnTo>
                          <a:pt x="1666" y="213"/>
                        </a:lnTo>
                        <a:lnTo>
                          <a:pt x="1646" y="94"/>
                        </a:lnTo>
                        <a:lnTo>
                          <a:pt x="1595" y="0"/>
                        </a:lnTo>
                        <a:lnTo>
                          <a:pt x="1451" y="158"/>
                        </a:lnTo>
                        <a:lnTo>
                          <a:pt x="1298" y="403"/>
                        </a:lnTo>
                        <a:lnTo>
                          <a:pt x="1338" y="514"/>
                        </a:lnTo>
                        <a:lnTo>
                          <a:pt x="1040" y="642"/>
                        </a:lnTo>
                        <a:lnTo>
                          <a:pt x="768" y="692"/>
                        </a:lnTo>
                        <a:lnTo>
                          <a:pt x="483" y="672"/>
                        </a:lnTo>
                        <a:lnTo>
                          <a:pt x="0" y="828"/>
                        </a:lnTo>
                        <a:lnTo>
                          <a:pt x="101" y="927"/>
                        </a:lnTo>
                        <a:lnTo>
                          <a:pt x="223" y="960"/>
                        </a:lnTo>
                        <a:lnTo>
                          <a:pt x="328" y="1042"/>
                        </a:lnTo>
                        <a:lnTo>
                          <a:pt x="398" y="1169"/>
                        </a:lnTo>
                        <a:close/>
                      </a:path>
                    </a:pathLst>
                  </a:custGeom>
                  <a:solidFill>
                    <a:schemeClr val="accent2">
                      <a:lumMod val="20000"/>
                      <a:lumOff val="80000"/>
                    </a:schemeClr>
                  </a:solidFill>
                  <a:ln w="3175" cmpd="sng">
                    <a:solidFill>
                      <a:schemeClr val="bg1"/>
                    </a:solidFill>
                    <a:prstDash val="solid"/>
                    <a:round/>
                    <a:headEnd/>
                    <a:tailEnd/>
                  </a:ln>
                  <a:effectLst/>
                </p:spPr>
                <p:txBody>
                  <a:bodyPr/>
                  <a:lstStyle>
                    <a:defPPr>
                      <a:defRPr lang="pt-BR"/>
                    </a:defPPr>
                    <a:lvl1pPr algn="l" rtl="0" eaLnBrk="0" fontAlgn="base" hangingPunct="0">
                      <a:spcBef>
                        <a:spcPct val="0"/>
                      </a:spcBef>
                      <a:spcAft>
                        <a:spcPct val="0"/>
                      </a:spcAft>
                      <a:defRPr kern="1200">
                        <a:solidFill>
                          <a:schemeClr val="tx1"/>
                        </a:solidFill>
                        <a:latin typeface="Calibri Light" panose="020F03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Light" panose="020F03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Light" panose="020F03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Light" panose="020F03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Light" panose="020F0302020204030204" pitchFamily="34" charset="0"/>
                        <a:ea typeface="+mn-ea"/>
                        <a:cs typeface="+mn-cs"/>
                      </a:defRPr>
                    </a:lvl5pPr>
                    <a:lvl6pPr marL="2286000" algn="l" defTabSz="914400" rtl="0" eaLnBrk="1" latinLnBrk="0" hangingPunct="1">
                      <a:defRPr kern="1200">
                        <a:solidFill>
                          <a:schemeClr val="tx1"/>
                        </a:solidFill>
                        <a:latin typeface="Calibri Light" panose="020F0302020204030204" pitchFamily="34" charset="0"/>
                        <a:ea typeface="+mn-ea"/>
                        <a:cs typeface="+mn-cs"/>
                      </a:defRPr>
                    </a:lvl6pPr>
                    <a:lvl7pPr marL="2743200" algn="l" defTabSz="914400" rtl="0" eaLnBrk="1" latinLnBrk="0" hangingPunct="1">
                      <a:defRPr kern="1200">
                        <a:solidFill>
                          <a:schemeClr val="tx1"/>
                        </a:solidFill>
                        <a:latin typeface="Calibri Light" panose="020F0302020204030204" pitchFamily="34" charset="0"/>
                        <a:ea typeface="+mn-ea"/>
                        <a:cs typeface="+mn-cs"/>
                      </a:defRPr>
                    </a:lvl7pPr>
                    <a:lvl8pPr marL="3200400" algn="l" defTabSz="914400" rtl="0" eaLnBrk="1" latinLnBrk="0" hangingPunct="1">
                      <a:defRPr kern="1200">
                        <a:solidFill>
                          <a:schemeClr val="tx1"/>
                        </a:solidFill>
                        <a:latin typeface="Calibri Light" panose="020F0302020204030204" pitchFamily="34" charset="0"/>
                        <a:ea typeface="+mn-ea"/>
                        <a:cs typeface="+mn-cs"/>
                      </a:defRPr>
                    </a:lvl8pPr>
                    <a:lvl9pPr marL="3657600" algn="l" defTabSz="914400" rtl="0" eaLnBrk="1" latinLnBrk="0" hangingPunct="1">
                      <a:defRPr kern="1200">
                        <a:solidFill>
                          <a:schemeClr val="tx1"/>
                        </a:solidFill>
                        <a:latin typeface="Calibri Light" panose="020F0302020204030204" pitchFamily="34" charset="0"/>
                        <a:ea typeface="+mn-ea"/>
                        <a:cs typeface="+mn-cs"/>
                      </a:defRPr>
                    </a:lvl9pPr>
                  </a:lstStyle>
                  <a:p>
                    <a:pPr defTabSz="342900"/>
                    <a:endParaRPr lang="zh-CN" altLang="en-US" sz="900" kern="0">
                      <a:solidFill>
                        <a:sysClr val="windowText" lastClr="000000"/>
                      </a:solidFill>
                      <a:ea typeface="宋体" panose="02010600030101010101" pitchFamily="2" charset="-122"/>
                    </a:endParaRPr>
                  </a:p>
                </p:txBody>
              </p:sp>
              <p:sp>
                <p:nvSpPr>
                  <p:cNvPr id="114" name="Freeform 38">
                    <a:extLst>
                      <a:ext uri="{FF2B5EF4-FFF2-40B4-BE49-F238E27FC236}">
                        <a16:creationId xmlns:a16="http://schemas.microsoft.com/office/drawing/2014/main" id="{F3E30137-EA21-581A-3DBE-41196B411F78}"/>
                      </a:ext>
                    </a:extLst>
                  </p:cNvPr>
                  <p:cNvSpPr>
                    <a:spLocks/>
                  </p:cNvSpPr>
                  <p:nvPr/>
                </p:nvSpPr>
                <p:spPr bwMode="auto">
                  <a:xfrm>
                    <a:off x="8688726" y="3282903"/>
                    <a:ext cx="64879" cy="96280"/>
                  </a:xfrm>
                  <a:custGeom>
                    <a:avLst/>
                    <a:gdLst/>
                    <a:ahLst/>
                    <a:cxnLst>
                      <a:cxn ang="0">
                        <a:pos x="1265" y="254"/>
                      </a:cxn>
                      <a:cxn ang="0">
                        <a:pos x="1123" y="166"/>
                      </a:cxn>
                      <a:cxn ang="0">
                        <a:pos x="1000" y="61"/>
                      </a:cxn>
                      <a:cxn ang="0">
                        <a:pos x="849" y="0"/>
                      </a:cxn>
                      <a:cxn ang="0">
                        <a:pos x="763" y="34"/>
                      </a:cxn>
                      <a:cxn ang="0">
                        <a:pos x="655" y="21"/>
                      </a:cxn>
                      <a:cxn ang="0">
                        <a:pos x="643" y="131"/>
                      </a:cxn>
                      <a:cxn ang="0">
                        <a:pos x="545" y="181"/>
                      </a:cxn>
                      <a:cxn ang="0">
                        <a:pos x="585" y="304"/>
                      </a:cxn>
                      <a:cxn ang="0">
                        <a:pos x="590" y="464"/>
                      </a:cxn>
                      <a:cxn ang="0">
                        <a:pos x="455" y="537"/>
                      </a:cxn>
                      <a:cxn ang="0">
                        <a:pos x="543" y="644"/>
                      </a:cxn>
                      <a:cxn ang="0">
                        <a:pos x="540" y="864"/>
                      </a:cxn>
                      <a:cxn ang="0">
                        <a:pos x="382" y="1064"/>
                      </a:cxn>
                      <a:cxn ang="0">
                        <a:pos x="274" y="1272"/>
                      </a:cxn>
                      <a:cxn ang="0">
                        <a:pos x="35" y="1332"/>
                      </a:cxn>
                      <a:cxn ang="0">
                        <a:pos x="0" y="1605"/>
                      </a:cxn>
                      <a:cxn ang="0">
                        <a:pos x="50" y="1700"/>
                      </a:cxn>
                      <a:cxn ang="0">
                        <a:pos x="70" y="1815"/>
                      </a:cxn>
                      <a:cxn ang="0">
                        <a:pos x="450" y="1891"/>
                      </a:cxn>
                      <a:cxn ang="0">
                        <a:pos x="598" y="1696"/>
                      </a:cxn>
                      <a:cxn ang="0">
                        <a:pos x="854" y="1527"/>
                      </a:cxn>
                      <a:cxn ang="0">
                        <a:pos x="883" y="1362"/>
                      </a:cxn>
                      <a:cxn ang="0">
                        <a:pos x="996" y="1113"/>
                      </a:cxn>
                      <a:cxn ang="0">
                        <a:pos x="1193" y="943"/>
                      </a:cxn>
                      <a:cxn ang="0">
                        <a:pos x="1203" y="554"/>
                      </a:cxn>
                      <a:cxn ang="0">
                        <a:pos x="1265" y="254"/>
                      </a:cxn>
                    </a:cxnLst>
                    <a:rect l="0" t="0" r="r" b="b"/>
                    <a:pathLst>
                      <a:path w="1265" h="1891">
                        <a:moveTo>
                          <a:pt x="1265" y="254"/>
                        </a:moveTo>
                        <a:lnTo>
                          <a:pt x="1123" y="166"/>
                        </a:lnTo>
                        <a:lnTo>
                          <a:pt x="1000" y="61"/>
                        </a:lnTo>
                        <a:lnTo>
                          <a:pt x="849" y="0"/>
                        </a:lnTo>
                        <a:lnTo>
                          <a:pt x="763" y="34"/>
                        </a:lnTo>
                        <a:lnTo>
                          <a:pt x="655" y="21"/>
                        </a:lnTo>
                        <a:lnTo>
                          <a:pt x="643" y="131"/>
                        </a:lnTo>
                        <a:lnTo>
                          <a:pt x="545" y="181"/>
                        </a:lnTo>
                        <a:lnTo>
                          <a:pt x="585" y="304"/>
                        </a:lnTo>
                        <a:lnTo>
                          <a:pt x="590" y="464"/>
                        </a:lnTo>
                        <a:lnTo>
                          <a:pt x="455" y="537"/>
                        </a:lnTo>
                        <a:lnTo>
                          <a:pt x="543" y="644"/>
                        </a:lnTo>
                        <a:lnTo>
                          <a:pt x="540" y="864"/>
                        </a:lnTo>
                        <a:lnTo>
                          <a:pt x="382" y="1064"/>
                        </a:lnTo>
                        <a:lnTo>
                          <a:pt x="274" y="1272"/>
                        </a:lnTo>
                        <a:lnTo>
                          <a:pt x="35" y="1332"/>
                        </a:lnTo>
                        <a:lnTo>
                          <a:pt x="0" y="1605"/>
                        </a:lnTo>
                        <a:lnTo>
                          <a:pt x="50" y="1700"/>
                        </a:lnTo>
                        <a:lnTo>
                          <a:pt x="70" y="1815"/>
                        </a:lnTo>
                        <a:lnTo>
                          <a:pt x="450" y="1891"/>
                        </a:lnTo>
                        <a:lnTo>
                          <a:pt x="598" y="1696"/>
                        </a:lnTo>
                        <a:lnTo>
                          <a:pt x="854" y="1527"/>
                        </a:lnTo>
                        <a:lnTo>
                          <a:pt x="883" y="1362"/>
                        </a:lnTo>
                        <a:lnTo>
                          <a:pt x="996" y="1113"/>
                        </a:lnTo>
                        <a:lnTo>
                          <a:pt x="1193" y="943"/>
                        </a:lnTo>
                        <a:lnTo>
                          <a:pt x="1203" y="554"/>
                        </a:lnTo>
                        <a:lnTo>
                          <a:pt x="1265" y="254"/>
                        </a:lnTo>
                        <a:close/>
                      </a:path>
                    </a:pathLst>
                  </a:custGeom>
                  <a:solidFill>
                    <a:schemeClr val="accent2">
                      <a:lumMod val="20000"/>
                      <a:lumOff val="80000"/>
                    </a:schemeClr>
                  </a:solidFill>
                  <a:ln w="3175" cmpd="sng">
                    <a:solidFill>
                      <a:schemeClr val="bg1"/>
                    </a:solidFill>
                    <a:prstDash val="solid"/>
                    <a:round/>
                    <a:headEnd/>
                    <a:tailEnd/>
                  </a:ln>
                  <a:effectLst/>
                </p:spPr>
                <p:txBody>
                  <a:bodyPr/>
                  <a:lstStyle>
                    <a:defPPr>
                      <a:defRPr lang="pt-BR"/>
                    </a:defPPr>
                    <a:lvl1pPr algn="l" rtl="0" eaLnBrk="0" fontAlgn="base" hangingPunct="0">
                      <a:spcBef>
                        <a:spcPct val="0"/>
                      </a:spcBef>
                      <a:spcAft>
                        <a:spcPct val="0"/>
                      </a:spcAft>
                      <a:defRPr kern="1200">
                        <a:solidFill>
                          <a:schemeClr val="tx1"/>
                        </a:solidFill>
                        <a:latin typeface="Calibri Light" panose="020F03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Light" panose="020F03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Light" panose="020F03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Light" panose="020F03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Light" panose="020F0302020204030204" pitchFamily="34" charset="0"/>
                        <a:ea typeface="+mn-ea"/>
                        <a:cs typeface="+mn-cs"/>
                      </a:defRPr>
                    </a:lvl5pPr>
                    <a:lvl6pPr marL="2286000" algn="l" defTabSz="914400" rtl="0" eaLnBrk="1" latinLnBrk="0" hangingPunct="1">
                      <a:defRPr kern="1200">
                        <a:solidFill>
                          <a:schemeClr val="tx1"/>
                        </a:solidFill>
                        <a:latin typeface="Calibri Light" panose="020F0302020204030204" pitchFamily="34" charset="0"/>
                        <a:ea typeface="+mn-ea"/>
                        <a:cs typeface="+mn-cs"/>
                      </a:defRPr>
                    </a:lvl6pPr>
                    <a:lvl7pPr marL="2743200" algn="l" defTabSz="914400" rtl="0" eaLnBrk="1" latinLnBrk="0" hangingPunct="1">
                      <a:defRPr kern="1200">
                        <a:solidFill>
                          <a:schemeClr val="tx1"/>
                        </a:solidFill>
                        <a:latin typeface="Calibri Light" panose="020F0302020204030204" pitchFamily="34" charset="0"/>
                        <a:ea typeface="+mn-ea"/>
                        <a:cs typeface="+mn-cs"/>
                      </a:defRPr>
                    </a:lvl7pPr>
                    <a:lvl8pPr marL="3200400" algn="l" defTabSz="914400" rtl="0" eaLnBrk="1" latinLnBrk="0" hangingPunct="1">
                      <a:defRPr kern="1200">
                        <a:solidFill>
                          <a:schemeClr val="tx1"/>
                        </a:solidFill>
                        <a:latin typeface="Calibri Light" panose="020F0302020204030204" pitchFamily="34" charset="0"/>
                        <a:ea typeface="+mn-ea"/>
                        <a:cs typeface="+mn-cs"/>
                      </a:defRPr>
                    </a:lvl8pPr>
                    <a:lvl9pPr marL="3657600" algn="l" defTabSz="914400" rtl="0" eaLnBrk="1" latinLnBrk="0" hangingPunct="1">
                      <a:defRPr kern="1200">
                        <a:solidFill>
                          <a:schemeClr val="tx1"/>
                        </a:solidFill>
                        <a:latin typeface="Calibri Light" panose="020F0302020204030204" pitchFamily="34" charset="0"/>
                        <a:ea typeface="+mn-ea"/>
                        <a:cs typeface="+mn-cs"/>
                      </a:defRPr>
                    </a:lvl9pPr>
                  </a:lstStyle>
                  <a:p>
                    <a:pPr defTabSz="342900"/>
                    <a:endParaRPr lang="zh-CN" altLang="en-US" sz="900" kern="0">
                      <a:solidFill>
                        <a:sysClr val="windowText" lastClr="000000"/>
                      </a:solidFill>
                      <a:ea typeface="宋体" panose="02010600030101010101" pitchFamily="2" charset="-122"/>
                    </a:endParaRPr>
                  </a:p>
                </p:txBody>
              </p:sp>
              <p:sp>
                <p:nvSpPr>
                  <p:cNvPr id="115" name="Freeform 39">
                    <a:extLst>
                      <a:ext uri="{FF2B5EF4-FFF2-40B4-BE49-F238E27FC236}">
                        <a16:creationId xmlns:a16="http://schemas.microsoft.com/office/drawing/2014/main" id="{92E744FC-23B1-AC8E-5975-6AC2DDBBB65A}"/>
                      </a:ext>
                    </a:extLst>
                  </p:cNvPr>
                  <p:cNvSpPr>
                    <a:spLocks/>
                  </p:cNvSpPr>
                  <p:nvPr/>
                </p:nvSpPr>
                <p:spPr bwMode="auto">
                  <a:xfrm>
                    <a:off x="8581506" y="3014077"/>
                    <a:ext cx="247906" cy="279868"/>
                  </a:xfrm>
                  <a:custGeom>
                    <a:avLst/>
                    <a:gdLst/>
                    <a:ahLst/>
                    <a:cxnLst>
                      <a:cxn ang="0">
                        <a:pos x="148" y="1143"/>
                      </a:cxn>
                      <a:cxn ang="0">
                        <a:pos x="74" y="1616"/>
                      </a:cxn>
                      <a:cxn ang="0">
                        <a:pos x="261" y="1661"/>
                      </a:cxn>
                      <a:cxn ang="0">
                        <a:pos x="251" y="1780"/>
                      </a:cxn>
                      <a:cxn ang="0">
                        <a:pos x="54" y="1995"/>
                      </a:cxn>
                      <a:cxn ang="0">
                        <a:pos x="143" y="2304"/>
                      </a:cxn>
                      <a:cxn ang="0">
                        <a:pos x="188" y="2624"/>
                      </a:cxn>
                      <a:cxn ang="0">
                        <a:pos x="163" y="3098"/>
                      </a:cxn>
                      <a:cxn ang="0">
                        <a:pos x="253" y="3399"/>
                      </a:cxn>
                      <a:cxn ang="0">
                        <a:pos x="216" y="3657"/>
                      </a:cxn>
                      <a:cxn ang="0">
                        <a:pos x="866" y="3223"/>
                      </a:cxn>
                      <a:cxn ang="0">
                        <a:pos x="1340" y="3172"/>
                      </a:cxn>
                      <a:cxn ang="0">
                        <a:pos x="1354" y="3412"/>
                      </a:cxn>
                      <a:cxn ang="0">
                        <a:pos x="1725" y="3372"/>
                      </a:cxn>
                      <a:cxn ang="0">
                        <a:pos x="2233" y="3657"/>
                      </a:cxn>
                      <a:cxn ang="0">
                        <a:pos x="2583" y="3829"/>
                      </a:cxn>
                      <a:cxn ang="0">
                        <a:pos x="2873" y="3987"/>
                      </a:cxn>
                      <a:cxn ang="0">
                        <a:pos x="3395" y="4269"/>
                      </a:cxn>
                      <a:cxn ang="0">
                        <a:pos x="3125" y="4569"/>
                      </a:cxn>
                      <a:cxn ang="0">
                        <a:pos x="3005" y="4699"/>
                      </a:cxn>
                      <a:cxn ang="0">
                        <a:pos x="2968" y="5043"/>
                      </a:cxn>
                      <a:cxn ang="0">
                        <a:pos x="3087" y="5297"/>
                      </a:cxn>
                      <a:cxn ang="0">
                        <a:pos x="3352" y="5492"/>
                      </a:cxn>
                      <a:cxn ang="0">
                        <a:pos x="3692" y="5228"/>
                      </a:cxn>
                      <a:cxn ang="0">
                        <a:pos x="3745" y="4549"/>
                      </a:cxn>
                      <a:cxn ang="0">
                        <a:pos x="3893" y="3532"/>
                      </a:cxn>
                      <a:cxn ang="0">
                        <a:pos x="4012" y="2903"/>
                      </a:cxn>
                      <a:cxn ang="0">
                        <a:pos x="4149" y="2594"/>
                      </a:cxn>
                      <a:cxn ang="0">
                        <a:pos x="4208" y="2349"/>
                      </a:cxn>
                      <a:cxn ang="0">
                        <a:pos x="4410" y="2399"/>
                      </a:cxn>
                      <a:cxn ang="0">
                        <a:pos x="4735" y="2040"/>
                      </a:cxn>
                      <a:cxn ang="0">
                        <a:pos x="4725" y="1741"/>
                      </a:cxn>
                      <a:cxn ang="0">
                        <a:pos x="4503" y="1441"/>
                      </a:cxn>
                      <a:cxn ang="0">
                        <a:pos x="4637" y="1256"/>
                      </a:cxn>
                      <a:cxn ang="0">
                        <a:pos x="4754" y="913"/>
                      </a:cxn>
                      <a:cxn ang="0">
                        <a:pos x="4474" y="294"/>
                      </a:cxn>
                      <a:cxn ang="0">
                        <a:pos x="4218" y="225"/>
                      </a:cxn>
                      <a:cxn ang="0">
                        <a:pos x="3677" y="140"/>
                      </a:cxn>
                      <a:cxn ang="0">
                        <a:pos x="3440" y="299"/>
                      </a:cxn>
                      <a:cxn ang="0">
                        <a:pos x="3214" y="484"/>
                      </a:cxn>
                      <a:cxn ang="0">
                        <a:pos x="3110" y="284"/>
                      </a:cxn>
                      <a:cxn ang="0">
                        <a:pos x="2879" y="60"/>
                      </a:cxn>
                      <a:cxn ang="0">
                        <a:pos x="2475" y="349"/>
                      </a:cxn>
                      <a:cxn ang="0">
                        <a:pos x="2091" y="529"/>
                      </a:cxn>
                      <a:cxn ang="0">
                        <a:pos x="1826" y="469"/>
                      </a:cxn>
                      <a:cxn ang="0">
                        <a:pos x="1619" y="404"/>
                      </a:cxn>
                      <a:cxn ang="0">
                        <a:pos x="1580" y="629"/>
                      </a:cxn>
                      <a:cxn ang="0">
                        <a:pos x="1508" y="935"/>
                      </a:cxn>
                      <a:cxn ang="0">
                        <a:pos x="1168" y="1085"/>
                      </a:cxn>
                      <a:cxn ang="0">
                        <a:pos x="868" y="1258"/>
                      </a:cxn>
                      <a:cxn ang="0">
                        <a:pos x="630" y="1108"/>
                      </a:cxn>
                      <a:cxn ang="0">
                        <a:pos x="388" y="966"/>
                      </a:cxn>
                    </a:cxnLst>
                    <a:rect l="0" t="0" r="r" b="b"/>
                    <a:pathLst>
                      <a:path w="4852" h="5492">
                        <a:moveTo>
                          <a:pt x="388" y="966"/>
                        </a:moveTo>
                        <a:lnTo>
                          <a:pt x="148" y="1143"/>
                        </a:lnTo>
                        <a:lnTo>
                          <a:pt x="0" y="1501"/>
                        </a:lnTo>
                        <a:lnTo>
                          <a:pt x="74" y="1616"/>
                        </a:lnTo>
                        <a:lnTo>
                          <a:pt x="188" y="1616"/>
                        </a:lnTo>
                        <a:lnTo>
                          <a:pt x="261" y="1661"/>
                        </a:lnTo>
                        <a:lnTo>
                          <a:pt x="158" y="1750"/>
                        </a:lnTo>
                        <a:lnTo>
                          <a:pt x="251" y="1780"/>
                        </a:lnTo>
                        <a:lnTo>
                          <a:pt x="216" y="1815"/>
                        </a:lnTo>
                        <a:lnTo>
                          <a:pt x="54" y="1995"/>
                        </a:lnTo>
                        <a:lnTo>
                          <a:pt x="163" y="2175"/>
                        </a:lnTo>
                        <a:lnTo>
                          <a:pt x="143" y="2304"/>
                        </a:lnTo>
                        <a:lnTo>
                          <a:pt x="216" y="2384"/>
                        </a:lnTo>
                        <a:lnTo>
                          <a:pt x="188" y="2624"/>
                        </a:lnTo>
                        <a:lnTo>
                          <a:pt x="99" y="2933"/>
                        </a:lnTo>
                        <a:lnTo>
                          <a:pt x="163" y="3098"/>
                        </a:lnTo>
                        <a:lnTo>
                          <a:pt x="246" y="3203"/>
                        </a:lnTo>
                        <a:lnTo>
                          <a:pt x="253" y="3399"/>
                        </a:lnTo>
                        <a:lnTo>
                          <a:pt x="189" y="3538"/>
                        </a:lnTo>
                        <a:lnTo>
                          <a:pt x="216" y="3657"/>
                        </a:lnTo>
                        <a:lnTo>
                          <a:pt x="391" y="3572"/>
                        </a:lnTo>
                        <a:lnTo>
                          <a:pt x="866" y="3223"/>
                        </a:lnTo>
                        <a:lnTo>
                          <a:pt x="1118" y="3129"/>
                        </a:lnTo>
                        <a:lnTo>
                          <a:pt x="1340" y="3172"/>
                        </a:lnTo>
                        <a:lnTo>
                          <a:pt x="1369" y="3267"/>
                        </a:lnTo>
                        <a:lnTo>
                          <a:pt x="1354" y="3412"/>
                        </a:lnTo>
                        <a:lnTo>
                          <a:pt x="1535" y="3432"/>
                        </a:lnTo>
                        <a:lnTo>
                          <a:pt x="1725" y="3372"/>
                        </a:lnTo>
                        <a:lnTo>
                          <a:pt x="1945" y="3514"/>
                        </a:lnTo>
                        <a:lnTo>
                          <a:pt x="2233" y="3657"/>
                        </a:lnTo>
                        <a:lnTo>
                          <a:pt x="2453" y="3684"/>
                        </a:lnTo>
                        <a:lnTo>
                          <a:pt x="2583" y="3829"/>
                        </a:lnTo>
                        <a:lnTo>
                          <a:pt x="2660" y="4047"/>
                        </a:lnTo>
                        <a:lnTo>
                          <a:pt x="2873" y="3987"/>
                        </a:lnTo>
                        <a:lnTo>
                          <a:pt x="3230" y="4104"/>
                        </a:lnTo>
                        <a:lnTo>
                          <a:pt x="3395" y="4269"/>
                        </a:lnTo>
                        <a:lnTo>
                          <a:pt x="3203" y="4429"/>
                        </a:lnTo>
                        <a:lnTo>
                          <a:pt x="3125" y="4569"/>
                        </a:lnTo>
                        <a:lnTo>
                          <a:pt x="3140" y="4684"/>
                        </a:lnTo>
                        <a:lnTo>
                          <a:pt x="3005" y="4699"/>
                        </a:lnTo>
                        <a:lnTo>
                          <a:pt x="2948" y="4883"/>
                        </a:lnTo>
                        <a:lnTo>
                          <a:pt x="2968" y="5043"/>
                        </a:lnTo>
                        <a:lnTo>
                          <a:pt x="3145" y="5193"/>
                        </a:lnTo>
                        <a:lnTo>
                          <a:pt x="3087" y="5297"/>
                        </a:lnTo>
                        <a:lnTo>
                          <a:pt x="3204" y="5402"/>
                        </a:lnTo>
                        <a:lnTo>
                          <a:pt x="3352" y="5492"/>
                        </a:lnTo>
                        <a:lnTo>
                          <a:pt x="3465" y="5372"/>
                        </a:lnTo>
                        <a:lnTo>
                          <a:pt x="3692" y="5228"/>
                        </a:lnTo>
                        <a:lnTo>
                          <a:pt x="3662" y="4973"/>
                        </a:lnTo>
                        <a:lnTo>
                          <a:pt x="3745" y="4549"/>
                        </a:lnTo>
                        <a:lnTo>
                          <a:pt x="3913" y="4221"/>
                        </a:lnTo>
                        <a:lnTo>
                          <a:pt x="3893" y="3532"/>
                        </a:lnTo>
                        <a:lnTo>
                          <a:pt x="3967" y="3103"/>
                        </a:lnTo>
                        <a:lnTo>
                          <a:pt x="4012" y="2903"/>
                        </a:lnTo>
                        <a:lnTo>
                          <a:pt x="3987" y="2724"/>
                        </a:lnTo>
                        <a:lnTo>
                          <a:pt x="4149" y="2594"/>
                        </a:lnTo>
                        <a:lnTo>
                          <a:pt x="4114" y="2424"/>
                        </a:lnTo>
                        <a:lnTo>
                          <a:pt x="4208" y="2349"/>
                        </a:lnTo>
                        <a:lnTo>
                          <a:pt x="4277" y="2534"/>
                        </a:lnTo>
                        <a:lnTo>
                          <a:pt x="4410" y="2399"/>
                        </a:lnTo>
                        <a:lnTo>
                          <a:pt x="4548" y="2245"/>
                        </a:lnTo>
                        <a:lnTo>
                          <a:pt x="4735" y="2040"/>
                        </a:lnTo>
                        <a:lnTo>
                          <a:pt x="4852" y="1777"/>
                        </a:lnTo>
                        <a:lnTo>
                          <a:pt x="4725" y="1741"/>
                        </a:lnTo>
                        <a:lnTo>
                          <a:pt x="4573" y="1621"/>
                        </a:lnTo>
                        <a:lnTo>
                          <a:pt x="4503" y="1441"/>
                        </a:lnTo>
                        <a:lnTo>
                          <a:pt x="4484" y="1256"/>
                        </a:lnTo>
                        <a:lnTo>
                          <a:pt x="4637" y="1256"/>
                        </a:lnTo>
                        <a:lnTo>
                          <a:pt x="4720" y="1183"/>
                        </a:lnTo>
                        <a:lnTo>
                          <a:pt x="4754" y="913"/>
                        </a:lnTo>
                        <a:lnTo>
                          <a:pt x="4637" y="749"/>
                        </a:lnTo>
                        <a:lnTo>
                          <a:pt x="4474" y="294"/>
                        </a:lnTo>
                        <a:lnTo>
                          <a:pt x="4342" y="304"/>
                        </a:lnTo>
                        <a:lnTo>
                          <a:pt x="4218" y="225"/>
                        </a:lnTo>
                        <a:lnTo>
                          <a:pt x="3893" y="0"/>
                        </a:lnTo>
                        <a:lnTo>
                          <a:pt x="3677" y="140"/>
                        </a:lnTo>
                        <a:lnTo>
                          <a:pt x="3618" y="274"/>
                        </a:lnTo>
                        <a:lnTo>
                          <a:pt x="3440" y="299"/>
                        </a:lnTo>
                        <a:lnTo>
                          <a:pt x="3382" y="434"/>
                        </a:lnTo>
                        <a:lnTo>
                          <a:pt x="3214" y="484"/>
                        </a:lnTo>
                        <a:lnTo>
                          <a:pt x="3204" y="379"/>
                        </a:lnTo>
                        <a:lnTo>
                          <a:pt x="3110" y="284"/>
                        </a:lnTo>
                        <a:lnTo>
                          <a:pt x="3110" y="150"/>
                        </a:lnTo>
                        <a:lnTo>
                          <a:pt x="2879" y="60"/>
                        </a:lnTo>
                        <a:lnTo>
                          <a:pt x="2609" y="359"/>
                        </a:lnTo>
                        <a:lnTo>
                          <a:pt x="2475" y="349"/>
                        </a:lnTo>
                        <a:lnTo>
                          <a:pt x="2304" y="394"/>
                        </a:lnTo>
                        <a:lnTo>
                          <a:pt x="2091" y="529"/>
                        </a:lnTo>
                        <a:lnTo>
                          <a:pt x="1929" y="424"/>
                        </a:lnTo>
                        <a:lnTo>
                          <a:pt x="1826" y="469"/>
                        </a:lnTo>
                        <a:lnTo>
                          <a:pt x="1723" y="404"/>
                        </a:lnTo>
                        <a:lnTo>
                          <a:pt x="1619" y="404"/>
                        </a:lnTo>
                        <a:lnTo>
                          <a:pt x="1501" y="469"/>
                        </a:lnTo>
                        <a:lnTo>
                          <a:pt x="1580" y="629"/>
                        </a:lnTo>
                        <a:lnTo>
                          <a:pt x="1580" y="808"/>
                        </a:lnTo>
                        <a:lnTo>
                          <a:pt x="1508" y="935"/>
                        </a:lnTo>
                        <a:lnTo>
                          <a:pt x="1329" y="1138"/>
                        </a:lnTo>
                        <a:lnTo>
                          <a:pt x="1168" y="1085"/>
                        </a:lnTo>
                        <a:lnTo>
                          <a:pt x="1040" y="1184"/>
                        </a:lnTo>
                        <a:lnTo>
                          <a:pt x="868" y="1258"/>
                        </a:lnTo>
                        <a:lnTo>
                          <a:pt x="718" y="1214"/>
                        </a:lnTo>
                        <a:lnTo>
                          <a:pt x="630" y="1108"/>
                        </a:lnTo>
                        <a:lnTo>
                          <a:pt x="571" y="948"/>
                        </a:lnTo>
                        <a:lnTo>
                          <a:pt x="388" y="966"/>
                        </a:lnTo>
                        <a:close/>
                      </a:path>
                    </a:pathLst>
                  </a:custGeom>
                  <a:solidFill>
                    <a:schemeClr val="accent2">
                      <a:lumMod val="20000"/>
                      <a:lumOff val="80000"/>
                    </a:schemeClr>
                  </a:solidFill>
                  <a:ln w="3175" cmpd="sng">
                    <a:solidFill>
                      <a:schemeClr val="bg1"/>
                    </a:solidFill>
                    <a:prstDash val="solid"/>
                    <a:round/>
                    <a:headEnd/>
                    <a:tailEnd/>
                  </a:ln>
                  <a:effectLst/>
                </p:spPr>
                <p:txBody>
                  <a:bodyPr/>
                  <a:lstStyle>
                    <a:defPPr>
                      <a:defRPr lang="pt-BR"/>
                    </a:defPPr>
                    <a:lvl1pPr algn="l" rtl="0" eaLnBrk="0" fontAlgn="base" hangingPunct="0">
                      <a:spcBef>
                        <a:spcPct val="0"/>
                      </a:spcBef>
                      <a:spcAft>
                        <a:spcPct val="0"/>
                      </a:spcAft>
                      <a:defRPr kern="1200">
                        <a:solidFill>
                          <a:schemeClr val="tx1"/>
                        </a:solidFill>
                        <a:latin typeface="Calibri Light" panose="020F03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Light" panose="020F03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Light" panose="020F03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Light" panose="020F03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Light" panose="020F0302020204030204" pitchFamily="34" charset="0"/>
                        <a:ea typeface="+mn-ea"/>
                        <a:cs typeface="+mn-cs"/>
                      </a:defRPr>
                    </a:lvl5pPr>
                    <a:lvl6pPr marL="2286000" algn="l" defTabSz="914400" rtl="0" eaLnBrk="1" latinLnBrk="0" hangingPunct="1">
                      <a:defRPr kern="1200">
                        <a:solidFill>
                          <a:schemeClr val="tx1"/>
                        </a:solidFill>
                        <a:latin typeface="Calibri Light" panose="020F0302020204030204" pitchFamily="34" charset="0"/>
                        <a:ea typeface="+mn-ea"/>
                        <a:cs typeface="+mn-cs"/>
                      </a:defRPr>
                    </a:lvl6pPr>
                    <a:lvl7pPr marL="2743200" algn="l" defTabSz="914400" rtl="0" eaLnBrk="1" latinLnBrk="0" hangingPunct="1">
                      <a:defRPr kern="1200">
                        <a:solidFill>
                          <a:schemeClr val="tx1"/>
                        </a:solidFill>
                        <a:latin typeface="Calibri Light" panose="020F0302020204030204" pitchFamily="34" charset="0"/>
                        <a:ea typeface="+mn-ea"/>
                        <a:cs typeface="+mn-cs"/>
                      </a:defRPr>
                    </a:lvl7pPr>
                    <a:lvl8pPr marL="3200400" algn="l" defTabSz="914400" rtl="0" eaLnBrk="1" latinLnBrk="0" hangingPunct="1">
                      <a:defRPr kern="1200">
                        <a:solidFill>
                          <a:schemeClr val="tx1"/>
                        </a:solidFill>
                        <a:latin typeface="Calibri Light" panose="020F0302020204030204" pitchFamily="34" charset="0"/>
                        <a:ea typeface="+mn-ea"/>
                        <a:cs typeface="+mn-cs"/>
                      </a:defRPr>
                    </a:lvl8pPr>
                    <a:lvl9pPr marL="3657600" algn="l" defTabSz="914400" rtl="0" eaLnBrk="1" latinLnBrk="0" hangingPunct="1">
                      <a:defRPr kern="1200">
                        <a:solidFill>
                          <a:schemeClr val="tx1"/>
                        </a:solidFill>
                        <a:latin typeface="Calibri Light" panose="020F0302020204030204" pitchFamily="34" charset="0"/>
                        <a:ea typeface="+mn-ea"/>
                        <a:cs typeface="+mn-cs"/>
                      </a:defRPr>
                    </a:lvl9pPr>
                  </a:lstStyle>
                  <a:p>
                    <a:pPr defTabSz="342900"/>
                    <a:endParaRPr lang="zh-CN" altLang="en-US" sz="900" kern="0">
                      <a:solidFill>
                        <a:sysClr val="windowText" lastClr="000000"/>
                      </a:solidFill>
                      <a:ea typeface="宋体" panose="02010600030101010101" pitchFamily="2" charset="-122"/>
                    </a:endParaRPr>
                  </a:p>
                </p:txBody>
              </p:sp>
              <p:sp>
                <p:nvSpPr>
                  <p:cNvPr id="116" name="Freeform 40">
                    <a:extLst>
                      <a:ext uri="{FF2B5EF4-FFF2-40B4-BE49-F238E27FC236}">
                        <a16:creationId xmlns:a16="http://schemas.microsoft.com/office/drawing/2014/main" id="{36BF6E55-534E-DCC2-DE9F-166D3CB2021D}"/>
                      </a:ext>
                    </a:extLst>
                  </p:cNvPr>
                  <p:cNvSpPr>
                    <a:spLocks/>
                  </p:cNvSpPr>
                  <p:nvPr/>
                </p:nvSpPr>
                <p:spPr bwMode="auto">
                  <a:xfrm>
                    <a:off x="8467455" y="2914001"/>
                    <a:ext cx="133856" cy="230175"/>
                  </a:xfrm>
                  <a:custGeom>
                    <a:avLst/>
                    <a:gdLst/>
                    <a:ahLst/>
                    <a:cxnLst>
                      <a:cxn ang="0">
                        <a:pos x="1487" y="65"/>
                      </a:cxn>
                      <a:cxn ang="0">
                        <a:pos x="1723" y="110"/>
                      </a:cxn>
                      <a:cxn ang="0">
                        <a:pos x="1862" y="369"/>
                      </a:cxn>
                      <a:cxn ang="0">
                        <a:pos x="1935" y="664"/>
                      </a:cxn>
                      <a:cxn ang="0">
                        <a:pos x="1817" y="1023"/>
                      </a:cxn>
                      <a:cxn ang="0">
                        <a:pos x="1832" y="1208"/>
                      </a:cxn>
                      <a:cxn ang="0">
                        <a:pos x="1979" y="1477"/>
                      </a:cxn>
                      <a:cxn ang="0">
                        <a:pos x="2363" y="1567"/>
                      </a:cxn>
                      <a:cxn ang="0">
                        <a:pos x="2344" y="1805"/>
                      </a:cxn>
                      <a:cxn ang="0">
                        <a:pos x="2137" y="1906"/>
                      </a:cxn>
                      <a:cxn ang="0">
                        <a:pos x="2009" y="2146"/>
                      </a:cxn>
                      <a:cxn ang="0">
                        <a:pos x="2172" y="2429"/>
                      </a:cxn>
                      <a:cxn ang="0">
                        <a:pos x="2245" y="2579"/>
                      </a:cxn>
                      <a:cxn ang="0">
                        <a:pos x="2373" y="2803"/>
                      </a:cxn>
                      <a:cxn ang="0">
                        <a:pos x="2557" y="2876"/>
                      </a:cxn>
                      <a:cxn ang="0">
                        <a:pos x="2377" y="3108"/>
                      </a:cxn>
                      <a:cxn ang="0">
                        <a:pos x="2304" y="3582"/>
                      </a:cxn>
                      <a:cxn ang="0">
                        <a:pos x="2490" y="3626"/>
                      </a:cxn>
                      <a:cxn ang="0">
                        <a:pos x="2479" y="3746"/>
                      </a:cxn>
                      <a:cxn ang="0">
                        <a:pos x="2392" y="4140"/>
                      </a:cxn>
                      <a:cxn ang="0">
                        <a:pos x="2213" y="4274"/>
                      </a:cxn>
                      <a:cxn ang="0">
                        <a:pos x="1625" y="4515"/>
                      </a:cxn>
                      <a:cxn ang="0">
                        <a:pos x="1354" y="4390"/>
                      </a:cxn>
                      <a:cxn ang="0">
                        <a:pos x="1019" y="4480"/>
                      </a:cxn>
                      <a:cxn ang="0">
                        <a:pos x="960" y="4211"/>
                      </a:cxn>
                      <a:cxn ang="0">
                        <a:pos x="778" y="4261"/>
                      </a:cxn>
                      <a:cxn ang="0">
                        <a:pos x="623" y="4462"/>
                      </a:cxn>
                      <a:cxn ang="0">
                        <a:pos x="221" y="4285"/>
                      </a:cxn>
                      <a:cxn ang="0">
                        <a:pos x="136" y="4126"/>
                      </a:cxn>
                      <a:cxn ang="0">
                        <a:pos x="0" y="4182"/>
                      </a:cxn>
                      <a:cxn ang="0">
                        <a:pos x="10" y="3467"/>
                      </a:cxn>
                      <a:cxn ang="0">
                        <a:pos x="325" y="2599"/>
                      </a:cxn>
                      <a:cxn ang="0">
                        <a:pos x="561" y="2116"/>
                      </a:cxn>
                      <a:cxn ang="0">
                        <a:pos x="925" y="1562"/>
                      </a:cxn>
                      <a:cxn ang="0">
                        <a:pos x="881" y="1148"/>
                      </a:cxn>
                      <a:cxn ang="0">
                        <a:pos x="1118" y="873"/>
                      </a:cxn>
                      <a:cxn ang="0">
                        <a:pos x="1413" y="339"/>
                      </a:cxn>
                      <a:cxn ang="0">
                        <a:pos x="1384" y="145"/>
                      </a:cxn>
                      <a:cxn ang="0">
                        <a:pos x="1344" y="0"/>
                      </a:cxn>
                    </a:cxnLst>
                    <a:rect l="0" t="0" r="r" b="b"/>
                    <a:pathLst>
                      <a:path w="2618" h="4515">
                        <a:moveTo>
                          <a:pt x="1344" y="0"/>
                        </a:moveTo>
                        <a:lnTo>
                          <a:pt x="1487" y="65"/>
                        </a:lnTo>
                        <a:lnTo>
                          <a:pt x="1595" y="35"/>
                        </a:lnTo>
                        <a:lnTo>
                          <a:pt x="1723" y="110"/>
                        </a:lnTo>
                        <a:lnTo>
                          <a:pt x="1870" y="185"/>
                        </a:lnTo>
                        <a:lnTo>
                          <a:pt x="1862" y="369"/>
                        </a:lnTo>
                        <a:lnTo>
                          <a:pt x="1890" y="549"/>
                        </a:lnTo>
                        <a:lnTo>
                          <a:pt x="1935" y="664"/>
                        </a:lnTo>
                        <a:lnTo>
                          <a:pt x="1847" y="788"/>
                        </a:lnTo>
                        <a:lnTo>
                          <a:pt x="1817" y="1023"/>
                        </a:lnTo>
                        <a:lnTo>
                          <a:pt x="1713" y="1163"/>
                        </a:lnTo>
                        <a:lnTo>
                          <a:pt x="1832" y="1208"/>
                        </a:lnTo>
                        <a:lnTo>
                          <a:pt x="1847" y="1337"/>
                        </a:lnTo>
                        <a:lnTo>
                          <a:pt x="1979" y="1477"/>
                        </a:lnTo>
                        <a:lnTo>
                          <a:pt x="2127" y="1592"/>
                        </a:lnTo>
                        <a:lnTo>
                          <a:pt x="2363" y="1567"/>
                        </a:lnTo>
                        <a:lnTo>
                          <a:pt x="2378" y="1682"/>
                        </a:lnTo>
                        <a:lnTo>
                          <a:pt x="2344" y="1805"/>
                        </a:lnTo>
                        <a:lnTo>
                          <a:pt x="2200" y="1816"/>
                        </a:lnTo>
                        <a:lnTo>
                          <a:pt x="2137" y="1906"/>
                        </a:lnTo>
                        <a:lnTo>
                          <a:pt x="2122" y="2076"/>
                        </a:lnTo>
                        <a:lnTo>
                          <a:pt x="2009" y="2146"/>
                        </a:lnTo>
                        <a:lnTo>
                          <a:pt x="2137" y="2279"/>
                        </a:lnTo>
                        <a:lnTo>
                          <a:pt x="2172" y="2429"/>
                        </a:lnTo>
                        <a:lnTo>
                          <a:pt x="2314" y="2464"/>
                        </a:lnTo>
                        <a:lnTo>
                          <a:pt x="2245" y="2579"/>
                        </a:lnTo>
                        <a:lnTo>
                          <a:pt x="2314" y="2674"/>
                        </a:lnTo>
                        <a:lnTo>
                          <a:pt x="2373" y="2803"/>
                        </a:lnTo>
                        <a:lnTo>
                          <a:pt x="2497" y="2823"/>
                        </a:lnTo>
                        <a:lnTo>
                          <a:pt x="2557" y="2876"/>
                        </a:lnTo>
                        <a:lnTo>
                          <a:pt x="2618" y="2931"/>
                        </a:lnTo>
                        <a:lnTo>
                          <a:pt x="2377" y="3108"/>
                        </a:lnTo>
                        <a:lnTo>
                          <a:pt x="2230" y="3464"/>
                        </a:lnTo>
                        <a:lnTo>
                          <a:pt x="2304" y="3582"/>
                        </a:lnTo>
                        <a:lnTo>
                          <a:pt x="2418" y="3582"/>
                        </a:lnTo>
                        <a:lnTo>
                          <a:pt x="2490" y="3626"/>
                        </a:lnTo>
                        <a:lnTo>
                          <a:pt x="2388" y="3716"/>
                        </a:lnTo>
                        <a:lnTo>
                          <a:pt x="2479" y="3746"/>
                        </a:lnTo>
                        <a:lnTo>
                          <a:pt x="2283" y="3960"/>
                        </a:lnTo>
                        <a:lnTo>
                          <a:pt x="2392" y="4140"/>
                        </a:lnTo>
                        <a:lnTo>
                          <a:pt x="2374" y="4271"/>
                        </a:lnTo>
                        <a:lnTo>
                          <a:pt x="2213" y="4274"/>
                        </a:lnTo>
                        <a:lnTo>
                          <a:pt x="2002" y="4410"/>
                        </a:lnTo>
                        <a:lnTo>
                          <a:pt x="1625" y="4515"/>
                        </a:lnTo>
                        <a:lnTo>
                          <a:pt x="1384" y="4515"/>
                        </a:lnTo>
                        <a:lnTo>
                          <a:pt x="1354" y="4390"/>
                        </a:lnTo>
                        <a:lnTo>
                          <a:pt x="1133" y="4390"/>
                        </a:lnTo>
                        <a:lnTo>
                          <a:pt x="1019" y="4480"/>
                        </a:lnTo>
                        <a:lnTo>
                          <a:pt x="969" y="4393"/>
                        </a:lnTo>
                        <a:lnTo>
                          <a:pt x="960" y="4211"/>
                        </a:lnTo>
                        <a:lnTo>
                          <a:pt x="897" y="4109"/>
                        </a:lnTo>
                        <a:lnTo>
                          <a:pt x="778" y="4261"/>
                        </a:lnTo>
                        <a:lnTo>
                          <a:pt x="763" y="4410"/>
                        </a:lnTo>
                        <a:lnTo>
                          <a:pt x="623" y="4462"/>
                        </a:lnTo>
                        <a:lnTo>
                          <a:pt x="540" y="4363"/>
                        </a:lnTo>
                        <a:lnTo>
                          <a:pt x="221" y="4285"/>
                        </a:lnTo>
                        <a:lnTo>
                          <a:pt x="202" y="4178"/>
                        </a:lnTo>
                        <a:lnTo>
                          <a:pt x="136" y="4126"/>
                        </a:lnTo>
                        <a:lnTo>
                          <a:pt x="118" y="4290"/>
                        </a:lnTo>
                        <a:lnTo>
                          <a:pt x="0" y="4182"/>
                        </a:lnTo>
                        <a:lnTo>
                          <a:pt x="54" y="4000"/>
                        </a:lnTo>
                        <a:lnTo>
                          <a:pt x="10" y="3467"/>
                        </a:lnTo>
                        <a:lnTo>
                          <a:pt x="188" y="2848"/>
                        </a:lnTo>
                        <a:lnTo>
                          <a:pt x="325" y="2599"/>
                        </a:lnTo>
                        <a:lnTo>
                          <a:pt x="409" y="2309"/>
                        </a:lnTo>
                        <a:lnTo>
                          <a:pt x="561" y="2116"/>
                        </a:lnTo>
                        <a:lnTo>
                          <a:pt x="704" y="2011"/>
                        </a:lnTo>
                        <a:lnTo>
                          <a:pt x="925" y="1562"/>
                        </a:lnTo>
                        <a:lnTo>
                          <a:pt x="813" y="1352"/>
                        </a:lnTo>
                        <a:lnTo>
                          <a:pt x="881" y="1148"/>
                        </a:lnTo>
                        <a:lnTo>
                          <a:pt x="886" y="968"/>
                        </a:lnTo>
                        <a:lnTo>
                          <a:pt x="1118" y="873"/>
                        </a:lnTo>
                        <a:lnTo>
                          <a:pt x="1428" y="474"/>
                        </a:lnTo>
                        <a:lnTo>
                          <a:pt x="1413" y="339"/>
                        </a:lnTo>
                        <a:lnTo>
                          <a:pt x="1487" y="259"/>
                        </a:lnTo>
                        <a:lnTo>
                          <a:pt x="1384" y="145"/>
                        </a:lnTo>
                        <a:lnTo>
                          <a:pt x="1166" y="110"/>
                        </a:lnTo>
                        <a:lnTo>
                          <a:pt x="1344" y="0"/>
                        </a:lnTo>
                        <a:close/>
                      </a:path>
                    </a:pathLst>
                  </a:custGeom>
                  <a:solidFill>
                    <a:schemeClr val="accent2">
                      <a:lumMod val="20000"/>
                      <a:lumOff val="80000"/>
                    </a:schemeClr>
                  </a:solidFill>
                  <a:ln w="3175" cmpd="sng">
                    <a:solidFill>
                      <a:schemeClr val="bg1"/>
                    </a:solidFill>
                    <a:prstDash val="solid"/>
                    <a:round/>
                    <a:headEnd/>
                    <a:tailEnd/>
                  </a:ln>
                  <a:effectLst/>
                </p:spPr>
                <p:txBody>
                  <a:bodyPr/>
                  <a:lstStyle>
                    <a:defPPr>
                      <a:defRPr lang="pt-BR"/>
                    </a:defPPr>
                    <a:lvl1pPr algn="l" rtl="0" eaLnBrk="0" fontAlgn="base" hangingPunct="0">
                      <a:spcBef>
                        <a:spcPct val="0"/>
                      </a:spcBef>
                      <a:spcAft>
                        <a:spcPct val="0"/>
                      </a:spcAft>
                      <a:defRPr kern="1200">
                        <a:solidFill>
                          <a:schemeClr val="tx1"/>
                        </a:solidFill>
                        <a:latin typeface="Calibri Light" panose="020F03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Light" panose="020F03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Light" panose="020F03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Light" panose="020F03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Light" panose="020F0302020204030204" pitchFamily="34" charset="0"/>
                        <a:ea typeface="+mn-ea"/>
                        <a:cs typeface="+mn-cs"/>
                      </a:defRPr>
                    </a:lvl5pPr>
                    <a:lvl6pPr marL="2286000" algn="l" defTabSz="914400" rtl="0" eaLnBrk="1" latinLnBrk="0" hangingPunct="1">
                      <a:defRPr kern="1200">
                        <a:solidFill>
                          <a:schemeClr val="tx1"/>
                        </a:solidFill>
                        <a:latin typeface="Calibri Light" panose="020F0302020204030204" pitchFamily="34" charset="0"/>
                        <a:ea typeface="+mn-ea"/>
                        <a:cs typeface="+mn-cs"/>
                      </a:defRPr>
                    </a:lvl6pPr>
                    <a:lvl7pPr marL="2743200" algn="l" defTabSz="914400" rtl="0" eaLnBrk="1" latinLnBrk="0" hangingPunct="1">
                      <a:defRPr kern="1200">
                        <a:solidFill>
                          <a:schemeClr val="tx1"/>
                        </a:solidFill>
                        <a:latin typeface="Calibri Light" panose="020F0302020204030204" pitchFamily="34" charset="0"/>
                        <a:ea typeface="+mn-ea"/>
                        <a:cs typeface="+mn-cs"/>
                      </a:defRPr>
                    </a:lvl7pPr>
                    <a:lvl8pPr marL="3200400" algn="l" defTabSz="914400" rtl="0" eaLnBrk="1" latinLnBrk="0" hangingPunct="1">
                      <a:defRPr kern="1200">
                        <a:solidFill>
                          <a:schemeClr val="tx1"/>
                        </a:solidFill>
                        <a:latin typeface="Calibri Light" panose="020F0302020204030204" pitchFamily="34" charset="0"/>
                        <a:ea typeface="+mn-ea"/>
                        <a:cs typeface="+mn-cs"/>
                      </a:defRPr>
                    </a:lvl8pPr>
                    <a:lvl9pPr marL="3657600" algn="l" defTabSz="914400" rtl="0" eaLnBrk="1" latinLnBrk="0" hangingPunct="1">
                      <a:defRPr kern="1200">
                        <a:solidFill>
                          <a:schemeClr val="tx1"/>
                        </a:solidFill>
                        <a:latin typeface="Calibri Light" panose="020F0302020204030204" pitchFamily="34" charset="0"/>
                        <a:ea typeface="+mn-ea"/>
                        <a:cs typeface="+mn-cs"/>
                      </a:defRPr>
                    </a:lvl9pPr>
                  </a:lstStyle>
                  <a:p>
                    <a:pPr defTabSz="342900"/>
                    <a:endParaRPr lang="zh-CN" altLang="en-US" sz="900" kern="0">
                      <a:solidFill>
                        <a:sysClr val="windowText" lastClr="000000"/>
                      </a:solidFill>
                      <a:ea typeface="宋体" panose="02010600030101010101" pitchFamily="2" charset="-122"/>
                    </a:endParaRPr>
                  </a:p>
                </p:txBody>
              </p:sp>
              <p:sp>
                <p:nvSpPr>
                  <p:cNvPr id="117" name="Freeform 41">
                    <a:extLst>
                      <a:ext uri="{FF2B5EF4-FFF2-40B4-BE49-F238E27FC236}">
                        <a16:creationId xmlns:a16="http://schemas.microsoft.com/office/drawing/2014/main" id="{5CEDC205-72AA-3B56-A1B9-5B8DE014915E}"/>
                      </a:ext>
                    </a:extLst>
                  </p:cNvPr>
                  <p:cNvSpPr>
                    <a:spLocks/>
                  </p:cNvSpPr>
                  <p:nvPr/>
                </p:nvSpPr>
                <p:spPr bwMode="auto">
                  <a:xfrm>
                    <a:off x="8536090" y="2799432"/>
                    <a:ext cx="185759" cy="260888"/>
                  </a:xfrm>
                  <a:custGeom>
                    <a:avLst/>
                    <a:gdLst/>
                    <a:ahLst/>
                    <a:cxnLst>
                      <a:cxn ang="0">
                        <a:pos x="1491" y="74"/>
                      </a:cxn>
                      <a:cxn ang="0">
                        <a:pos x="1737" y="313"/>
                      </a:cxn>
                      <a:cxn ang="0">
                        <a:pos x="2062" y="328"/>
                      </a:cxn>
                      <a:cxn ang="0">
                        <a:pos x="2106" y="613"/>
                      </a:cxn>
                      <a:cxn ang="0">
                        <a:pos x="2314" y="713"/>
                      </a:cxn>
                      <a:cxn ang="0">
                        <a:pos x="2299" y="936"/>
                      </a:cxn>
                      <a:cxn ang="0">
                        <a:pos x="2525" y="836"/>
                      </a:cxn>
                      <a:cxn ang="0">
                        <a:pos x="2875" y="718"/>
                      </a:cxn>
                      <a:cxn ang="0">
                        <a:pos x="3480" y="926"/>
                      </a:cxn>
                      <a:cxn ang="0">
                        <a:pos x="3617" y="1075"/>
                      </a:cxn>
                      <a:cxn ang="0">
                        <a:pos x="3214" y="1315"/>
                      </a:cxn>
                      <a:cxn ang="0">
                        <a:pos x="2939" y="1792"/>
                      </a:cxn>
                      <a:cxn ang="0">
                        <a:pos x="2964" y="2109"/>
                      </a:cxn>
                      <a:cxn ang="0">
                        <a:pos x="2924" y="2470"/>
                      </a:cxn>
                      <a:cxn ang="0">
                        <a:pos x="2905" y="2806"/>
                      </a:cxn>
                      <a:cxn ang="0">
                        <a:pos x="2991" y="3092"/>
                      </a:cxn>
                      <a:cxn ang="0">
                        <a:pos x="2526" y="3109"/>
                      </a:cxn>
                      <a:cxn ang="0">
                        <a:pos x="2185" y="3333"/>
                      </a:cxn>
                      <a:cxn ang="0">
                        <a:pos x="1726" y="3553"/>
                      </a:cxn>
                      <a:cxn ang="0">
                        <a:pos x="1532" y="3739"/>
                      </a:cxn>
                      <a:cxn ang="0">
                        <a:pos x="1294" y="4271"/>
                      </a:cxn>
                      <a:cxn ang="0">
                        <a:pos x="1339" y="4883"/>
                      </a:cxn>
                      <a:cxn ang="0">
                        <a:pos x="1156" y="5069"/>
                      </a:cxn>
                      <a:cxn ang="0">
                        <a:pos x="969" y="4918"/>
                      </a:cxn>
                      <a:cxn ang="0">
                        <a:pos x="969" y="4707"/>
                      </a:cxn>
                      <a:cxn ang="0">
                        <a:pos x="793" y="4522"/>
                      </a:cxn>
                      <a:cxn ang="0">
                        <a:pos x="777" y="4317"/>
                      </a:cxn>
                      <a:cxn ang="0">
                        <a:pos x="857" y="4061"/>
                      </a:cxn>
                      <a:cxn ang="0">
                        <a:pos x="1033" y="3927"/>
                      </a:cxn>
                      <a:cxn ang="0">
                        <a:pos x="784" y="3836"/>
                      </a:cxn>
                      <a:cxn ang="0">
                        <a:pos x="503" y="3583"/>
                      </a:cxn>
                      <a:cxn ang="0">
                        <a:pos x="369" y="3407"/>
                      </a:cxn>
                      <a:cxn ang="0">
                        <a:pos x="501" y="3034"/>
                      </a:cxn>
                      <a:cxn ang="0">
                        <a:pos x="544" y="2792"/>
                      </a:cxn>
                      <a:cxn ang="0">
                        <a:pos x="525" y="2431"/>
                      </a:cxn>
                      <a:cxn ang="0">
                        <a:pos x="250" y="2283"/>
                      </a:cxn>
                      <a:cxn ang="0">
                        <a:pos x="0" y="2248"/>
                      </a:cxn>
                      <a:cxn ang="0">
                        <a:pos x="575" y="1759"/>
                      </a:cxn>
                      <a:cxn ang="0">
                        <a:pos x="955" y="1161"/>
                      </a:cxn>
                      <a:cxn ang="0">
                        <a:pos x="1295" y="0"/>
                      </a:cxn>
                    </a:cxnLst>
                    <a:rect l="0" t="0" r="r" b="b"/>
                    <a:pathLst>
                      <a:path w="3633" h="5119">
                        <a:moveTo>
                          <a:pt x="1295" y="0"/>
                        </a:moveTo>
                        <a:lnTo>
                          <a:pt x="1491" y="74"/>
                        </a:lnTo>
                        <a:lnTo>
                          <a:pt x="1683" y="194"/>
                        </a:lnTo>
                        <a:lnTo>
                          <a:pt x="1737" y="313"/>
                        </a:lnTo>
                        <a:lnTo>
                          <a:pt x="1860" y="209"/>
                        </a:lnTo>
                        <a:lnTo>
                          <a:pt x="2062" y="328"/>
                        </a:lnTo>
                        <a:lnTo>
                          <a:pt x="2195" y="503"/>
                        </a:lnTo>
                        <a:lnTo>
                          <a:pt x="2106" y="613"/>
                        </a:lnTo>
                        <a:lnTo>
                          <a:pt x="2225" y="608"/>
                        </a:lnTo>
                        <a:lnTo>
                          <a:pt x="2314" y="713"/>
                        </a:lnTo>
                        <a:lnTo>
                          <a:pt x="2431" y="776"/>
                        </a:lnTo>
                        <a:lnTo>
                          <a:pt x="2299" y="936"/>
                        </a:lnTo>
                        <a:lnTo>
                          <a:pt x="2377" y="956"/>
                        </a:lnTo>
                        <a:lnTo>
                          <a:pt x="2525" y="836"/>
                        </a:lnTo>
                        <a:lnTo>
                          <a:pt x="2756" y="763"/>
                        </a:lnTo>
                        <a:lnTo>
                          <a:pt x="2875" y="718"/>
                        </a:lnTo>
                        <a:lnTo>
                          <a:pt x="3318" y="926"/>
                        </a:lnTo>
                        <a:lnTo>
                          <a:pt x="3480" y="926"/>
                        </a:lnTo>
                        <a:lnTo>
                          <a:pt x="3633" y="926"/>
                        </a:lnTo>
                        <a:lnTo>
                          <a:pt x="3617" y="1075"/>
                        </a:lnTo>
                        <a:lnTo>
                          <a:pt x="3382" y="1285"/>
                        </a:lnTo>
                        <a:lnTo>
                          <a:pt x="3214" y="1315"/>
                        </a:lnTo>
                        <a:lnTo>
                          <a:pt x="3129" y="1513"/>
                        </a:lnTo>
                        <a:lnTo>
                          <a:pt x="2939" y="1792"/>
                        </a:lnTo>
                        <a:lnTo>
                          <a:pt x="3013" y="1899"/>
                        </a:lnTo>
                        <a:lnTo>
                          <a:pt x="2964" y="2109"/>
                        </a:lnTo>
                        <a:lnTo>
                          <a:pt x="3051" y="2256"/>
                        </a:lnTo>
                        <a:lnTo>
                          <a:pt x="2924" y="2470"/>
                        </a:lnTo>
                        <a:lnTo>
                          <a:pt x="2878" y="2641"/>
                        </a:lnTo>
                        <a:lnTo>
                          <a:pt x="2905" y="2806"/>
                        </a:lnTo>
                        <a:lnTo>
                          <a:pt x="3009" y="2912"/>
                        </a:lnTo>
                        <a:lnTo>
                          <a:pt x="2991" y="3092"/>
                        </a:lnTo>
                        <a:lnTo>
                          <a:pt x="2658" y="3184"/>
                        </a:lnTo>
                        <a:lnTo>
                          <a:pt x="2526" y="3109"/>
                        </a:lnTo>
                        <a:lnTo>
                          <a:pt x="2352" y="3152"/>
                        </a:lnTo>
                        <a:lnTo>
                          <a:pt x="2185" y="3333"/>
                        </a:lnTo>
                        <a:lnTo>
                          <a:pt x="1877" y="3544"/>
                        </a:lnTo>
                        <a:lnTo>
                          <a:pt x="1726" y="3553"/>
                        </a:lnTo>
                        <a:lnTo>
                          <a:pt x="1592" y="3624"/>
                        </a:lnTo>
                        <a:lnTo>
                          <a:pt x="1532" y="3739"/>
                        </a:lnTo>
                        <a:lnTo>
                          <a:pt x="1464" y="3967"/>
                        </a:lnTo>
                        <a:lnTo>
                          <a:pt x="1294" y="4271"/>
                        </a:lnTo>
                        <a:lnTo>
                          <a:pt x="1328" y="4564"/>
                        </a:lnTo>
                        <a:lnTo>
                          <a:pt x="1339" y="4883"/>
                        </a:lnTo>
                        <a:lnTo>
                          <a:pt x="1208" y="5119"/>
                        </a:lnTo>
                        <a:lnTo>
                          <a:pt x="1156" y="5069"/>
                        </a:lnTo>
                        <a:lnTo>
                          <a:pt x="1028" y="5047"/>
                        </a:lnTo>
                        <a:lnTo>
                          <a:pt x="969" y="4918"/>
                        </a:lnTo>
                        <a:lnTo>
                          <a:pt x="900" y="4824"/>
                        </a:lnTo>
                        <a:lnTo>
                          <a:pt x="969" y="4707"/>
                        </a:lnTo>
                        <a:lnTo>
                          <a:pt x="825" y="4672"/>
                        </a:lnTo>
                        <a:lnTo>
                          <a:pt x="793" y="4522"/>
                        </a:lnTo>
                        <a:lnTo>
                          <a:pt x="665" y="4391"/>
                        </a:lnTo>
                        <a:lnTo>
                          <a:pt x="777" y="4317"/>
                        </a:lnTo>
                        <a:lnTo>
                          <a:pt x="792" y="4146"/>
                        </a:lnTo>
                        <a:lnTo>
                          <a:pt x="857" y="4061"/>
                        </a:lnTo>
                        <a:lnTo>
                          <a:pt x="1002" y="4050"/>
                        </a:lnTo>
                        <a:lnTo>
                          <a:pt x="1033" y="3927"/>
                        </a:lnTo>
                        <a:lnTo>
                          <a:pt x="1020" y="3811"/>
                        </a:lnTo>
                        <a:lnTo>
                          <a:pt x="784" y="3836"/>
                        </a:lnTo>
                        <a:lnTo>
                          <a:pt x="647" y="3731"/>
                        </a:lnTo>
                        <a:lnTo>
                          <a:pt x="503" y="3583"/>
                        </a:lnTo>
                        <a:lnTo>
                          <a:pt x="485" y="3454"/>
                        </a:lnTo>
                        <a:lnTo>
                          <a:pt x="369" y="3407"/>
                        </a:lnTo>
                        <a:lnTo>
                          <a:pt x="473" y="3268"/>
                        </a:lnTo>
                        <a:lnTo>
                          <a:pt x="501" y="3034"/>
                        </a:lnTo>
                        <a:lnTo>
                          <a:pt x="590" y="2911"/>
                        </a:lnTo>
                        <a:lnTo>
                          <a:pt x="544" y="2792"/>
                        </a:lnTo>
                        <a:lnTo>
                          <a:pt x="515" y="2611"/>
                        </a:lnTo>
                        <a:lnTo>
                          <a:pt x="525" y="2431"/>
                        </a:lnTo>
                        <a:lnTo>
                          <a:pt x="378" y="2356"/>
                        </a:lnTo>
                        <a:lnTo>
                          <a:pt x="250" y="2283"/>
                        </a:lnTo>
                        <a:lnTo>
                          <a:pt x="143" y="2310"/>
                        </a:lnTo>
                        <a:lnTo>
                          <a:pt x="0" y="2248"/>
                        </a:lnTo>
                        <a:lnTo>
                          <a:pt x="378" y="1913"/>
                        </a:lnTo>
                        <a:lnTo>
                          <a:pt x="575" y="1759"/>
                        </a:lnTo>
                        <a:lnTo>
                          <a:pt x="807" y="1325"/>
                        </a:lnTo>
                        <a:lnTo>
                          <a:pt x="955" y="1161"/>
                        </a:lnTo>
                        <a:lnTo>
                          <a:pt x="1195" y="517"/>
                        </a:lnTo>
                        <a:lnTo>
                          <a:pt x="1295" y="0"/>
                        </a:lnTo>
                        <a:close/>
                      </a:path>
                    </a:pathLst>
                  </a:custGeom>
                  <a:solidFill>
                    <a:schemeClr val="accent2">
                      <a:lumMod val="20000"/>
                      <a:lumOff val="80000"/>
                    </a:schemeClr>
                  </a:solidFill>
                  <a:ln w="3175" cmpd="sng">
                    <a:solidFill>
                      <a:schemeClr val="bg1"/>
                    </a:solidFill>
                    <a:prstDash val="solid"/>
                    <a:round/>
                    <a:headEnd/>
                    <a:tailEnd/>
                  </a:ln>
                  <a:effectLst/>
                </p:spPr>
                <p:txBody>
                  <a:bodyPr/>
                  <a:lstStyle>
                    <a:defPPr>
                      <a:defRPr lang="pt-BR"/>
                    </a:defPPr>
                    <a:lvl1pPr algn="l" rtl="0" eaLnBrk="0" fontAlgn="base" hangingPunct="0">
                      <a:spcBef>
                        <a:spcPct val="0"/>
                      </a:spcBef>
                      <a:spcAft>
                        <a:spcPct val="0"/>
                      </a:spcAft>
                      <a:defRPr kern="1200">
                        <a:solidFill>
                          <a:schemeClr val="tx1"/>
                        </a:solidFill>
                        <a:latin typeface="Calibri Light" panose="020F03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Light" panose="020F03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Light" panose="020F03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Light" panose="020F03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Light" panose="020F0302020204030204" pitchFamily="34" charset="0"/>
                        <a:ea typeface="+mn-ea"/>
                        <a:cs typeface="+mn-cs"/>
                      </a:defRPr>
                    </a:lvl5pPr>
                    <a:lvl6pPr marL="2286000" algn="l" defTabSz="914400" rtl="0" eaLnBrk="1" latinLnBrk="0" hangingPunct="1">
                      <a:defRPr kern="1200">
                        <a:solidFill>
                          <a:schemeClr val="tx1"/>
                        </a:solidFill>
                        <a:latin typeface="Calibri Light" panose="020F0302020204030204" pitchFamily="34" charset="0"/>
                        <a:ea typeface="+mn-ea"/>
                        <a:cs typeface="+mn-cs"/>
                      </a:defRPr>
                    </a:lvl6pPr>
                    <a:lvl7pPr marL="2743200" algn="l" defTabSz="914400" rtl="0" eaLnBrk="1" latinLnBrk="0" hangingPunct="1">
                      <a:defRPr kern="1200">
                        <a:solidFill>
                          <a:schemeClr val="tx1"/>
                        </a:solidFill>
                        <a:latin typeface="Calibri Light" panose="020F0302020204030204" pitchFamily="34" charset="0"/>
                        <a:ea typeface="+mn-ea"/>
                        <a:cs typeface="+mn-cs"/>
                      </a:defRPr>
                    </a:lvl7pPr>
                    <a:lvl8pPr marL="3200400" algn="l" defTabSz="914400" rtl="0" eaLnBrk="1" latinLnBrk="0" hangingPunct="1">
                      <a:defRPr kern="1200">
                        <a:solidFill>
                          <a:schemeClr val="tx1"/>
                        </a:solidFill>
                        <a:latin typeface="Calibri Light" panose="020F0302020204030204" pitchFamily="34" charset="0"/>
                        <a:ea typeface="+mn-ea"/>
                        <a:cs typeface="+mn-cs"/>
                      </a:defRPr>
                    </a:lvl8pPr>
                    <a:lvl9pPr marL="3657600" algn="l" defTabSz="914400" rtl="0" eaLnBrk="1" latinLnBrk="0" hangingPunct="1">
                      <a:defRPr kern="1200">
                        <a:solidFill>
                          <a:schemeClr val="tx1"/>
                        </a:solidFill>
                        <a:latin typeface="Calibri Light" panose="020F0302020204030204" pitchFamily="34" charset="0"/>
                        <a:ea typeface="+mn-ea"/>
                        <a:cs typeface="+mn-cs"/>
                      </a:defRPr>
                    </a:lvl9pPr>
                  </a:lstStyle>
                  <a:p>
                    <a:pPr defTabSz="342900"/>
                    <a:endParaRPr lang="zh-CN" altLang="en-US" sz="900" kern="0">
                      <a:solidFill>
                        <a:sysClr val="windowText" lastClr="000000"/>
                      </a:solidFill>
                      <a:ea typeface="宋体" panose="02010600030101010101" pitchFamily="2" charset="-122"/>
                    </a:endParaRPr>
                  </a:p>
                </p:txBody>
              </p:sp>
              <p:sp>
                <p:nvSpPr>
                  <p:cNvPr id="118" name="Freeform 42">
                    <a:extLst>
                      <a:ext uri="{FF2B5EF4-FFF2-40B4-BE49-F238E27FC236}">
                        <a16:creationId xmlns:a16="http://schemas.microsoft.com/office/drawing/2014/main" id="{24AF80D6-3D1B-D074-38AC-383C72FD0B5B}"/>
                      </a:ext>
                    </a:extLst>
                  </p:cNvPr>
                  <p:cNvSpPr>
                    <a:spLocks/>
                  </p:cNvSpPr>
                  <p:nvPr/>
                </p:nvSpPr>
                <p:spPr bwMode="auto">
                  <a:xfrm>
                    <a:off x="8597896" y="2846363"/>
                    <a:ext cx="158442" cy="231901"/>
                  </a:xfrm>
                  <a:custGeom>
                    <a:avLst/>
                    <a:gdLst/>
                    <a:ahLst/>
                    <a:cxnLst>
                      <a:cxn ang="0">
                        <a:pos x="2005" y="20"/>
                      </a:cxn>
                      <a:cxn ang="0">
                        <a:pos x="2163" y="95"/>
                      </a:cxn>
                      <a:cxn ang="0">
                        <a:pos x="2116" y="439"/>
                      </a:cxn>
                      <a:cxn ang="0">
                        <a:pos x="2246" y="694"/>
                      </a:cxn>
                      <a:cxn ang="0">
                        <a:pos x="2269" y="1289"/>
                      </a:cxn>
                      <a:cxn ang="0">
                        <a:pos x="2477" y="1839"/>
                      </a:cxn>
                      <a:cxn ang="0">
                        <a:pos x="2375" y="2090"/>
                      </a:cxn>
                      <a:cxn ang="0">
                        <a:pos x="2393" y="2402"/>
                      </a:cxn>
                      <a:cxn ang="0">
                        <a:pos x="2196" y="2537"/>
                      </a:cxn>
                      <a:cxn ang="0">
                        <a:pos x="1828" y="2921"/>
                      </a:cxn>
                      <a:cxn ang="0">
                        <a:pos x="1584" y="2945"/>
                      </a:cxn>
                      <a:cxn ang="0">
                        <a:pos x="1281" y="2970"/>
                      </a:cxn>
                      <a:cxn ang="0">
                        <a:pos x="1119" y="2953"/>
                      </a:cxn>
                      <a:cxn ang="0">
                        <a:pos x="939" y="3006"/>
                      </a:cxn>
                      <a:cxn ang="0">
                        <a:pos x="1001" y="3276"/>
                      </a:cxn>
                      <a:cxn ang="0">
                        <a:pos x="804" y="3539"/>
                      </a:cxn>
                      <a:cxn ang="0">
                        <a:pos x="576" y="3575"/>
                      </a:cxn>
                      <a:cxn ang="0">
                        <a:pos x="316" y="3599"/>
                      </a:cxn>
                      <a:cxn ang="0">
                        <a:pos x="197" y="3389"/>
                      </a:cxn>
                      <a:cxn ang="0">
                        <a:pos x="0" y="3356"/>
                      </a:cxn>
                      <a:cxn ang="0">
                        <a:pos x="96" y="2921"/>
                      </a:cxn>
                      <a:cxn ang="0">
                        <a:pos x="202" y="2438"/>
                      </a:cxn>
                      <a:cxn ang="0">
                        <a:pos x="304" y="2163"/>
                      </a:cxn>
                      <a:cxn ang="0">
                        <a:pos x="533" y="2095"/>
                      </a:cxn>
                      <a:cxn ang="0">
                        <a:pos x="911" y="1784"/>
                      </a:cxn>
                      <a:cxn ang="0">
                        <a:pos x="1159" y="1808"/>
                      </a:cxn>
                      <a:cxn ang="0">
                        <a:pos x="1438" y="1588"/>
                      </a:cxn>
                      <a:cxn ang="0">
                        <a:pos x="1336" y="1373"/>
                      </a:cxn>
                      <a:cxn ang="0">
                        <a:pos x="1474" y="1065"/>
                      </a:cxn>
                      <a:cxn ang="0">
                        <a:pos x="1442" y="778"/>
                      </a:cxn>
                      <a:cxn ang="0">
                        <a:pos x="1537" y="467"/>
                      </a:cxn>
                      <a:cxn ang="0">
                        <a:pos x="1738" y="287"/>
                      </a:cxn>
                      <a:cxn ang="0">
                        <a:pos x="1938" y="0"/>
                      </a:cxn>
                    </a:cxnLst>
                    <a:rect l="0" t="0" r="r" b="b"/>
                    <a:pathLst>
                      <a:path w="2477" h="3635">
                        <a:moveTo>
                          <a:pt x="1938" y="0"/>
                        </a:moveTo>
                        <a:lnTo>
                          <a:pt x="2005" y="20"/>
                        </a:lnTo>
                        <a:lnTo>
                          <a:pt x="2076" y="84"/>
                        </a:lnTo>
                        <a:lnTo>
                          <a:pt x="2163" y="95"/>
                        </a:lnTo>
                        <a:lnTo>
                          <a:pt x="2087" y="287"/>
                        </a:lnTo>
                        <a:lnTo>
                          <a:pt x="2116" y="439"/>
                        </a:lnTo>
                        <a:lnTo>
                          <a:pt x="2174" y="588"/>
                        </a:lnTo>
                        <a:lnTo>
                          <a:pt x="2246" y="694"/>
                        </a:lnTo>
                        <a:lnTo>
                          <a:pt x="2171" y="810"/>
                        </a:lnTo>
                        <a:lnTo>
                          <a:pt x="2269" y="1289"/>
                        </a:lnTo>
                        <a:lnTo>
                          <a:pt x="2325" y="1653"/>
                        </a:lnTo>
                        <a:lnTo>
                          <a:pt x="2477" y="1839"/>
                        </a:lnTo>
                        <a:lnTo>
                          <a:pt x="2400" y="1950"/>
                        </a:lnTo>
                        <a:lnTo>
                          <a:pt x="2375" y="2090"/>
                        </a:lnTo>
                        <a:lnTo>
                          <a:pt x="2340" y="2234"/>
                        </a:lnTo>
                        <a:lnTo>
                          <a:pt x="2393" y="2402"/>
                        </a:lnTo>
                        <a:lnTo>
                          <a:pt x="2324" y="2478"/>
                        </a:lnTo>
                        <a:lnTo>
                          <a:pt x="2196" y="2537"/>
                        </a:lnTo>
                        <a:lnTo>
                          <a:pt x="2041" y="2681"/>
                        </a:lnTo>
                        <a:lnTo>
                          <a:pt x="1828" y="2921"/>
                        </a:lnTo>
                        <a:lnTo>
                          <a:pt x="1734" y="2909"/>
                        </a:lnTo>
                        <a:lnTo>
                          <a:pt x="1584" y="2945"/>
                        </a:lnTo>
                        <a:lnTo>
                          <a:pt x="1413" y="3048"/>
                        </a:lnTo>
                        <a:lnTo>
                          <a:pt x="1281" y="2970"/>
                        </a:lnTo>
                        <a:lnTo>
                          <a:pt x="1194" y="3003"/>
                        </a:lnTo>
                        <a:lnTo>
                          <a:pt x="1119" y="2953"/>
                        </a:lnTo>
                        <a:lnTo>
                          <a:pt x="1029" y="2952"/>
                        </a:lnTo>
                        <a:lnTo>
                          <a:pt x="939" y="3006"/>
                        </a:lnTo>
                        <a:lnTo>
                          <a:pt x="1002" y="3123"/>
                        </a:lnTo>
                        <a:lnTo>
                          <a:pt x="1001" y="3276"/>
                        </a:lnTo>
                        <a:lnTo>
                          <a:pt x="946" y="3376"/>
                        </a:lnTo>
                        <a:lnTo>
                          <a:pt x="804" y="3539"/>
                        </a:lnTo>
                        <a:lnTo>
                          <a:pt x="674" y="3495"/>
                        </a:lnTo>
                        <a:lnTo>
                          <a:pt x="576" y="3575"/>
                        </a:lnTo>
                        <a:lnTo>
                          <a:pt x="438" y="3635"/>
                        </a:lnTo>
                        <a:lnTo>
                          <a:pt x="316" y="3599"/>
                        </a:lnTo>
                        <a:lnTo>
                          <a:pt x="245" y="3519"/>
                        </a:lnTo>
                        <a:lnTo>
                          <a:pt x="197" y="3389"/>
                        </a:lnTo>
                        <a:lnTo>
                          <a:pt x="51" y="3401"/>
                        </a:lnTo>
                        <a:lnTo>
                          <a:pt x="0" y="3356"/>
                        </a:lnTo>
                        <a:lnTo>
                          <a:pt x="103" y="3168"/>
                        </a:lnTo>
                        <a:lnTo>
                          <a:pt x="96" y="2921"/>
                        </a:lnTo>
                        <a:lnTo>
                          <a:pt x="68" y="2681"/>
                        </a:lnTo>
                        <a:lnTo>
                          <a:pt x="202" y="2438"/>
                        </a:lnTo>
                        <a:lnTo>
                          <a:pt x="257" y="2250"/>
                        </a:lnTo>
                        <a:lnTo>
                          <a:pt x="304" y="2163"/>
                        </a:lnTo>
                        <a:lnTo>
                          <a:pt x="411" y="2103"/>
                        </a:lnTo>
                        <a:lnTo>
                          <a:pt x="533" y="2095"/>
                        </a:lnTo>
                        <a:lnTo>
                          <a:pt x="781" y="1927"/>
                        </a:lnTo>
                        <a:lnTo>
                          <a:pt x="911" y="1784"/>
                        </a:lnTo>
                        <a:lnTo>
                          <a:pt x="1052" y="1748"/>
                        </a:lnTo>
                        <a:lnTo>
                          <a:pt x="1159" y="1808"/>
                        </a:lnTo>
                        <a:lnTo>
                          <a:pt x="1427" y="1732"/>
                        </a:lnTo>
                        <a:lnTo>
                          <a:pt x="1438" y="1588"/>
                        </a:lnTo>
                        <a:lnTo>
                          <a:pt x="1356" y="1504"/>
                        </a:lnTo>
                        <a:lnTo>
                          <a:pt x="1336" y="1373"/>
                        </a:lnTo>
                        <a:lnTo>
                          <a:pt x="1371" y="1233"/>
                        </a:lnTo>
                        <a:lnTo>
                          <a:pt x="1474" y="1065"/>
                        </a:lnTo>
                        <a:lnTo>
                          <a:pt x="1403" y="946"/>
                        </a:lnTo>
                        <a:lnTo>
                          <a:pt x="1442" y="778"/>
                        </a:lnTo>
                        <a:lnTo>
                          <a:pt x="1383" y="694"/>
                        </a:lnTo>
                        <a:lnTo>
                          <a:pt x="1537" y="467"/>
                        </a:lnTo>
                        <a:lnTo>
                          <a:pt x="1604" y="311"/>
                        </a:lnTo>
                        <a:lnTo>
                          <a:pt x="1738" y="287"/>
                        </a:lnTo>
                        <a:lnTo>
                          <a:pt x="1923" y="120"/>
                        </a:lnTo>
                        <a:lnTo>
                          <a:pt x="1938" y="0"/>
                        </a:lnTo>
                        <a:close/>
                      </a:path>
                    </a:pathLst>
                  </a:custGeom>
                  <a:solidFill>
                    <a:schemeClr val="accent2">
                      <a:lumMod val="20000"/>
                      <a:lumOff val="80000"/>
                    </a:schemeClr>
                  </a:solidFill>
                  <a:ln w="3175" cmpd="sng">
                    <a:solidFill>
                      <a:schemeClr val="bg1"/>
                    </a:solidFill>
                    <a:prstDash val="solid"/>
                    <a:round/>
                    <a:headEnd/>
                    <a:tailEnd/>
                  </a:ln>
                  <a:effectLst/>
                </p:spPr>
                <p:txBody>
                  <a:bodyPr/>
                  <a:lstStyle>
                    <a:defPPr>
                      <a:defRPr lang="pt-BR"/>
                    </a:defPPr>
                    <a:lvl1pPr algn="l" rtl="0" eaLnBrk="0" fontAlgn="base" hangingPunct="0">
                      <a:spcBef>
                        <a:spcPct val="0"/>
                      </a:spcBef>
                      <a:spcAft>
                        <a:spcPct val="0"/>
                      </a:spcAft>
                      <a:defRPr kern="1200">
                        <a:solidFill>
                          <a:schemeClr val="tx1"/>
                        </a:solidFill>
                        <a:latin typeface="Calibri Light" panose="020F03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Light" panose="020F03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Light" panose="020F03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Light" panose="020F03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Light" panose="020F0302020204030204" pitchFamily="34" charset="0"/>
                        <a:ea typeface="+mn-ea"/>
                        <a:cs typeface="+mn-cs"/>
                      </a:defRPr>
                    </a:lvl5pPr>
                    <a:lvl6pPr marL="2286000" algn="l" defTabSz="914400" rtl="0" eaLnBrk="1" latinLnBrk="0" hangingPunct="1">
                      <a:defRPr kern="1200">
                        <a:solidFill>
                          <a:schemeClr val="tx1"/>
                        </a:solidFill>
                        <a:latin typeface="Calibri Light" panose="020F0302020204030204" pitchFamily="34" charset="0"/>
                        <a:ea typeface="+mn-ea"/>
                        <a:cs typeface="+mn-cs"/>
                      </a:defRPr>
                    </a:lvl6pPr>
                    <a:lvl7pPr marL="2743200" algn="l" defTabSz="914400" rtl="0" eaLnBrk="1" latinLnBrk="0" hangingPunct="1">
                      <a:defRPr kern="1200">
                        <a:solidFill>
                          <a:schemeClr val="tx1"/>
                        </a:solidFill>
                        <a:latin typeface="Calibri Light" panose="020F0302020204030204" pitchFamily="34" charset="0"/>
                        <a:ea typeface="+mn-ea"/>
                        <a:cs typeface="+mn-cs"/>
                      </a:defRPr>
                    </a:lvl7pPr>
                    <a:lvl8pPr marL="3200400" algn="l" defTabSz="914400" rtl="0" eaLnBrk="1" latinLnBrk="0" hangingPunct="1">
                      <a:defRPr kern="1200">
                        <a:solidFill>
                          <a:schemeClr val="tx1"/>
                        </a:solidFill>
                        <a:latin typeface="Calibri Light" panose="020F0302020204030204" pitchFamily="34" charset="0"/>
                        <a:ea typeface="+mn-ea"/>
                        <a:cs typeface="+mn-cs"/>
                      </a:defRPr>
                    </a:lvl8pPr>
                    <a:lvl9pPr marL="3657600" algn="l" defTabSz="914400" rtl="0" eaLnBrk="1" latinLnBrk="0" hangingPunct="1">
                      <a:defRPr kern="1200">
                        <a:solidFill>
                          <a:schemeClr val="tx1"/>
                        </a:solidFill>
                        <a:latin typeface="Calibri Light" panose="020F0302020204030204" pitchFamily="34" charset="0"/>
                        <a:ea typeface="+mn-ea"/>
                        <a:cs typeface="+mn-cs"/>
                      </a:defRPr>
                    </a:lvl9pPr>
                  </a:lstStyle>
                  <a:p>
                    <a:pPr defTabSz="342900"/>
                    <a:endParaRPr lang="zh-CN" altLang="en-US" sz="900" kern="0">
                      <a:solidFill>
                        <a:sysClr val="windowText" lastClr="000000"/>
                      </a:solidFill>
                      <a:ea typeface="宋体" panose="02010600030101010101" pitchFamily="2" charset="-122"/>
                    </a:endParaRPr>
                  </a:p>
                </p:txBody>
              </p:sp>
              <p:sp>
                <p:nvSpPr>
                  <p:cNvPr id="119" name="Freeform 43">
                    <a:extLst>
                      <a:ext uri="{FF2B5EF4-FFF2-40B4-BE49-F238E27FC236}">
                        <a16:creationId xmlns:a16="http://schemas.microsoft.com/office/drawing/2014/main" id="{E4E64A4B-B941-474A-9194-0E0EAE06A9C5}"/>
                      </a:ext>
                    </a:extLst>
                  </p:cNvPr>
                  <p:cNvSpPr>
                    <a:spLocks/>
                  </p:cNvSpPr>
                  <p:nvPr/>
                </p:nvSpPr>
                <p:spPr bwMode="auto">
                  <a:xfrm>
                    <a:off x="8731410" y="2847399"/>
                    <a:ext cx="114733" cy="147698"/>
                  </a:xfrm>
                  <a:custGeom>
                    <a:avLst/>
                    <a:gdLst/>
                    <a:ahLst/>
                    <a:cxnLst>
                      <a:cxn ang="0">
                        <a:pos x="75" y="84"/>
                      </a:cxn>
                      <a:cxn ang="0">
                        <a:pos x="260" y="60"/>
                      </a:cxn>
                      <a:cxn ang="0">
                        <a:pos x="531" y="0"/>
                      </a:cxn>
                      <a:cxn ang="0">
                        <a:pos x="827" y="140"/>
                      </a:cxn>
                      <a:cxn ang="0">
                        <a:pos x="1268" y="439"/>
                      </a:cxn>
                      <a:cxn ang="0">
                        <a:pos x="1417" y="634"/>
                      </a:cxn>
                      <a:cxn ang="0">
                        <a:pos x="1575" y="810"/>
                      </a:cxn>
                      <a:cxn ang="0">
                        <a:pos x="1740" y="870"/>
                      </a:cxn>
                      <a:cxn ang="0">
                        <a:pos x="1795" y="958"/>
                      </a:cxn>
                      <a:cxn ang="0">
                        <a:pos x="1728" y="993"/>
                      </a:cxn>
                      <a:cxn ang="0">
                        <a:pos x="1618" y="981"/>
                      </a:cxn>
                      <a:cxn ang="0">
                        <a:pos x="1527" y="1113"/>
                      </a:cxn>
                      <a:cxn ang="0">
                        <a:pos x="1417" y="1293"/>
                      </a:cxn>
                      <a:cxn ang="0">
                        <a:pos x="1291" y="1492"/>
                      </a:cxn>
                      <a:cxn ang="0">
                        <a:pos x="1197" y="1508"/>
                      </a:cxn>
                      <a:cxn ang="0">
                        <a:pos x="1175" y="1638"/>
                      </a:cxn>
                      <a:cxn ang="0">
                        <a:pos x="1145" y="1803"/>
                      </a:cxn>
                      <a:cxn ang="0">
                        <a:pos x="1079" y="1867"/>
                      </a:cxn>
                      <a:cxn ang="0">
                        <a:pos x="1127" y="2046"/>
                      </a:cxn>
                      <a:cxn ang="0">
                        <a:pos x="1113" y="2210"/>
                      </a:cxn>
                      <a:cxn ang="0">
                        <a:pos x="1020" y="2234"/>
                      </a:cxn>
                      <a:cxn ang="0">
                        <a:pos x="968" y="2318"/>
                      </a:cxn>
                      <a:cxn ang="0">
                        <a:pos x="724" y="2091"/>
                      </a:cxn>
                      <a:cxn ang="0">
                        <a:pos x="606" y="2071"/>
                      </a:cxn>
                      <a:cxn ang="0">
                        <a:pos x="441" y="2115"/>
                      </a:cxn>
                      <a:cxn ang="0">
                        <a:pos x="287" y="2079"/>
                      </a:cxn>
                      <a:cxn ang="0">
                        <a:pos x="311" y="1939"/>
                      </a:cxn>
                      <a:cxn ang="0">
                        <a:pos x="390" y="1827"/>
                      </a:cxn>
                      <a:cxn ang="0">
                        <a:pos x="236" y="1640"/>
                      </a:cxn>
                      <a:cxn ang="0">
                        <a:pos x="181" y="1277"/>
                      </a:cxn>
                      <a:cxn ang="0">
                        <a:pos x="83" y="798"/>
                      </a:cxn>
                      <a:cxn ang="0">
                        <a:pos x="157" y="682"/>
                      </a:cxn>
                      <a:cxn ang="0">
                        <a:pos x="87" y="575"/>
                      </a:cxn>
                      <a:cxn ang="0">
                        <a:pos x="28" y="431"/>
                      </a:cxn>
                      <a:cxn ang="0">
                        <a:pos x="0" y="275"/>
                      </a:cxn>
                      <a:cxn ang="0">
                        <a:pos x="75" y="84"/>
                      </a:cxn>
                    </a:cxnLst>
                    <a:rect l="0" t="0" r="r" b="b"/>
                    <a:pathLst>
                      <a:path w="1795" h="2318">
                        <a:moveTo>
                          <a:pt x="75" y="84"/>
                        </a:moveTo>
                        <a:lnTo>
                          <a:pt x="260" y="60"/>
                        </a:lnTo>
                        <a:lnTo>
                          <a:pt x="531" y="0"/>
                        </a:lnTo>
                        <a:lnTo>
                          <a:pt x="827" y="140"/>
                        </a:lnTo>
                        <a:lnTo>
                          <a:pt x="1268" y="439"/>
                        </a:lnTo>
                        <a:lnTo>
                          <a:pt x="1417" y="634"/>
                        </a:lnTo>
                        <a:lnTo>
                          <a:pt x="1575" y="810"/>
                        </a:lnTo>
                        <a:lnTo>
                          <a:pt x="1740" y="870"/>
                        </a:lnTo>
                        <a:lnTo>
                          <a:pt x="1795" y="958"/>
                        </a:lnTo>
                        <a:lnTo>
                          <a:pt x="1728" y="993"/>
                        </a:lnTo>
                        <a:lnTo>
                          <a:pt x="1618" y="981"/>
                        </a:lnTo>
                        <a:lnTo>
                          <a:pt x="1527" y="1113"/>
                        </a:lnTo>
                        <a:lnTo>
                          <a:pt x="1417" y="1293"/>
                        </a:lnTo>
                        <a:lnTo>
                          <a:pt x="1291" y="1492"/>
                        </a:lnTo>
                        <a:lnTo>
                          <a:pt x="1197" y="1508"/>
                        </a:lnTo>
                        <a:lnTo>
                          <a:pt x="1175" y="1638"/>
                        </a:lnTo>
                        <a:lnTo>
                          <a:pt x="1145" y="1803"/>
                        </a:lnTo>
                        <a:lnTo>
                          <a:pt x="1079" y="1867"/>
                        </a:lnTo>
                        <a:lnTo>
                          <a:pt x="1127" y="2046"/>
                        </a:lnTo>
                        <a:lnTo>
                          <a:pt x="1113" y="2210"/>
                        </a:lnTo>
                        <a:lnTo>
                          <a:pt x="1020" y="2234"/>
                        </a:lnTo>
                        <a:lnTo>
                          <a:pt x="968" y="2318"/>
                        </a:lnTo>
                        <a:lnTo>
                          <a:pt x="724" y="2091"/>
                        </a:lnTo>
                        <a:lnTo>
                          <a:pt x="606" y="2071"/>
                        </a:lnTo>
                        <a:lnTo>
                          <a:pt x="441" y="2115"/>
                        </a:lnTo>
                        <a:lnTo>
                          <a:pt x="287" y="2079"/>
                        </a:lnTo>
                        <a:lnTo>
                          <a:pt x="311" y="1939"/>
                        </a:lnTo>
                        <a:lnTo>
                          <a:pt x="390" y="1827"/>
                        </a:lnTo>
                        <a:lnTo>
                          <a:pt x="236" y="1640"/>
                        </a:lnTo>
                        <a:lnTo>
                          <a:pt x="181" y="1277"/>
                        </a:lnTo>
                        <a:lnTo>
                          <a:pt x="83" y="798"/>
                        </a:lnTo>
                        <a:lnTo>
                          <a:pt x="157" y="682"/>
                        </a:lnTo>
                        <a:lnTo>
                          <a:pt x="87" y="575"/>
                        </a:lnTo>
                        <a:lnTo>
                          <a:pt x="28" y="431"/>
                        </a:lnTo>
                        <a:lnTo>
                          <a:pt x="0" y="275"/>
                        </a:lnTo>
                        <a:lnTo>
                          <a:pt x="75" y="84"/>
                        </a:lnTo>
                        <a:close/>
                      </a:path>
                    </a:pathLst>
                  </a:custGeom>
                  <a:solidFill>
                    <a:schemeClr val="accent2">
                      <a:lumMod val="20000"/>
                      <a:lumOff val="80000"/>
                    </a:schemeClr>
                  </a:solidFill>
                  <a:ln w="3175" cmpd="sng">
                    <a:solidFill>
                      <a:schemeClr val="bg1"/>
                    </a:solidFill>
                    <a:prstDash val="solid"/>
                    <a:round/>
                    <a:headEnd/>
                    <a:tailEnd/>
                  </a:ln>
                  <a:effectLst/>
                </p:spPr>
                <p:txBody>
                  <a:bodyPr/>
                  <a:lstStyle>
                    <a:defPPr>
                      <a:defRPr lang="pt-BR"/>
                    </a:defPPr>
                    <a:lvl1pPr algn="l" rtl="0" eaLnBrk="0" fontAlgn="base" hangingPunct="0">
                      <a:spcBef>
                        <a:spcPct val="0"/>
                      </a:spcBef>
                      <a:spcAft>
                        <a:spcPct val="0"/>
                      </a:spcAft>
                      <a:defRPr kern="1200">
                        <a:solidFill>
                          <a:schemeClr val="tx1"/>
                        </a:solidFill>
                        <a:latin typeface="Calibri Light" panose="020F03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Light" panose="020F03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Light" panose="020F03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Light" panose="020F03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Light" panose="020F0302020204030204" pitchFamily="34" charset="0"/>
                        <a:ea typeface="+mn-ea"/>
                        <a:cs typeface="+mn-cs"/>
                      </a:defRPr>
                    </a:lvl5pPr>
                    <a:lvl6pPr marL="2286000" algn="l" defTabSz="914400" rtl="0" eaLnBrk="1" latinLnBrk="0" hangingPunct="1">
                      <a:defRPr kern="1200">
                        <a:solidFill>
                          <a:schemeClr val="tx1"/>
                        </a:solidFill>
                        <a:latin typeface="Calibri Light" panose="020F0302020204030204" pitchFamily="34" charset="0"/>
                        <a:ea typeface="+mn-ea"/>
                        <a:cs typeface="+mn-cs"/>
                      </a:defRPr>
                    </a:lvl6pPr>
                    <a:lvl7pPr marL="2743200" algn="l" defTabSz="914400" rtl="0" eaLnBrk="1" latinLnBrk="0" hangingPunct="1">
                      <a:defRPr kern="1200">
                        <a:solidFill>
                          <a:schemeClr val="tx1"/>
                        </a:solidFill>
                        <a:latin typeface="Calibri Light" panose="020F0302020204030204" pitchFamily="34" charset="0"/>
                        <a:ea typeface="+mn-ea"/>
                        <a:cs typeface="+mn-cs"/>
                      </a:defRPr>
                    </a:lvl7pPr>
                    <a:lvl8pPr marL="3200400" algn="l" defTabSz="914400" rtl="0" eaLnBrk="1" latinLnBrk="0" hangingPunct="1">
                      <a:defRPr kern="1200">
                        <a:solidFill>
                          <a:schemeClr val="tx1"/>
                        </a:solidFill>
                        <a:latin typeface="Calibri Light" panose="020F0302020204030204" pitchFamily="34" charset="0"/>
                        <a:ea typeface="+mn-ea"/>
                        <a:cs typeface="+mn-cs"/>
                      </a:defRPr>
                    </a:lvl8pPr>
                    <a:lvl9pPr marL="3657600" algn="l" defTabSz="914400" rtl="0" eaLnBrk="1" latinLnBrk="0" hangingPunct="1">
                      <a:defRPr kern="1200">
                        <a:solidFill>
                          <a:schemeClr val="tx1"/>
                        </a:solidFill>
                        <a:latin typeface="Calibri Light" panose="020F0302020204030204" pitchFamily="34" charset="0"/>
                        <a:ea typeface="+mn-ea"/>
                        <a:cs typeface="+mn-cs"/>
                      </a:defRPr>
                    </a:lvl9pPr>
                  </a:lstStyle>
                  <a:p>
                    <a:pPr defTabSz="342900"/>
                    <a:endParaRPr lang="zh-CN" altLang="en-US" sz="900" kern="0">
                      <a:solidFill>
                        <a:sysClr val="windowText" lastClr="000000"/>
                      </a:solidFill>
                      <a:ea typeface="宋体" panose="02010600030101010101" pitchFamily="2" charset="-122"/>
                    </a:endParaRPr>
                  </a:p>
                </p:txBody>
              </p:sp>
              <p:sp>
                <p:nvSpPr>
                  <p:cNvPr id="120" name="Freeform 44">
                    <a:extLst>
                      <a:ext uri="{FF2B5EF4-FFF2-40B4-BE49-F238E27FC236}">
                        <a16:creationId xmlns:a16="http://schemas.microsoft.com/office/drawing/2014/main" id="{375582E6-BFA4-027E-34CB-9EF0DFE71BC6}"/>
                      </a:ext>
                    </a:extLst>
                  </p:cNvPr>
                  <p:cNvSpPr>
                    <a:spLocks/>
                  </p:cNvSpPr>
                  <p:nvPr/>
                </p:nvSpPr>
                <p:spPr bwMode="auto">
                  <a:xfrm>
                    <a:off x="8810631" y="3046171"/>
                    <a:ext cx="48488" cy="58320"/>
                  </a:xfrm>
                  <a:custGeom>
                    <a:avLst/>
                    <a:gdLst/>
                    <a:ahLst/>
                    <a:cxnLst>
                      <a:cxn ang="0">
                        <a:pos x="108" y="0"/>
                      </a:cxn>
                      <a:cxn ang="0">
                        <a:pos x="220" y="5"/>
                      </a:cxn>
                      <a:cxn ang="0">
                        <a:pos x="546" y="135"/>
                      </a:cxn>
                      <a:cxn ang="0">
                        <a:pos x="723" y="289"/>
                      </a:cxn>
                      <a:cxn ang="0">
                        <a:pos x="950" y="513"/>
                      </a:cxn>
                      <a:cxn ang="0">
                        <a:pos x="678" y="673"/>
                      </a:cxn>
                      <a:cxn ang="0">
                        <a:pos x="521" y="881"/>
                      </a:cxn>
                      <a:cxn ang="0">
                        <a:pos x="413" y="1031"/>
                      </a:cxn>
                      <a:cxn ang="0">
                        <a:pos x="368" y="1148"/>
                      </a:cxn>
                      <a:cxn ang="0">
                        <a:pos x="237" y="1111"/>
                      </a:cxn>
                      <a:cxn ang="0">
                        <a:pos x="88" y="991"/>
                      </a:cxn>
                      <a:cxn ang="0">
                        <a:pos x="19" y="811"/>
                      </a:cxn>
                      <a:cxn ang="0">
                        <a:pos x="0" y="625"/>
                      </a:cxn>
                      <a:cxn ang="0">
                        <a:pos x="151" y="629"/>
                      </a:cxn>
                      <a:cxn ang="0">
                        <a:pos x="234" y="553"/>
                      </a:cxn>
                      <a:cxn ang="0">
                        <a:pos x="268" y="281"/>
                      </a:cxn>
                      <a:cxn ang="0">
                        <a:pos x="150" y="120"/>
                      </a:cxn>
                      <a:cxn ang="0">
                        <a:pos x="108" y="0"/>
                      </a:cxn>
                    </a:cxnLst>
                    <a:rect l="0" t="0" r="r" b="b"/>
                    <a:pathLst>
                      <a:path w="950" h="1148">
                        <a:moveTo>
                          <a:pt x="108" y="0"/>
                        </a:moveTo>
                        <a:lnTo>
                          <a:pt x="220" y="5"/>
                        </a:lnTo>
                        <a:lnTo>
                          <a:pt x="546" y="135"/>
                        </a:lnTo>
                        <a:lnTo>
                          <a:pt x="723" y="289"/>
                        </a:lnTo>
                        <a:lnTo>
                          <a:pt x="950" y="513"/>
                        </a:lnTo>
                        <a:lnTo>
                          <a:pt x="678" y="673"/>
                        </a:lnTo>
                        <a:lnTo>
                          <a:pt x="521" y="881"/>
                        </a:lnTo>
                        <a:lnTo>
                          <a:pt x="413" y="1031"/>
                        </a:lnTo>
                        <a:lnTo>
                          <a:pt x="368" y="1148"/>
                        </a:lnTo>
                        <a:lnTo>
                          <a:pt x="237" y="1111"/>
                        </a:lnTo>
                        <a:lnTo>
                          <a:pt x="88" y="991"/>
                        </a:lnTo>
                        <a:lnTo>
                          <a:pt x="19" y="811"/>
                        </a:lnTo>
                        <a:lnTo>
                          <a:pt x="0" y="625"/>
                        </a:lnTo>
                        <a:lnTo>
                          <a:pt x="151" y="629"/>
                        </a:lnTo>
                        <a:lnTo>
                          <a:pt x="234" y="553"/>
                        </a:lnTo>
                        <a:lnTo>
                          <a:pt x="268" y="281"/>
                        </a:lnTo>
                        <a:lnTo>
                          <a:pt x="150" y="120"/>
                        </a:lnTo>
                        <a:lnTo>
                          <a:pt x="108" y="0"/>
                        </a:lnTo>
                        <a:close/>
                      </a:path>
                    </a:pathLst>
                  </a:custGeom>
                  <a:solidFill>
                    <a:schemeClr val="accent2">
                      <a:lumMod val="20000"/>
                      <a:lumOff val="80000"/>
                    </a:schemeClr>
                  </a:solidFill>
                  <a:ln w="3175" cmpd="sng">
                    <a:solidFill>
                      <a:schemeClr val="bg1"/>
                    </a:solidFill>
                    <a:prstDash val="solid"/>
                    <a:round/>
                    <a:headEnd/>
                    <a:tailEnd/>
                  </a:ln>
                  <a:effectLst/>
                </p:spPr>
                <p:txBody>
                  <a:bodyPr/>
                  <a:lstStyle>
                    <a:defPPr>
                      <a:defRPr lang="pt-BR"/>
                    </a:defPPr>
                    <a:lvl1pPr algn="l" rtl="0" eaLnBrk="0" fontAlgn="base" hangingPunct="0">
                      <a:spcBef>
                        <a:spcPct val="0"/>
                      </a:spcBef>
                      <a:spcAft>
                        <a:spcPct val="0"/>
                      </a:spcAft>
                      <a:defRPr kern="1200">
                        <a:solidFill>
                          <a:schemeClr val="tx1"/>
                        </a:solidFill>
                        <a:latin typeface="Calibri Light" panose="020F03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Light" panose="020F03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Light" panose="020F03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Light" panose="020F03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Light" panose="020F0302020204030204" pitchFamily="34" charset="0"/>
                        <a:ea typeface="+mn-ea"/>
                        <a:cs typeface="+mn-cs"/>
                      </a:defRPr>
                    </a:lvl5pPr>
                    <a:lvl6pPr marL="2286000" algn="l" defTabSz="914400" rtl="0" eaLnBrk="1" latinLnBrk="0" hangingPunct="1">
                      <a:defRPr kern="1200">
                        <a:solidFill>
                          <a:schemeClr val="tx1"/>
                        </a:solidFill>
                        <a:latin typeface="Calibri Light" panose="020F0302020204030204" pitchFamily="34" charset="0"/>
                        <a:ea typeface="+mn-ea"/>
                        <a:cs typeface="+mn-cs"/>
                      </a:defRPr>
                    </a:lvl6pPr>
                    <a:lvl7pPr marL="2743200" algn="l" defTabSz="914400" rtl="0" eaLnBrk="1" latinLnBrk="0" hangingPunct="1">
                      <a:defRPr kern="1200">
                        <a:solidFill>
                          <a:schemeClr val="tx1"/>
                        </a:solidFill>
                        <a:latin typeface="Calibri Light" panose="020F0302020204030204" pitchFamily="34" charset="0"/>
                        <a:ea typeface="+mn-ea"/>
                        <a:cs typeface="+mn-cs"/>
                      </a:defRPr>
                    </a:lvl7pPr>
                    <a:lvl8pPr marL="3200400" algn="l" defTabSz="914400" rtl="0" eaLnBrk="1" latinLnBrk="0" hangingPunct="1">
                      <a:defRPr kern="1200">
                        <a:solidFill>
                          <a:schemeClr val="tx1"/>
                        </a:solidFill>
                        <a:latin typeface="Calibri Light" panose="020F0302020204030204" pitchFamily="34" charset="0"/>
                        <a:ea typeface="+mn-ea"/>
                        <a:cs typeface="+mn-cs"/>
                      </a:defRPr>
                    </a:lvl8pPr>
                    <a:lvl9pPr marL="3657600" algn="l" defTabSz="914400" rtl="0" eaLnBrk="1" latinLnBrk="0" hangingPunct="1">
                      <a:defRPr kern="1200">
                        <a:solidFill>
                          <a:schemeClr val="tx1"/>
                        </a:solidFill>
                        <a:latin typeface="Calibri Light" panose="020F0302020204030204" pitchFamily="34" charset="0"/>
                        <a:ea typeface="+mn-ea"/>
                        <a:cs typeface="+mn-cs"/>
                      </a:defRPr>
                    </a:lvl9pPr>
                  </a:lstStyle>
                  <a:p>
                    <a:pPr defTabSz="342900"/>
                    <a:endParaRPr lang="zh-CN" altLang="en-US" sz="900" kern="0">
                      <a:solidFill>
                        <a:sysClr val="windowText" lastClr="000000"/>
                      </a:solidFill>
                      <a:ea typeface="宋体" panose="02010600030101010101" pitchFamily="2" charset="-122"/>
                    </a:endParaRPr>
                  </a:p>
                </p:txBody>
              </p:sp>
              <p:sp>
                <p:nvSpPr>
                  <p:cNvPr id="121" name="Freeform 45">
                    <a:extLst>
                      <a:ext uri="{FF2B5EF4-FFF2-40B4-BE49-F238E27FC236}">
                        <a16:creationId xmlns:a16="http://schemas.microsoft.com/office/drawing/2014/main" id="{620B3599-18C8-F18E-BFE6-CC4E7E7B88ED}"/>
                      </a:ext>
                    </a:extLst>
                  </p:cNvPr>
                  <p:cNvSpPr>
                    <a:spLocks/>
                  </p:cNvSpPr>
                  <p:nvPr/>
                </p:nvSpPr>
                <p:spPr bwMode="auto">
                  <a:xfrm>
                    <a:off x="8810289" y="3023395"/>
                    <a:ext cx="86733" cy="49003"/>
                  </a:xfrm>
                  <a:custGeom>
                    <a:avLst/>
                    <a:gdLst/>
                    <a:ahLst/>
                    <a:cxnLst>
                      <a:cxn ang="0">
                        <a:pos x="1359" y="56"/>
                      </a:cxn>
                      <a:cxn ang="0">
                        <a:pos x="1225" y="24"/>
                      </a:cxn>
                      <a:cxn ang="0">
                        <a:pos x="1111" y="36"/>
                      </a:cxn>
                      <a:cxn ang="0">
                        <a:pos x="1004" y="0"/>
                      </a:cxn>
                      <a:cxn ang="0">
                        <a:pos x="882" y="128"/>
                      </a:cxn>
                      <a:cxn ang="0">
                        <a:pos x="744" y="203"/>
                      </a:cxn>
                      <a:cxn ang="0">
                        <a:pos x="516" y="188"/>
                      </a:cxn>
                      <a:cxn ang="0">
                        <a:pos x="355" y="60"/>
                      </a:cxn>
                      <a:cxn ang="0">
                        <a:pos x="236" y="0"/>
                      </a:cxn>
                      <a:cxn ang="0">
                        <a:pos x="0" y="88"/>
                      </a:cxn>
                      <a:cxn ang="0">
                        <a:pos x="95" y="355"/>
                      </a:cxn>
                      <a:cxn ang="0">
                        <a:pos x="186" y="360"/>
                      </a:cxn>
                      <a:cxn ang="0">
                        <a:pos x="444" y="463"/>
                      </a:cxn>
                      <a:cxn ang="0">
                        <a:pos x="599" y="598"/>
                      </a:cxn>
                      <a:cxn ang="0">
                        <a:pos x="768" y="766"/>
                      </a:cxn>
                      <a:cxn ang="0">
                        <a:pos x="1016" y="491"/>
                      </a:cxn>
                      <a:cxn ang="0">
                        <a:pos x="1225" y="287"/>
                      </a:cxn>
                      <a:cxn ang="0">
                        <a:pos x="1359" y="56"/>
                      </a:cxn>
                    </a:cxnLst>
                    <a:rect l="0" t="0" r="r" b="b"/>
                    <a:pathLst>
                      <a:path w="1359" h="766">
                        <a:moveTo>
                          <a:pt x="1359" y="56"/>
                        </a:moveTo>
                        <a:lnTo>
                          <a:pt x="1225" y="24"/>
                        </a:lnTo>
                        <a:lnTo>
                          <a:pt x="1111" y="36"/>
                        </a:lnTo>
                        <a:lnTo>
                          <a:pt x="1004" y="0"/>
                        </a:lnTo>
                        <a:lnTo>
                          <a:pt x="882" y="128"/>
                        </a:lnTo>
                        <a:lnTo>
                          <a:pt x="744" y="203"/>
                        </a:lnTo>
                        <a:lnTo>
                          <a:pt x="516" y="188"/>
                        </a:lnTo>
                        <a:lnTo>
                          <a:pt x="355" y="60"/>
                        </a:lnTo>
                        <a:lnTo>
                          <a:pt x="236" y="0"/>
                        </a:lnTo>
                        <a:lnTo>
                          <a:pt x="0" y="88"/>
                        </a:lnTo>
                        <a:lnTo>
                          <a:pt x="95" y="355"/>
                        </a:lnTo>
                        <a:lnTo>
                          <a:pt x="186" y="360"/>
                        </a:lnTo>
                        <a:lnTo>
                          <a:pt x="444" y="463"/>
                        </a:lnTo>
                        <a:lnTo>
                          <a:pt x="599" y="598"/>
                        </a:lnTo>
                        <a:lnTo>
                          <a:pt x="768" y="766"/>
                        </a:lnTo>
                        <a:lnTo>
                          <a:pt x="1016" y="491"/>
                        </a:lnTo>
                        <a:lnTo>
                          <a:pt x="1225" y="287"/>
                        </a:lnTo>
                        <a:lnTo>
                          <a:pt x="1359" y="56"/>
                        </a:lnTo>
                        <a:close/>
                      </a:path>
                    </a:pathLst>
                  </a:custGeom>
                  <a:solidFill>
                    <a:schemeClr val="accent2">
                      <a:lumMod val="20000"/>
                      <a:lumOff val="80000"/>
                    </a:schemeClr>
                  </a:solidFill>
                  <a:ln w="3175" cmpd="sng">
                    <a:solidFill>
                      <a:schemeClr val="bg1"/>
                    </a:solidFill>
                    <a:prstDash val="solid"/>
                    <a:round/>
                    <a:headEnd/>
                    <a:tailEnd/>
                  </a:ln>
                  <a:effectLst/>
                </p:spPr>
                <p:txBody>
                  <a:bodyPr/>
                  <a:lstStyle>
                    <a:defPPr>
                      <a:defRPr lang="pt-BR"/>
                    </a:defPPr>
                    <a:lvl1pPr algn="l" rtl="0" eaLnBrk="0" fontAlgn="base" hangingPunct="0">
                      <a:spcBef>
                        <a:spcPct val="0"/>
                      </a:spcBef>
                      <a:spcAft>
                        <a:spcPct val="0"/>
                      </a:spcAft>
                      <a:defRPr kern="1200">
                        <a:solidFill>
                          <a:schemeClr val="tx1"/>
                        </a:solidFill>
                        <a:latin typeface="Calibri Light" panose="020F03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Light" panose="020F03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Light" panose="020F03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Light" panose="020F03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Light" panose="020F0302020204030204" pitchFamily="34" charset="0"/>
                        <a:ea typeface="+mn-ea"/>
                        <a:cs typeface="+mn-cs"/>
                      </a:defRPr>
                    </a:lvl5pPr>
                    <a:lvl6pPr marL="2286000" algn="l" defTabSz="914400" rtl="0" eaLnBrk="1" latinLnBrk="0" hangingPunct="1">
                      <a:defRPr kern="1200">
                        <a:solidFill>
                          <a:schemeClr val="tx1"/>
                        </a:solidFill>
                        <a:latin typeface="Calibri Light" panose="020F0302020204030204" pitchFamily="34" charset="0"/>
                        <a:ea typeface="+mn-ea"/>
                        <a:cs typeface="+mn-cs"/>
                      </a:defRPr>
                    </a:lvl6pPr>
                    <a:lvl7pPr marL="2743200" algn="l" defTabSz="914400" rtl="0" eaLnBrk="1" latinLnBrk="0" hangingPunct="1">
                      <a:defRPr kern="1200">
                        <a:solidFill>
                          <a:schemeClr val="tx1"/>
                        </a:solidFill>
                        <a:latin typeface="Calibri Light" panose="020F0302020204030204" pitchFamily="34" charset="0"/>
                        <a:ea typeface="+mn-ea"/>
                        <a:cs typeface="+mn-cs"/>
                      </a:defRPr>
                    </a:lvl7pPr>
                    <a:lvl8pPr marL="3200400" algn="l" defTabSz="914400" rtl="0" eaLnBrk="1" latinLnBrk="0" hangingPunct="1">
                      <a:defRPr kern="1200">
                        <a:solidFill>
                          <a:schemeClr val="tx1"/>
                        </a:solidFill>
                        <a:latin typeface="Calibri Light" panose="020F0302020204030204" pitchFamily="34" charset="0"/>
                        <a:ea typeface="+mn-ea"/>
                        <a:cs typeface="+mn-cs"/>
                      </a:defRPr>
                    </a:lvl8pPr>
                    <a:lvl9pPr marL="3657600" algn="l" defTabSz="914400" rtl="0" eaLnBrk="1" latinLnBrk="0" hangingPunct="1">
                      <a:defRPr kern="1200">
                        <a:solidFill>
                          <a:schemeClr val="tx1"/>
                        </a:solidFill>
                        <a:latin typeface="Calibri Light" panose="020F0302020204030204" pitchFamily="34" charset="0"/>
                        <a:ea typeface="+mn-ea"/>
                        <a:cs typeface="+mn-cs"/>
                      </a:defRPr>
                    </a:lvl9pPr>
                  </a:lstStyle>
                  <a:p>
                    <a:pPr defTabSz="342900"/>
                    <a:endParaRPr lang="zh-CN" altLang="en-US" sz="900" kern="0">
                      <a:solidFill>
                        <a:sysClr val="windowText" lastClr="000000"/>
                      </a:solidFill>
                      <a:ea typeface="宋体" panose="02010600030101010101" pitchFamily="2" charset="-122"/>
                    </a:endParaRPr>
                  </a:p>
                </p:txBody>
              </p:sp>
              <p:sp>
                <p:nvSpPr>
                  <p:cNvPr id="122" name="Freeform 46">
                    <a:extLst>
                      <a:ext uri="{FF2B5EF4-FFF2-40B4-BE49-F238E27FC236}">
                        <a16:creationId xmlns:a16="http://schemas.microsoft.com/office/drawing/2014/main" id="{A04E899C-0F48-747D-5AFB-C237D86BD1A8}"/>
                      </a:ext>
                    </a:extLst>
                  </p:cNvPr>
                  <p:cNvSpPr>
                    <a:spLocks/>
                  </p:cNvSpPr>
                  <p:nvPr/>
                </p:nvSpPr>
                <p:spPr bwMode="auto">
                  <a:xfrm>
                    <a:off x="8728679" y="2974392"/>
                    <a:ext cx="178246" cy="64187"/>
                  </a:xfrm>
                  <a:custGeom>
                    <a:avLst/>
                    <a:gdLst/>
                    <a:ahLst/>
                    <a:cxnLst>
                      <a:cxn ang="0">
                        <a:pos x="1155" y="216"/>
                      </a:cxn>
                      <a:cxn ang="0">
                        <a:pos x="1212" y="267"/>
                      </a:cxn>
                      <a:cxn ang="0">
                        <a:pos x="1296" y="242"/>
                      </a:cxn>
                      <a:cxn ang="0">
                        <a:pos x="1369" y="326"/>
                      </a:cxn>
                      <a:cxn ang="0">
                        <a:pos x="1495" y="255"/>
                      </a:cxn>
                      <a:cxn ang="0">
                        <a:pos x="1602" y="148"/>
                      </a:cxn>
                      <a:cxn ang="0">
                        <a:pos x="1736" y="52"/>
                      </a:cxn>
                      <a:cxn ang="0">
                        <a:pos x="1771" y="160"/>
                      </a:cxn>
                      <a:cxn ang="0">
                        <a:pos x="1783" y="347"/>
                      </a:cxn>
                      <a:cxn ang="0">
                        <a:pos x="1810" y="495"/>
                      </a:cxn>
                      <a:cxn ang="0">
                        <a:pos x="1944" y="479"/>
                      </a:cxn>
                      <a:cxn ang="0">
                        <a:pos x="2055" y="339"/>
                      </a:cxn>
                      <a:cxn ang="0">
                        <a:pos x="2267" y="323"/>
                      </a:cxn>
                      <a:cxn ang="0">
                        <a:pos x="2417" y="251"/>
                      </a:cxn>
                      <a:cxn ang="0">
                        <a:pos x="2523" y="136"/>
                      </a:cxn>
                      <a:cxn ang="0">
                        <a:pos x="2665" y="12"/>
                      </a:cxn>
                      <a:cxn ang="0">
                        <a:pos x="2783" y="0"/>
                      </a:cxn>
                      <a:cxn ang="0">
                        <a:pos x="2787" y="275"/>
                      </a:cxn>
                      <a:cxn ang="0">
                        <a:pos x="2775" y="483"/>
                      </a:cxn>
                      <a:cxn ang="0">
                        <a:pos x="2704" y="658"/>
                      </a:cxn>
                      <a:cxn ang="0">
                        <a:pos x="2634" y="827"/>
                      </a:cxn>
                      <a:cxn ang="0">
                        <a:pos x="2503" y="795"/>
                      </a:cxn>
                      <a:cxn ang="0">
                        <a:pos x="2385" y="806"/>
                      </a:cxn>
                      <a:cxn ang="0">
                        <a:pos x="2278" y="771"/>
                      </a:cxn>
                      <a:cxn ang="0">
                        <a:pos x="2160" y="897"/>
                      </a:cxn>
                      <a:cxn ang="0">
                        <a:pos x="2022" y="972"/>
                      </a:cxn>
                      <a:cxn ang="0">
                        <a:pos x="1791" y="959"/>
                      </a:cxn>
                      <a:cxn ang="0">
                        <a:pos x="1633" y="833"/>
                      </a:cxn>
                      <a:cxn ang="0">
                        <a:pos x="1513" y="771"/>
                      </a:cxn>
                      <a:cxn ang="0">
                        <a:pos x="1275" y="857"/>
                      </a:cxn>
                      <a:cxn ang="0">
                        <a:pos x="1168" y="863"/>
                      </a:cxn>
                      <a:cxn ang="0">
                        <a:pos x="1074" y="804"/>
                      </a:cxn>
                      <a:cxn ang="0">
                        <a:pos x="810" y="623"/>
                      </a:cxn>
                      <a:cxn ang="0">
                        <a:pos x="637" y="734"/>
                      </a:cxn>
                      <a:cxn ang="0">
                        <a:pos x="590" y="841"/>
                      </a:cxn>
                      <a:cxn ang="0">
                        <a:pos x="447" y="863"/>
                      </a:cxn>
                      <a:cxn ang="0">
                        <a:pos x="402" y="968"/>
                      </a:cxn>
                      <a:cxn ang="0">
                        <a:pos x="267" y="1009"/>
                      </a:cxn>
                      <a:cxn ang="0">
                        <a:pos x="258" y="927"/>
                      </a:cxn>
                      <a:cxn ang="0">
                        <a:pos x="184" y="849"/>
                      </a:cxn>
                      <a:cxn ang="0">
                        <a:pos x="184" y="744"/>
                      </a:cxn>
                      <a:cxn ang="0">
                        <a:pos x="0" y="671"/>
                      </a:cxn>
                      <a:cxn ang="0">
                        <a:pos x="153" y="530"/>
                      </a:cxn>
                      <a:cxn ang="0">
                        <a:pos x="279" y="471"/>
                      </a:cxn>
                      <a:cxn ang="0">
                        <a:pos x="350" y="395"/>
                      </a:cxn>
                      <a:cxn ang="0">
                        <a:pos x="294" y="231"/>
                      </a:cxn>
                      <a:cxn ang="0">
                        <a:pos x="330" y="84"/>
                      </a:cxn>
                      <a:cxn ang="0">
                        <a:pos x="483" y="120"/>
                      </a:cxn>
                      <a:cxn ang="0">
                        <a:pos x="651" y="75"/>
                      </a:cxn>
                      <a:cxn ang="0">
                        <a:pos x="769" y="95"/>
                      </a:cxn>
                      <a:cxn ang="0">
                        <a:pos x="1011" y="323"/>
                      </a:cxn>
                      <a:cxn ang="0">
                        <a:pos x="1060" y="240"/>
                      </a:cxn>
                      <a:cxn ang="0">
                        <a:pos x="1155" y="216"/>
                      </a:cxn>
                    </a:cxnLst>
                    <a:rect l="0" t="0" r="r" b="b"/>
                    <a:pathLst>
                      <a:path w="2787" h="1009">
                        <a:moveTo>
                          <a:pt x="1155" y="216"/>
                        </a:moveTo>
                        <a:lnTo>
                          <a:pt x="1212" y="267"/>
                        </a:lnTo>
                        <a:lnTo>
                          <a:pt x="1296" y="242"/>
                        </a:lnTo>
                        <a:lnTo>
                          <a:pt x="1369" y="326"/>
                        </a:lnTo>
                        <a:lnTo>
                          <a:pt x="1495" y="255"/>
                        </a:lnTo>
                        <a:lnTo>
                          <a:pt x="1602" y="148"/>
                        </a:lnTo>
                        <a:lnTo>
                          <a:pt x="1736" y="52"/>
                        </a:lnTo>
                        <a:lnTo>
                          <a:pt x="1771" y="160"/>
                        </a:lnTo>
                        <a:lnTo>
                          <a:pt x="1783" y="347"/>
                        </a:lnTo>
                        <a:lnTo>
                          <a:pt x="1810" y="495"/>
                        </a:lnTo>
                        <a:lnTo>
                          <a:pt x="1944" y="479"/>
                        </a:lnTo>
                        <a:lnTo>
                          <a:pt x="2055" y="339"/>
                        </a:lnTo>
                        <a:lnTo>
                          <a:pt x="2267" y="323"/>
                        </a:lnTo>
                        <a:lnTo>
                          <a:pt x="2417" y="251"/>
                        </a:lnTo>
                        <a:lnTo>
                          <a:pt x="2523" y="136"/>
                        </a:lnTo>
                        <a:lnTo>
                          <a:pt x="2665" y="12"/>
                        </a:lnTo>
                        <a:lnTo>
                          <a:pt x="2783" y="0"/>
                        </a:lnTo>
                        <a:lnTo>
                          <a:pt x="2787" y="275"/>
                        </a:lnTo>
                        <a:lnTo>
                          <a:pt x="2775" y="483"/>
                        </a:lnTo>
                        <a:lnTo>
                          <a:pt x="2704" y="658"/>
                        </a:lnTo>
                        <a:lnTo>
                          <a:pt x="2634" y="827"/>
                        </a:lnTo>
                        <a:lnTo>
                          <a:pt x="2503" y="795"/>
                        </a:lnTo>
                        <a:lnTo>
                          <a:pt x="2385" y="806"/>
                        </a:lnTo>
                        <a:lnTo>
                          <a:pt x="2278" y="771"/>
                        </a:lnTo>
                        <a:lnTo>
                          <a:pt x="2160" y="897"/>
                        </a:lnTo>
                        <a:lnTo>
                          <a:pt x="2022" y="972"/>
                        </a:lnTo>
                        <a:lnTo>
                          <a:pt x="1791" y="959"/>
                        </a:lnTo>
                        <a:lnTo>
                          <a:pt x="1633" y="833"/>
                        </a:lnTo>
                        <a:lnTo>
                          <a:pt x="1513" y="771"/>
                        </a:lnTo>
                        <a:lnTo>
                          <a:pt x="1275" y="857"/>
                        </a:lnTo>
                        <a:lnTo>
                          <a:pt x="1168" y="863"/>
                        </a:lnTo>
                        <a:lnTo>
                          <a:pt x="1074" y="804"/>
                        </a:lnTo>
                        <a:lnTo>
                          <a:pt x="810" y="623"/>
                        </a:lnTo>
                        <a:lnTo>
                          <a:pt x="637" y="734"/>
                        </a:lnTo>
                        <a:lnTo>
                          <a:pt x="590" y="841"/>
                        </a:lnTo>
                        <a:lnTo>
                          <a:pt x="447" y="863"/>
                        </a:lnTo>
                        <a:lnTo>
                          <a:pt x="402" y="968"/>
                        </a:lnTo>
                        <a:lnTo>
                          <a:pt x="267" y="1009"/>
                        </a:lnTo>
                        <a:lnTo>
                          <a:pt x="258" y="927"/>
                        </a:lnTo>
                        <a:lnTo>
                          <a:pt x="184" y="849"/>
                        </a:lnTo>
                        <a:lnTo>
                          <a:pt x="184" y="744"/>
                        </a:lnTo>
                        <a:lnTo>
                          <a:pt x="0" y="671"/>
                        </a:lnTo>
                        <a:lnTo>
                          <a:pt x="153" y="530"/>
                        </a:lnTo>
                        <a:lnTo>
                          <a:pt x="279" y="471"/>
                        </a:lnTo>
                        <a:lnTo>
                          <a:pt x="350" y="395"/>
                        </a:lnTo>
                        <a:lnTo>
                          <a:pt x="294" y="231"/>
                        </a:lnTo>
                        <a:lnTo>
                          <a:pt x="330" y="84"/>
                        </a:lnTo>
                        <a:lnTo>
                          <a:pt x="483" y="120"/>
                        </a:lnTo>
                        <a:lnTo>
                          <a:pt x="651" y="75"/>
                        </a:lnTo>
                        <a:lnTo>
                          <a:pt x="769" y="95"/>
                        </a:lnTo>
                        <a:lnTo>
                          <a:pt x="1011" y="323"/>
                        </a:lnTo>
                        <a:lnTo>
                          <a:pt x="1060" y="240"/>
                        </a:lnTo>
                        <a:lnTo>
                          <a:pt x="1155" y="216"/>
                        </a:lnTo>
                        <a:close/>
                      </a:path>
                    </a:pathLst>
                  </a:custGeom>
                  <a:solidFill>
                    <a:srgbClr val="629DD1"/>
                  </a:solidFill>
                  <a:ln w="3175" cmpd="sng">
                    <a:solidFill>
                      <a:schemeClr val="bg1"/>
                    </a:solidFill>
                    <a:prstDash val="solid"/>
                    <a:round/>
                    <a:headEnd/>
                    <a:tailEnd/>
                  </a:ln>
                  <a:effectLst/>
                </p:spPr>
                <p:txBody>
                  <a:bodyPr/>
                  <a:lstStyle>
                    <a:defPPr>
                      <a:defRPr lang="pt-BR"/>
                    </a:defPPr>
                    <a:lvl1pPr algn="l" rtl="0" eaLnBrk="0" fontAlgn="base" hangingPunct="0">
                      <a:spcBef>
                        <a:spcPct val="0"/>
                      </a:spcBef>
                      <a:spcAft>
                        <a:spcPct val="0"/>
                      </a:spcAft>
                      <a:defRPr kern="1200">
                        <a:solidFill>
                          <a:schemeClr val="tx1"/>
                        </a:solidFill>
                        <a:latin typeface="Calibri Light" panose="020F03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Light" panose="020F03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Light" panose="020F03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Light" panose="020F03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Light" panose="020F0302020204030204" pitchFamily="34" charset="0"/>
                        <a:ea typeface="+mn-ea"/>
                        <a:cs typeface="+mn-cs"/>
                      </a:defRPr>
                    </a:lvl5pPr>
                    <a:lvl6pPr marL="2286000" algn="l" defTabSz="914400" rtl="0" eaLnBrk="1" latinLnBrk="0" hangingPunct="1">
                      <a:defRPr kern="1200">
                        <a:solidFill>
                          <a:schemeClr val="tx1"/>
                        </a:solidFill>
                        <a:latin typeface="Calibri Light" panose="020F0302020204030204" pitchFamily="34" charset="0"/>
                        <a:ea typeface="+mn-ea"/>
                        <a:cs typeface="+mn-cs"/>
                      </a:defRPr>
                    </a:lvl6pPr>
                    <a:lvl7pPr marL="2743200" algn="l" defTabSz="914400" rtl="0" eaLnBrk="1" latinLnBrk="0" hangingPunct="1">
                      <a:defRPr kern="1200">
                        <a:solidFill>
                          <a:schemeClr val="tx1"/>
                        </a:solidFill>
                        <a:latin typeface="Calibri Light" panose="020F0302020204030204" pitchFamily="34" charset="0"/>
                        <a:ea typeface="+mn-ea"/>
                        <a:cs typeface="+mn-cs"/>
                      </a:defRPr>
                    </a:lvl7pPr>
                    <a:lvl8pPr marL="3200400" algn="l" defTabSz="914400" rtl="0" eaLnBrk="1" latinLnBrk="0" hangingPunct="1">
                      <a:defRPr kern="1200">
                        <a:solidFill>
                          <a:schemeClr val="tx1"/>
                        </a:solidFill>
                        <a:latin typeface="Calibri Light" panose="020F0302020204030204" pitchFamily="34" charset="0"/>
                        <a:ea typeface="+mn-ea"/>
                        <a:cs typeface="+mn-cs"/>
                      </a:defRPr>
                    </a:lvl8pPr>
                    <a:lvl9pPr marL="3657600" algn="l" defTabSz="914400" rtl="0" eaLnBrk="1" latinLnBrk="0" hangingPunct="1">
                      <a:defRPr kern="1200">
                        <a:solidFill>
                          <a:schemeClr val="tx1"/>
                        </a:solidFill>
                        <a:latin typeface="Calibri Light" panose="020F0302020204030204" pitchFamily="34" charset="0"/>
                        <a:ea typeface="+mn-ea"/>
                        <a:cs typeface="+mn-cs"/>
                      </a:defRPr>
                    </a:lvl9pPr>
                  </a:lstStyle>
                  <a:p>
                    <a:pPr defTabSz="342900"/>
                    <a:endParaRPr lang="zh-CN" altLang="en-US" sz="900" kern="0">
                      <a:solidFill>
                        <a:sysClr val="windowText" lastClr="000000"/>
                      </a:solidFill>
                      <a:ea typeface="宋体" panose="02010600030101010101" pitchFamily="2" charset="-122"/>
                    </a:endParaRPr>
                  </a:p>
                </p:txBody>
              </p:sp>
              <p:sp>
                <p:nvSpPr>
                  <p:cNvPr id="123" name="Freeform 47">
                    <a:extLst>
                      <a:ext uri="{FF2B5EF4-FFF2-40B4-BE49-F238E27FC236}">
                        <a16:creationId xmlns:a16="http://schemas.microsoft.com/office/drawing/2014/main" id="{2C5F4370-AB41-7EC0-C6B3-37181A98A206}"/>
                      </a:ext>
                    </a:extLst>
                  </p:cNvPr>
                  <p:cNvSpPr>
                    <a:spLocks/>
                  </p:cNvSpPr>
                  <p:nvPr/>
                </p:nvSpPr>
                <p:spPr bwMode="auto">
                  <a:xfrm>
                    <a:off x="8800387" y="2942298"/>
                    <a:ext cx="106197" cy="63497"/>
                  </a:xfrm>
                  <a:custGeom>
                    <a:avLst/>
                    <a:gdLst/>
                    <a:ahLst/>
                    <a:cxnLst>
                      <a:cxn ang="0">
                        <a:pos x="116" y="184"/>
                      </a:cxn>
                      <a:cxn ang="0">
                        <a:pos x="319" y="229"/>
                      </a:cxn>
                      <a:cxn ang="0">
                        <a:pos x="599" y="64"/>
                      </a:cxn>
                      <a:cxn ang="0">
                        <a:pos x="753" y="1"/>
                      </a:cxn>
                      <a:cxn ang="0">
                        <a:pos x="824" y="0"/>
                      </a:cxn>
                      <a:cxn ang="0">
                        <a:pos x="858" y="124"/>
                      </a:cxn>
                      <a:cxn ang="0">
                        <a:pos x="645" y="332"/>
                      </a:cxn>
                      <a:cxn ang="0">
                        <a:pos x="850" y="392"/>
                      </a:cxn>
                      <a:cxn ang="0">
                        <a:pos x="998" y="388"/>
                      </a:cxn>
                      <a:cxn ang="0">
                        <a:pos x="1177" y="512"/>
                      </a:cxn>
                      <a:cxn ang="0">
                        <a:pos x="1239" y="388"/>
                      </a:cxn>
                      <a:cxn ang="0">
                        <a:pos x="1181" y="184"/>
                      </a:cxn>
                      <a:cxn ang="0">
                        <a:pos x="1271" y="120"/>
                      </a:cxn>
                      <a:cxn ang="0">
                        <a:pos x="1477" y="229"/>
                      </a:cxn>
                      <a:cxn ang="0">
                        <a:pos x="1717" y="237"/>
                      </a:cxn>
                      <a:cxn ang="0">
                        <a:pos x="2052" y="282"/>
                      </a:cxn>
                      <a:cxn ang="0">
                        <a:pos x="2046" y="468"/>
                      </a:cxn>
                      <a:cxn ang="0">
                        <a:pos x="2076" y="629"/>
                      </a:cxn>
                      <a:cxn ang="0">
                        <a:pos x="1927" y="644"/>
                      </a:cxn>
                      <a:cxn ang="0">
                        <a:pos x="1751" y="799"/>
                      </a:cxn>
                      <a:cxn ang="0">
                        <a:pos x="1624" y="937"/>
                      </a:cxn>
                      <a:cxn ang="0">
                        <a:pos x="1436" y="1030"/>
                      </a:cxn>
                      <a:cxn ang="0">
                        <a:pos x="1166" y="1053"/>
                      </a:cxn>
                      <a:cxn ang="0">
                        <a:pos x="1028" y="1229"/>
                      </a:cxn>
                      <a:cxn ang="0">
                        <a:pos x="858" y="1247"/>
                      </a:cxn>
                      <a:cxn ang="0">
                        <a:pos x="825" y="1064"/>
                      </a:cxn>
                      <a:cxn ang="0">
                        <a:pos x="810" y="829"/>
                      </a:cxn>
                      <a:cxn ang="0">
                        <a:pos x="767" y="694"/>
                      </a:cxn>
                      <a:cxn ang="0">
                        <a:pos x="588" y="824"/>
                      </a:cxn>
                      <a:cxn ang="0">
                        <a:pos x="465" y="950"/>
                      </a:cxn>
                      <a:cxn ang="0">
                        <a:pos x="306" y="1038"/>
                      </a:cxn>
                      <a:cxn ang="0">
                        <a:pos x="215" y="934"/>
                      </a:cxn>
                      <a:cxn ang="0">
                        <a:pos x="111" y="962"/>
                      </a:cxn>
                      <a:cxn ang="0">
                        <a:pos x="43" y="899"/>
                      </a:cxn>
                      <a:cxn ang="0">
                        <a:pos x="58" y="689"/>
                      </a:cxn>
                      <a:cxn ang="0">
                        <a:pos x="0" y="470"/>
                      </a:cxn>
                      <a:cxn ang="0">
                        <a:pos x="83" y="388"/>
                      </a:cxn>
                      <a:cxn ang="0">
                        <a:pos x="116" y="184"/>
                      </a:cxn>
                    </a:cxnLst>
                    <a:rect l="0" t="0" r="r" b="b"/>
                    <a:pathLst>
                      <a:path w="2076" h="1247">
                        <a:moveTo>
                          <a:pt x="116" y="184"/>
                        </a:moveTo>
                        <a:lnTo>
                          <a:pt x="319" y="229"/>
                        </a:lnTo>
                        <a:lnTo>
                          <a:pt x="599" y="64"/>
                        </a:lnTo>
                        <a:lnTo>
                          <a:pt x="753" y="1"/>
                        </a:lnTo>
                        <a:lnTo>
                          <a:pt x="824" y="0"/>
                        </a:lnTo>
                        <a:lnTo>
                          <a:pt x="858" y="124"/>
                        </a:lnTo>
                        <a:lnTo>
                          <a:pt x="645" y="332"/>
                        </a:lnTo>
                        <a:lnTo>
                          <a:pt x="850" y="392"/>
                        </a:lnTo>
                        <a:lnTo>
                          <a:pt x="998" y="388"/>
                        </a:lnTo>
                        <a:lnTo>
                          <a:pt x="1177" y="512"/>
                        </a:lnTo>
                        <a:lnTo>
                          <a:pt x="1239" y="388"/>
                        </a:lnTo>
                        <a:lnTo>
                          <a:pt x="1181" y="184"/>
                        </a:lnTo>
                        <a:lnTo>
                          <a:pt x="1271" y="120"/>
                        </a:lnTo>
                        <a:lnTo>
                          <a:pt x="1477" y="229"/>
                        </a:lnTo>
                        <a:lnTo>
                          <a:pt x="1717" y="237"/>
                        </a:lnTo>
                        <a:lnTo>
                          <a:pt x="2052" y="282"/>
                        </a:lnTo>
                        <a:lnTo>
                          <a:pt x="2046" y="468"/>
                        </a:lnTo>
                        <a:lnTo>
                          <a:pt x="2076" y="629"/>
                        </a:lnTo>
                        <a:lnTo>
                          <a:pt x="1927" y="644"/>
                        </a:lnTo>
                        <a:lnTo>
                          <a:pt x="1751" y="799"/>
                        </a:lnTo>
                        <a:lnTo>
                          <a:pt x="1624" y="937"/>
                        </a:lnTo>
                        <a:lnTo>
                          <a:pt x="1436" y="1030"/>
                        </a:lnTo>
                        <a:lnTo>
                          <a:pt x="1166" y="1053"/>
                        </a:lnTo>
                        <a:lnTo>
                          <a:pt x="1028" y="1229"/>
                        </a:lnTo>
                        <a:lnTo>
                          <a:pt x="858" y="1247"/>
                        </a:lnTo>
                        <a:lnTo>
                          <a:pt x="825" y="1064"/>
                        </a:lnTo>
                        <a:lnTo>
                          <a:pt x="810" y="829"/>
                        </a:lnTo>
                        <a:lnTo>
                          <a:pt x="767" y="694"/>
                        </a:lnTo>
                        <a:lnTo>
                          <a:pt x="588" y="824"/>
                        </a:lnTo>
                        <a:lnTo>
                          <a:pt x="465" y="950"/>
                        </a:lnTo>
                        <a:lnTo>
                          <a:pt x="306" y="1038"/>
                        </a:lnTo>
                        <a:lnTo>
                          <a:pt x="215" y="934"/>
                        </a:lnTo>
                        <a:lnTo>
                          <a:pt x="111" y="962"/>
                        </a:lnTo>
                        <a:lnTo>
                          <a:pt x="43" y="899"/>
                        </a:lnTo>
                        <a:lnTo>
                          <a:pt x="58" y="689"/>
                        </a:lnTo>
                        <a:lnTo>
                          <a:pt x="0" y="470"/>
                        </a:lnTo>
                        <a:lnTo>
                          <a:pt x="83" y="388"/>
                        </a:lnTo>
                        <a:lnTo>
                          <a:pt x="116" y="184"/>
                        </a:lnTo>
                        <a:close/>
                      </a:path>
                    </a:pathLst>
                  </a:custGeom>
                  <a:solidFill>
                    <a:srgbClr val="E0EBF6"/>
                  </a:solidFill>
                  <a:ln w="3175" cmpd="sng">
                    <a:solidFill>
                      <a:schemeClr val="bg1"/>
                    </a:solidFill>
                    <a:prstDash val="solid"/>
                    <a:round/>
                    <a:headEnd/>
                    <a:tailEnd/>
                  </a:ln>
                  <a:effectLst/>
                </p:spPr>
                <p:txBody>
                  <a:bodyPr/>
                  <a:lstStyle>
                    <a:defPPr>
                      <a:defRPr lang="pt-BR"/>
                    </a:defPPr>
                    <a:lvl1pPr algn="l" rtl="0" eaLnBrk="0" fontAlgn="base" hangingPunct="0">
                      <a:spcBef>
                        <a:spcPct val="0"/>
                      </a:spcBef>
                      <a:spcAft>
                        <a:spcPct val="0"/>
                      </a:spcAft>
                      <a:defRPr kern="1200">
                        <a:solidFill>
                          <a:schemeClr val="tx1"/>
                        </a:solidFill>
                        <a:latin typeface="Calibri Light" panose="020F03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Light" panose="020F03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Light" panose="020F03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Light" panose="020F03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Light" panose="020F0302020204030204" pitchFamily="34" charset="0"/>
                        <a:ea typeface="+mn-ea"/>
                        <a:cs typeface="+mn-cs"/>
                      </a:defRPr>
                    </a:lvl5pPr>
                    <a:lvl6pPr marL="2286000" algn="l" defTabSz="914400" rtl="0" eaLnBrk="1" latinLnBrk="0" hangingPunct="1">
                      <a:defRPr kern="1200">
                        <a:solidFill>
                          <a:schemeClr val="tx1"/>
                        </a:solidFill>
                        <a:latin typeface="Calibri Light" panose="020F0302020204030204" pitchFamily="34" charset="0"/>
                        <a:ea typeface="+mn-ea"/>
                        <a:cs typeface="+mn-cs"/>
                      </a:defRPr>
                    </a:lvl6pPr>
                    <a:lvl7pPr marL="2743200" algn="l" defTabSz="914400" rtl="0" eaLnBrk="1" latinLnBrk="0" hangingPunct="1">
                      <a:defRPr kern="1200">
                        <a:solidFill>
                          <a:schemeClr val="tx1"/>
                        </a:solidFill>
                        <a:latin typeface="Calibri Light" panose="020F0302020204030204" pitchFamily="34" charset="0"/>
                        <a:ea typeface="+mn-ea"/>
                        <a:cs typeface="+mn-cs"/>
                      </a:defRPr>
                    </a:lvl7pPr>
                    <a:lvl8pPr marL="3200400" algn="l" defTabSz="914400" rtl="0" eaLnBrk="1" latinLnBrk="0" hangingPunct="1">
                      <a:defRPr kern="1200">
                        <a:solidFill>
                          <a:schemeClr val="tx1"/>
                        </a:solidFill>
                        <a:latin typeface="Calibri Light" panose="020F0302020204030204" pitchFamily="34" charset="0"/>
                        <a:ea typeface="+mn-ea"/>
                        <a:cs typeface="+mn-cs"/>
                      </a:defRPr>
                    </a:lvl8pPr>
                    <a:lvl9pPr marL="3657600" algn="l" defTabSz="914400" rtl="0" eaLnBrk="1" latinLnBrk="0" hangingPunct="1">
                      <a:defRPr kern="1200">
                        <a:solidFill>
                          <a:schemeClr val="tx1"/>
                        </a:solidFill>
                        <a:latin typeface="Calibri Light" panose="020F0302020204030204" pitchFamily="34" charset="0"/>
                        <a:ea typeface="+mn-ea"/>
                        <a:cs typeface="+mn-cs"/>
                      </a:defRPr>
                    </a:lvl9pPr>
                  </a:lstStyle>
                  <a:p>
                    <a:pPr defTabSz="342900"/>
                    <a:endParaRPr lang="zh-CN" altLang="en-US" sz="900" kern="0">
                      <a:solidFill>
                        <a:sysClr val="windowText" lastClr="000000"/>
                      </a:solidFill>
                      <a:ea typeface="宋体" panose="02010600030101010101" pitchFamily="2" charset="-122"/>
                    </a:endParaRPr>
                  </a:p>
                </p:txBody>
              </p:sp>
              <p:sp>
                <p:nvSpPr>
                  <p:cNvPr id="124" name="Freeform 48">
                    <a:extLst>
                      <a:ext uri="{FF2B5EF4-FFF2-40B4-BE49-F238E27FC236}">
                        <a16:creationId xmlns:a16="http://schemas.microsoft.com/office/drawing/2014/main" id="{D1D8CB2F-E19B-9C2D-CE45-25205FA7AA43}"/>
                      </a:ext>
                    </a:extLst>
                  </p:cNvPr>
                  <p:cNvSpPr>
                    <a:spLocks/>
                  </p:cNvSpPr>
                  <p:nvPr/>
                </p:nvSpPr>
                <p:spPr bwMode="auto">
                  <a:xfrm>
                    <a:off x="8806533" y="2908135"/>
                    <a:ext cx="98684" cy="60391"/>
                  </a:xfrm>
                  <a:custGeom>
                    <a:avLst/>
                    <a:gdLst/>
                    <a:ahLst/>
                    <a:cxnLst>
                      <a:cxn ang="0">
                        <a:pos x="1742" y="233"/>
                      </a:cxn>
                      <a:cxn ang="0">
                        <a:pos x="1579" y="143"/>
                      </a:cxn>
                      <a:cxn ang="0">
                        <a:pos x="1329" y="173"/>
                      </a:cxn>
                      <a:cxn ang="0">
                        <a:pos x="1092" y="143"/>
                      </a:cxn>
                      <a:cxn ang="0">
                        <a:pos x="940" y="53"/>
                      </a:cxn>
                      <a:cxn ang="0">
                        <a:pos x="778" y="0"/>
                      </a:cxn>
                      <a:cxn ang="0">
                        <a:pos x="697" y="43"/>
                      </a:cxn>
                      <a:cxn ang="0">
                        <a:pos x="555" y="29"/>
                      </a:cxn>
                      <a:cxn ang="0">
                        <a:pos x="439" y="203"/>
                      </a:cxn>
                      <a:cxn ang="0">
                        <a:pos x="306" y="414"/>
                      </a:cxn>
                      <a:cxn ang="0">
                        <a:pos x="150" y="666"/>
                      </a:cxn>
                      <a:cxn ang="0">
                        <a:pos x="30" y="687"/>
                      </a:cxn>
                      <a:cxn ang="0">
                        <a:pos x="0" y="853"/>
                      </a:cxn>
                      <a:cxn ang="0">
                        <a:pos x="201" y="897"/>
                      </a:cxn>
                      <a:cxn ang="0">
                        <a:pos x="487" y="732"/>
                      </a:cxn>
                      <a:cxn ang="0">
                        <a:pos x="630" y="672"/>
                      </a:cxn>
                      <a:cxn ang="0">
                        <a:pos x="708" y="667"/>
                      </a:cxn>
                      <a:cxn ang="0">
                        <a:pos x="738" y="793"/>
                      </a:cxn>
                      <a:cxn ang="0">
                        <a:pos x="526" y="1002"/>
                      </a:cxn>
                      <a:cxn ang="0">
                        <a:pos x="738" y="1062"/>
                      </a:cxn>
                      <a:cxn ang="0">
                        <a:pos x="881" y="1057"/>
                      </a:cxn>
                      <a:cxn ang="0">
                        <a:pos x="1058" y="1182"/>
                      </a:cxn>
                      <a:cxn ang="0">
                        <a:pos x="1122" y="1057"/>
                      </a:cxn>
                      <a:cxn ang="0">
                        <a:pos x="1063" y="853"/>
                      </a:cxn>
                      <a:cxn ang="0">
                        <a:pos x="1152" y="788"/>
                      </a:cxn>
                      <a:cxn ang="0">
                        <a:pos x="1358" y="897"/>
                      </a:cxn>
                      <a:cxn ang="0">
                        <a:pos x="1609" y="907"/>
                      </a:cxn>
                      <a:cxn ang="0">
                        <a:pos x="1934" y="952"/>
                      </a:cxn>
                      <a:cxn ang="0">
                        <a:pos x="1919" y="823"/>
                      </a:cxn>
                      <a:cxn ang="0">
                        <a:pos x="1870" y="682"/>
                      </a:cxn>
                      <a:cxn ang="0">
                        <a:pos x="1815" y="442"/>
                      </a:cxn>
                      <a:cxn ang="0">
                        <a:pos x="1742" y="233"/>
                      </a:cxn>
                    </a:cxnLst>
                    <a:rect l="0" t="0" r="r" b="b"/>
                    <a:pathLst>
                      <a:path w="1934" h="1182">
                        <a:moveTo>
                          <a:pt x="1742" y="233"/>
                        </a:moveTo>
                        <a:lnTo>
                          <a:pt x="1579" y="143"/>
                        </a:lnTo>
                        <a:lnTo>
                          <a:pt x="1329" y="173"/>
                        </a:lnTo>
                        <a:lnTo>
                          <a:pt x="1092" y="143"/>
                        </a:lnTo>
                        <a:lnTo>
                          <a:pt x="940" y="53"/>
                        </a:lnTo>
                        <a:lnTo>
                          <a:pt x="778" y="0"/>
                        </a:lnTo>
                        <a:lnTo>
                          <a:pt x="697" y="43"/>
                        </a:lnTo>
                        <a:lnTo>
                          <a:pt x="555" y="29"/>
                        </a:lnTo>
                        <a:lnTo>
                          <a:pt x="439" y="203"/>
                        </a:lnTo>
                        <a:lnTo>
                          <a:pt x="306" y="414"/>
                        </a:lnTo>
                        <a:lnTo>
                          <a:pt x="150" y="666"/>
                        </a:lnTo>
                        <a:lnTo>
                          <a:pt x="30" y="687"/>
                        </a:lnTo>
                        <a:lnTo>
                          <a:pt x="0" y="853"/>
                        </a:lnTo>
                        <a:lnTo>
                          <a:pt x="201" y="897"/>
                        </a:lnTo>
                        <a:lnTo>
                          <a:pt x="487" y="732"/>
                        </a:lnTo>
                        <a:lnTo>
                          <a:pt x="630" y="672"/>
                        </a:lnTo>
                        <a:lnTo>
                          <a:pt x="708" y="667"/>
                        </a:lnTo>
                        <a:lnTo>
                          <a:pt x="738" y="793"/>
                        </a:lnTo>
                        <a:lnTo>
                          <a:pt x="526" y="1002"/>
                        </a:lnTo>
                        <a:lnTo>
                          <a:pt x="738" y="1062"/>
                        </a:lnTo>
                        <a:lnTo>
                          <a:pt x="881" y="1057"/>
                        </a:lnTo>
                        <a:lnTo>
                          <a:pt x="1058" y="1182"/>
                        </a:lnTo>
                        <a:lnTo>
                          <a:pt x="1122" y="1057"/>
                        </a:lnTo>
                        <a:lnTo>
                          <a:pt x="1063" y="853"/>
                        </a:lnTo>
                        <a:lnTo>
                          <a:pt x="1152" y="788"/>
                        </a:lnTo>
                        <a:lnTo>
                          <a:pt x="1358" y="897"/>
                        </a:lnTo>
                        <a:lnTo>
                          <a:pt x="1609" y="907"/>
                        </a:lnTo>
                        <a:lnTo>
                          <a:pt x="1934" y="952"/>
                        </a:lnTo>
                        <a:lnTo>
                          <a:pt x="1919" y="823"/>
                        </a:lnTo>
                        <a:lnTo>
                          <a:pt x="1870" y="682"/>
                        </a:lnTo>
                        <a:lnTo>
                          <a:pt x="1815" y="442"/>
                        </a:lnTo>
                        <a:lnTo>
                          <a:pt x="1742" y="233"/>
                        </a:lnTo>
                        <a:close/>
                      </a:path>
                    </a:pathLst>
                  </a:custGeom>
                  <a:solidFill>
                    <a:schemeClr val="accent2">
                      <a:lumMod val="20000"/>
                      <a:lumOff val="80000"/>
                    </a:schemeClr>
                  </a:solidFill>
                  <a:ln w="3175" cmpd="sng">
                    <a:solidFill>
                      <a:schemeClr val="bg1"/>
                    </a:solidFill>
                    <a:prstDash val="solid"/>
                    <a:round/>
                    <a:headEnd/>
                    <a:tailEnd/>
                  </a:ln>
                  <a:effectLst/>
                </p:spPr>
                <p:txBody>
                  <a:bodyPr/>
                  <a:lstStyle>
                    <a:defPPr>
                      <a:defRPr lang="pt-BR"/>
                    </a:defPPr>
                    <a:lvl1pPr algn="l" rtl="0" eaLnBrk="0" fontAlgn="base" hangingPunct="0">
                      <a:spcBef>
                        <a:spcPct val="0"/>
                      </a:spcBef>
                      <a:spcAft>
                        <a:spcPct val="0"/>
                      </a:spcAft>
                      <a:defRPr kern="1200">
                        <a:solidFill>
                          <a:schemeClr val="tx1"/>
                        </a:solidFill>
                        <a:latin typeface="Calibri Light" panose="020F03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Light" panose="020F03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Light" panose="020F03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Light" panose="020F03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Light" panose="020F0302020204030204" pitchFamily="34" charset="0"/>
                        <a:ea typeface="+mn-ea"/>
                        <a:cs typeface="+mn-cs"/>
                      </a:defRPr>
                    </a:lvl5pPr>
                    <a:lvl6pPr marL="2286000" algn="l" defTabSz="914400" rtl="0" eaLnBrk="1" latinLnBrk="0" hangingPunct="1">
                      <a:defRPr kern="1200">
                        <a:solidFill>
                          <a:schemeClr val="tx1"/>
                        </a:solidFill>
                        <a:latin typeface="Calibri Light" panose="020F0302020204030204" pitchFamily="34" charset="0"/>
                        <a:ea typeface="+mn-ea"/>
                        <a:cs typeface="+mn-cs"/>
                      </a:defRPr>
                    </a:lvl6pPr>
                    <a:lvl7pPr marL="2743200" algn="l" defTabSz="914400" rtl="0" eaLnBrk="1" latinLnBrk="0" hangingPunct="1">
                      <a:defRPr kern="1200">
                        <a:solidFill>
                          <a:schemeClr val="tx1"/>
                        </a:solidFill>
                        <a:latin typeface="Calibri Light" panose="020F0302020204030204" pitchFamily="34" charset="0"/>
                        <a:ea typeface="+mn-ea"/>
                        <a:cs typeface="+mn-cs"/>
                      </a:defRPr>
                    </a:lvl7pPr>
                    <a:lvl8pPr marL="3200400" algn="l" defTabSz="914400" rtl="0" eaLnBrk="1" latinLnBrk="0" hangingPunct="1">
                      <a:defRPr kern="1200">
                        <a:solidFill>
                          <a:schemeClr val="tx1"/>
                        </a:solidFill>
                        <a:latin typeface="Calibri Light" panose="020F0302020204030204" pitchFamily="34" charset="0"/>
                        <a:ea typeface="+mn-ea"/>
                        <a:cs typeface="+mn-cs"/>
                      </a:defRPr>
                    </a:lvl8pPr>
                    <a:lvl9pPr marL="3657600" algn="l" defTabSz="914400" rtl="0" eaLnBrk="1" latinLnBrk="0" hangingPunct="1">
                      <a:defRPr kern="1200">
                        <a:solidFill>
                          <a:schemeClr val="tx1"/>
                        </a:solidFill>
                        <a:latin typeface="Calibri Light" panose="020F0302020204030204" pitchFamily="34" charset="0"/>
                        <a:ea typeface="+mn-ea"/>
                        <a:cs typeface="+mn-cs"/>
                      </a:defRPr>
                    </a:lvl9pPr>
                  </a:lstStyle>
                  <a:p>
                    <a:pPr defTabSz="342900"/>
                    <a:endParaRPr lang="zh-CN" altLang="en-US" sz="900" kern="0">
                      <a:solidFill>
                        <a:sysClr val="windowText" lastClr="000000"/>
                      </a:solidFill>
                      <a:ea typeface="宋体" panose="02010600030101010101" pitchFamily="2" charset="-122"/>
                    </a:endParaRPr>
                  </a:p>
                </p:txBody>
              </p:sp>
              <p:sp>
                <p:nvSpPr>
                  <p:cNvPr id="125" name="Freeform 49">
                    <a:extLst>
                      <a:ext uri="{FF2B5EF4-FFF2-40B4-BE49-F238E27FC236}">
                        <a16:creationId xmlns:a16="http://schemas.microsoft.com/office/drawing/2014/main" id="{03FFBDBA-1AD6-BA87-826B-A5CA8CA52152}"/>
                      </a:ext>
                    </a:extLst>
                  </p:cNvPr>
                  <p:cNvSpPr>
                    <a:spLocks/>
                  </p:cNvSpPr>
                  <p:nvPr/>
                </p:nvSpPr>
                <p:spPr bwMode="auto">
                  <a:xfrm>
                    <a:off x="8079205" y="2618259"/>
                    <a:ext cx="165954" cy="187384"/>
                  </a:xfrm>
                  <a:custGeom>
                    <a:avLst/>
                    <a:gdLst/>
                    <a:ahLst/>
                    <a:cxnLst>
                      <a:cxn ang="0">
                        <a:pos x="2316" y="170"/>
                      </a:cxn>
                      <a:cxn ang="0">
                        <a:pos x="2108" y="409"/>
                      </a:cxn>
                      <a:cxn ang="0">
                        <a:pos x="1784" y="524"/>
                      </a:cxn>
                      <a:cxn ang="0">
                        <a:pos x="1286" y="644"/>
                      </a:cxn>
                      <a:cxn ang="0">
                        <a:pos x="1123" y="853"/>
                      </a:cxn>
                      <a:cxn ang="0">
                        <a:pos x="739" y="679"/>
                      </a:cxn>
                      <a:cxn ang="0">
                        <a:pos x="369" y="584"/>
                      </a:cxn>
                      <a:cxn ang="0">
                        <a:pos x="5" y="499"/>
                      </a:cxn>
                      <a:cxn ang="0">
                        <a:pos x="104" y="763"/>
                      </a:cxn>
                      <a:cxn ang="0">
                        <a:pos x="325" y="978"/>
                      </a:cxn>
                      <a:cxn ang="0">
                        <a:pos x="409" y="1332"/>
                      </a:cxn>
                      <a:cxn ang="0">
                        <a:pos x="542" y="1592"/>
                      </a:cxn>
                      <a:cxn ang="0">
                        <a:pos x="779" y="1700"/>
                      </a:cxn>
                      <a:cxn ang="0">
                        <a:pos x="1123" y="1861"/>
                      </a:cxn>
                      <a:cxn ang="0">
                        <a:pos x="1222" y="2219"/>
                      </a:cxn>
                      <a:cxn ang="0">
                        <a:pos x="1227" y="2948"/>
                      </a:cxn>
                      <a:cxn ang="0">
                        <a:pos x="1360" y="3247"/>
                      </a:cxn>
                      <a:cxn ang="0">
                        <a:pos x="1493" y="3506"/>
                      </a:cxn>
                      <a:cxn ang="0">
                        <a:pos x="1739" y="3681"/>
                      </a:cxn>
                      <a:cxn ang="0">
                        <a:pos x="1922" y="3187"/>
                      </a:cxn>
                      <a:cxn ang="0">
                        <a:pos x="2261" y="3357"/>
                      </a:cxn>
                      <a:cxn ang="0">
                        <a:pos x="2448" y="3247"/>
                      </a:cxn>
                      <a:cxn ang="0">
                        <a:pos x="2542" y="2893"/>
                      </a:cxn>
                      <a:cxn ang="0">
                        <a:pos x="2956" y="2788"/>
                      </a:cxn>
                      <a:cxn ang="0">
                        <a:pos x="3176" y="2333"/>
                      </a:cxn>
                      <a:cxn ang="0">
                        <a:pos x="3069" y="2139"/>
                      </a:cxn>
                      <a:cxn ang="0">
                        <a:pos x="2779" y="1665"/>
                      </a:cxn>
                      <a:cxn ang="0">
                        <a:pos x="2631" y="1382"/>
                      </a:cxn>
                      <a:cxn ang="0">
                        <a:pos x="2892" y="748"/>
                      </a:cxn>
                      <a:cxn ang="0">
                        <a:pos x="2809" y="494"/>
                      </a:cxn>
                      <a:cxn ang="0">
                        <a:pos x="2641" y="155"/>
                      </a:cxn>
                      <a:cxn ang="0">
                        <a:pos x="2405" y="35"/>
                      </a:cxn>
                    </a:cxnLst>
                    <a:rect l="0" t="0" r="r" b="b"/>
                    <a:pathLst>
                      <a:path w="3244" h="3681">
                        <a:moveTo>
                          <a:pt x="2227" y="35"/>
                        </a:moveTo>
                        <a:lnTo>
                          <a:pt x="2316" y="170"/>
                        </a:lnTo>
                        <a:lnTo>
                          <a:pt x="2168" y="284"/>
                        </a:lnTo>
                        <a:lnTo>
                          <a:pt x="2108" y="409"/>
                        </a:lnTo>
                        <a:lnTo>
                          <a:pt x="1902" y="404"/>
                        </a:lnTo>
                        <a:lnTo>
                          <a:pt x="1784" y="524"/>
                        </a:lnTo>
                        <a:lnTo>
                          <a:pt x="1546" y="614"/>
                        </a:lnTo>
                        <a:lnTo>
                          <a:pt x="1286" y="644"/>
                        </a:lnTo>
                        <a:lnTo>
                          <a:pt x="1093" y="703"/>
                        </a:lnTo>
                        <a:lnTo>
                          <a:pt x="1123" y="853"/>
                        </a:lnTo>
                        <a:lnTo>
                          <a:pt x="1020" y="918"/>
                        </a:lnTo>
                        <a:lnTo>
                          <a:pt x="739" y="679"/>
                        </a:lnTo>
                        <a:lnTo>
                          <a:pt x="473" y="733"/>
                        </a:lnTo>
                        <a:lnTo>
                          <a:pt x="369" y="584"/>
                        </a:lnTo>
                        <a:lnTo>
                          <a:pt x="143" y="614"/>
                        </a:lnTo>
                        <a:lnTo>
                          <a:pt x="5" y="499"/>
                        </a:lnTo>
                        <a:lnTo>
                          <a:pt x="0" y="614"/>
                        </a:lnTo>
                        <a:lnTo>
                          <a:pt x="104" y="763"/>
                        </a:lnTo>
                        <a:lnTo>
                          <a:pt x="266" y="808"/>
                        </a:lnTo>
                        <a:lnTo>
                          <a:pt x="325" y="978"/>
                        </a:lnTo>
                        <a:lnTo>
                          <a:pt x="290" y="1157"/>
                        </a:lnTo>
                        <a:lnTo>
                          <a:pt x="409" y="1332"/>
                        </a:lnTo>
                        <a:lnTo>
                          <a:pt x="424" y="1517"/>
                        </a:lnTo>
                        <a:lnTo>
                          <a:pt x="542" y="1592"/>
                        </a:lnTo>
                        <a:lnTo>
                          <a:pt x="768" y="1562"/>
                        </a:lnTo>
                        <a:lnTo>
                          <a:pt x="779" y="1700"/>
                        </a:lnTo>
                        <a:lnTo>
                          <a:pt x="916" y="1780"/>
                        </a:lnTo>
                        <a:lnTo>
                          <a:pt x="1123" y="1861"/>
                        </a:lnTo>
                        <a:lnTo>
                          <a:pt x="1103" y="2021"/>
                        </a:lnTo>
                        <a:lnTo>
                          <a:pt x="1222" y="2219"/>
                        </a:lnTo>
                        <a:lnTo>
                          <a:pt x="1271" y="2424"/>
                        </a:lnTo>
                        <a:lnTo>
                          <a:pt x="1227" y="2948"/>
                        </a:lnTo>
                        <a:lnTo>
                          <a:pt x="1345" y="3117"/>
                        </a:lnTo>
                        <a:lnTo>
                          <a:pt x="1360" y="3247"/>
                        </a:lnTo>
                        <a:lnTo>
                          <a:pt x="1271" y="3372"/>
                        </a:lnTo>
                        <a:lnTo>
                          <a:pt x="1493" y="3506"/>
                        </a:lnTo>
                        <a:lnTo>
                          <a:pt x="1591" y="3671"/>
                        </a:lnTo>
                        <a:lnTo>
                          <a:pt x="1739" y="3681"/>
                        </a:lnTo>
                        <a:lnTo>
                          <a:pt x="1769" y="3367"/>
                        </a:lnTo>
                        <a:lnTo>
                          <a:pt x="1922" y="3187"/>
                        </a:lnTo>
                        <a:lnTo>
                          <a:pt x="2079" y="3192"/>
                        </a:lnTo>
                        <a:lnTo>
                          <a:pt x="2261" y="3357"/>
                        </a:lnTo>
                        <a:lnTo>
                          <a:pt x="2380" y="3367"/>
                        </a:lnTo>
                        <a:lnTo>
                          <a:pt x="2448" y="3247"/>
                        </a:lnTo>
                        <a:lnTo>
                          <a:pt x="2463" y="3072"/>
                        </a:lnTo>
                        <a:lnTo>
                          <a:pt x="2542" y="2893"/>
                        </a:lnTo>
                        <a:lnTo>
                          <a:pt x="2685" y="2773"/>
                        </a:lnTo>
                        <a:lnTo>
                          <a:pt x="2956" y="2788"/>
                        </a:lnTo>
                        <a:lnTo>
                          <a:pt x="3244" y="2766"/>
                        </a:lnTo>
                        <a:lnTo>
                          <a:pt x="3176" y="2333"/>
                        </a:lnTo>
                        <a:lnTo>
                          <a:pt x="3216" y="2217"/>
                        </a:lnTo>
                        <a:lnTo>
                          <a:pt x="3069" y="2139"/>
                        </a:lnTo>
                        <a:lnTo>
                          <a:pt x="2809" y="1906"/>
                        </a:lnTo>
                        <a:lnTo>
                          <a:pt x="2779" y="1665"/>
                        </a:lnTo>
                        <a:lnTo>
                          <a:pt x="2685" y="1557"/>
                        </a:lnTo>
                        <a:lnTo>
                          <a:pt x="2631" y="1382"/>
                        </a:lnTo>
                        <a:lnTo>
                          <a:pt x="2700" y="1003"/>
                        </a:lnTo>
                        <a:lnTo>
                          <a:pt x="2892" y="748"/>
                        </a:lnTo>
                        <a:lnTo>
                          <a:pt x="2804" y="614"/>
                        </a:lnTo>
                        <a:lnTo>
                          <a:pt x="2809" y="494"/>
                        </a:lnTo>
                        <a:lnTo>
                          <a:pt x="2567" y="409"/>
                        </a:lnTo>
                        <a:lnTo>
                          <a:pt x="2641" y="155"/>
                        </a:lnTo>
                        <a:lnTo>
                          <a:pt x="2552" y="0"/>
                        </a:lnTo>
                        <a:lnTo>
                          <a:pt x="2405" y="35"/>
                        </a:lnTo>
                        <a:lnTo>
                          <a:pt x="2227" y="35"/>
                        </a:lnTo>
                        <a:close/>
                      </a:path>
                    </a:pathLst>
                  </a:custGeom>
                  <a:solidFill>
                    <a:srgbClr val="629DD1"/>
                  </a:solidFill>
                  <a:ln w="3175" cmpd="sng">
                    <a:solidFill>
                      <a:schemeClr val="bg1"/>
                    </a:solidFill>
                    <a:prstDash val="solid"/>
                    <a:round/>
                    <a:headEnd/>
                    <a:tailEnd/>
                  </a:ln>
                  <a:effectLst/>
                </p:spPr>
                <p:txBody>
                  <a:bodyPr/>
                  <a:lstStyle>
                    <a:defPPr>
                      <a:defRPr lang="pt-BR"/>
                    </a:defPPr>
                    <a:lvl1pPr algn="l" rtl="0" eaLnBrk="0" fontAlgn="base" hangingPunct="0">
                      <a:spcBef>
                        <a:spcPct val="0"/>
                      </a:spcBef>
                      <a:spcAft>
                        <a:spcPct val="0"/>
                      </a:spcAft>
                      <a:defRPr kern="1200">
                        <a:solidFill>
                          <a:schemeClr val="tx1"/>
                        </a:solidFill>
                        <a:latin typeface="Calibri Light" panose="020F03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Light" panose="020F03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Light" panose="020F03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Light" panose="020F03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Light" panose="020F0302020204030204" pitchFamily="34" charset="0"/>
                        <a:ea typeface="+mn-ea"/>
                        <a:cs typeface="+mn-cs"/>
                      </a:defRPr>
                    </a:lvl5pPr>
                    <a:lvl6pPr marL="2286000" algn="l" defTabSz="914400" rtl="0" eaLnBrk="1" latinLnBrk="0" hangingPunct="1">
                      <a:defRPr kern="1200">
                        <a:solidFill>
                          <a:schemeClr val="tx1"/>
                        </a:solidFill>
                        <a:latin typeface="Calibri Light" panose="020F0302020204030204" pitchFamily="34" charset="0"/>
                        <a:ea typeface="+mn-ea"/>
                        <a:cs typeface="+mn-cs"/>
                      </a:defRPr>
                    </a:lvl6pPr>
                    <a:lvl7pPr marL="2743200" algn="l" defTabSz="914400" rtl="0" eaLnBrk="1" latinLnBrk="0" hangingPunct="1">
                      <a:defRPr kern="1200">
                        <a:solidFill>
                          <a:schemeClr val="tx1"/>
                        </a:solidFill>
                        <a:latin typeface="Calibri Light" panose="020F0302020204030204" pitchFamily="34" charset="0"/>
                        <a:ea typeface="+mn-ea"/>
                        <a:cs typeface="+mn-cs"/>
                      </a:defRPr>
                    </a:lvl7pPr>
                    <a:lvl8pPr marL="3200400" algn="l" defTabSz="914400" rtl="0" eaLnBrk="1" latinLnBrk="0" hangingPunct="1">
                      <a:defRPr kern="1200">
                        <a:solidFill>
                          <a:schemeClr val="tx1"/>
                        </a:solidFill>
                        <a:latin typeface="Calibri Light" panose="020F0302020204030204" pitchFamily="34" charset="0"/>
                        <a:ea typeface="+mn-ea"/>
                        <a:cs typeface="+mn-cs"/>
                      </a:defRPr>
                    </a:lvl8pPr>
                    <a:lvl9pPr marL="3657600" algn="l" defTabSz="914400" rtl="0" eaLnBrk="1" latinLnBrk="0" hangingPunct="1">
                      <a:defRPr kern="1200">
                        <a:solidFill>
                          <a:schemeClr val="tx1"/>
                        </a:solidFill>
                        <a:latin typeface="Calibri Light" panose="020F0302020204030204" pitchFamily="34" charset="0"/>
                        <a:ea typeface="+mn-ea"/>
                        <a:cs typeface="+mn-cs"/>
                      </a:defRPr>
                    </a:lvl9pPr>
                  </a:lstStyle>
                  <a:p>
                    <a:pPr defTabSz="342900"/>
                    <a:endParaRPr lang="zh-CN" altLang="en-US" sz="900" kern="0">
                      <a:solidFill>
                        <a:sysClr val="windowText" lastClr="000000"/>
                      </a:solidFill>
                      <a:ea typeface="宋体" panose="02010600030101010101" pitchFamily="2" charset="-122"/>
                    </a:endParaRPr>
                  </a:p>
                </p:txBody>
              </p:sp>
              <p:sp>
                <p:nvSpPr>
                  <p:cNvPr id="126" name="Freeform 33">
                    <a:extLst>
                      <a:ext uri="{FF2B5EF4-FFF2-40B4-BE49-F238E27FC236}">
                        <a16:creationId xmlns:a16="http://schemas.microsoft.com/office/drawing/2014/main" id="{DE8DB891-C9E4-DBC0-7B7E-A10B285383F5}"/>
                      </a:ext>
                    </a:extLst>
                  </p:cNvPr>
                  <p:cNvSpPr>
                    <a:spLocks/>
                  </p:cNvSpPr>
                  <p:nvPr/>
                </p:nvSpPr>
                <p:spPr bwMode="auto">
                  <a:xfrm>
                    <a:off x="8361941" y="3499964"/>
                    <a:ext cx="134197" cy="92139"/>
                  </a:xfrm>
                  <a:custGeom>
                    <a:avLst/>
                    <a:gdLst/>
                    <a:ahLst/>
                    <a:cxnLst>
                      <a:cxn ang="0">
                        <a:pos x="59" y="103"/>
                      </a:cxn>
                      <a:cxn ang="0">
                        <a:pos x="15" y="298"/>
                      </a:cxn>
                      <a:cxn ang="0">
                        <a:pos x="0" y="552"/>
                      </a:cxn>
                      <a:cxn ang="0">
                        <a:pos x="788" y="662"/>
                      </a:cxn>
                      <a:cxn ang="0">
                        <a:pos x="945" y="767"/>
                      </a:cxn>
                      <a:cxn ang="0">
                        <a:pos x="1209" y="878"/>
                      </a:cxn>
                      <a:cxn ang="0">
                        <a:pos x="1414" y="1063"/>
                      </a:cxn>
                      <a:cxn ang="0">
                        <a:pos x="1507" y="1263"/>
                      </a:cxn>
                      <a:cxn ang="0">
                        <a:pos x="1777" y="1376"/>
                      </a:cxn>
                      <a:cxn ang="0">
                        <a:pos x="1922" y="1361"/>
                      </a:cxn>
                      <a:cxn ang="0">
                        <a:pos x="1819" y="1554"/>
                      </a:cxn>
                      <a:cxn ang="0">
                        <a:pos x="1820" y="1720"/>
                      </a:cxn>
                      <a:cxn ang="0">
                        <a:pos x="1909" y="1810"/>
                      </a:cxn>
                      <a:cxn ang="0">
                        <a:pos x="2219" y="1540"/>
                      </a:cxn>
                      <a:cxn ang="0">
                        <a:pos x="2435" y="1456"/>
                      </a:cxn>
                      <a:cxn ang="0">
                        <a:pos x="2377" y="1346"/>
                      </a:cxn>
                      <a:cxn ang="0">
                        <a:pos x="2480" y="1241"/>
                      </a:cxn>
                      <a:cxn ang="0">
                        <a:pos x="2618" y="887"/>
                      </a:cxn>
                      <a:cxn ang="0">
                        <a:pos x="2569" y="732"/>
                      </a:cxn>
                      <a:cxn ang="0">
                        <a:pos x="2584" y="522"/>
                      </a:cxn>
                      <a:cxn ang="0">
                        <a:pos x="2628" y="243"/>
                      </a:cxn>
                      <a:cxn ang="0">
                        <a:pos x="2599" y="75"/>
                      </a:cxn>
                      <a:cxn ang="0">
                        <a:pos x="2527" y="0"/>
                      </a:cxn>
                      <a:cxn ang="0">
                        <a:pos x="2342" y="15"/>
                      </a:cxn>
                      <a:cxn ang="0">
                        <a:pos x="2229" y="100"/>
                      </a:cxn>
                      <a:cxn ang="0">
                        <a:pos x="2052" y="103"/>
                      </a:cxn>
                      <a:cxn ang="0">
                        <a:pos x="1862" y="15"/>
                      </a:cxn>
                      <a:cxn ang="0">
                        <a:pos x="1643" y="36"/>
                      </a:cxn>
                      <a:cxn ang="0">
                        <a:pos x="1489" y="118"/>
                      </a:cxn>
                      <a:cxn ang="0">
                        <a:pos x="1334" y="138"/>
                      </a:cxn>
                      <a:cxn ang="0">
                        <a:pos x="1301" y="238"/>
                      </a:cxn>
                      <a:cxn ang="0">
                        <a:pos x="1306" y="315"/>
                      </a:cxn>
                      <a:cxn ang="0">
                        <a:pos x="1196" y="377"/>
                      </a:cxn>
                      <a:cxn ang="0">
                        <a:pos x="788" y="213"/>
                      </a:cxn>
                      <a:cxn ang="0">
                        <a:pos x="330" y="118"/>
                      </a:cxn>
                      <a:cxn ang="0">
                        <a:pos x="59" y="103"/>
                      </a:cxn>
                    </a:cxnLst>
                    <a:rect l="0" t="0" r="r" b="b"/>
                    <a:pathLst>
                      <a:path w="2628" h="1810">
                        <a:moveTo>
                          <a:pt x="59" y="103"/>
                        </a:moveTo>
                        <a:lnTo>
                          <a:pt x="15" y="298"/>
                        </a:lnTo>
                        <a:lnTo>
                          <a:pt x="0" y="552"/>
                        </a:lnTo>
                        <a:lnTo>
                          <a:pt x="788" y="662"/>
                        </a:lnTo>
                        <a:lnTo>
                          <a:pt x="945" y="767"/>
                        </a:lnTo>
                        <a:lnTo>
                          <a:pt x="1209" y="878"/>
                        </a:lnTo>
                        <a:lnTo>
                          <a:pt x="1414" y="1063"/>
                        </a:lnTo>
                        <a:lnTo>
                          <a:pt x="1507" y="1263"/>
                        </a:lnTo>
                        <a:lnTo>
                          <a:pt x="1777" y="1376"/>
                        </a:lnTo>
                        <a:lnTo>
                          <a:pt x="1922" y="1361"/>
                        </a:lnTo>
                        <a:lnTo>
                          <a:pt x="1819" y="1554"/>
                        </a:lnTo>
                        <a:lnTo>
                          <a:pt x="1820" y="1720"/>
                        </a:lnTo>
                        <a:lnTo>
                          <a:pt x="1909" y="1810"/>
                        </a:lnTo>
                        <a:lnTo>
                          <a:pt x="2219" y="1540"/>
                        </a:lnTo>
                        <a:lnTo>
                          <a:pt x="2435" y="1456"/>
                        </a:lnTo>
                        <a:lnTo>
                          <a:pt x="2377" y="1346"/>
                        </a:lnTo>
                        <a:lnTo>
                          <a:pt x="2480" y="1241"/>
                        </a:lnTo>
                        <a:lnTo>
                          <a:pt x="2618" y="887"/>
                        </a:lnTo>
                        <a:lnTo>
                          <a:pt x="2569" y="732"/>
                        </a:lnTo>
                        <a:lnTo>
                          <a:pt x="2584" y="522"/>
                        </a:lnTo>
                        <a:lnTo>
                          <a:pt x="2628" y="243"/>
                        </a:lnTo>
                        <a:lnTo>
                          <a:pt x="2599" y="75"/>
                        </a:lnTo>
                        <a:lnTo>
                          <a:pt x="2527" y="0"/>
                        </a:lnTo>
                        <a:lnTo>
                          <a:pt x="2342" y="15"/>
                        </a:lnTo>
                        <a:lnTo>
                          <a:pt x="2229" y="100"/>
                        </a:lnTo>
                        <a:lnTo>
                          <a:pt x="2052" y="103"/>
                        </a:lnTo>
                        <a:lnTo>
                          <a:pt x="1862" y="15"/>
                        </a:lnTo>
                        <a:lnTo>
                          <a:pt x="1643" y="36"/>
                        </a:lnTo>
                        <a:lnTo>
                          <a:pt x="1489" y="118"/>
                        </a:lnTo>
                        <a:lnTo>
                          <a:pt x="1334" y="138"/>
                        </a:lnTo>
                        <a:lnTo>
                          <a:pt x="1301" y="238"/>
                        </a:lnTo>
                        <a:lnTo>
                          <a:pt x="1306" y="315"/>
                        </a:lnTo>
                        <a:lnTo>
                          <a:pt x="1196" y="377"/>
                        </a:lnTo>
                        <a:lnTo>
                          <a:pt x="788" y="213"/>
                        </a:lnTo>
                        <a:lnTo>
                          <a:pt x="330" y="118"/>
                        </a:lnTo>
                        <a:lnTo>
                          <a:pt x="59" y="103"/>
                        </a:lnTo>
                        <a:close/>
                      </a:path>
                    </a:pathLst>
                  </a:custGeom>
                  <a:solidFill>
                    <a:schemeClr val="accent2">
                      <a:lumMod val="20000"/>
                      <a:lumOff val="80000"/>
                    </a:schemeClr>
                  </a:solidFill>
                  <a:ln w="3175" cmpd="sng">
                    <a:solidFill>
                      <a:schemeClr val="bg1"/>
                    </a:solidFill>
                    <a:prstDash val="solid"/>
                    <a:round/>
                    <a:headEnd/>
                    <a:tailEnd/>
                  </a:ln>
                  <a:effectLst/>
                </p:spPr>
                <p:txBody>
                  <a:bodyPr/>
                  <a:lstStyle>
                    <a:defPPr>
                      <a:defRPr lang="pt-BR"/>
                    </a:defPPr>
                    <a:lvl1pPr algn="l" rtl="0" eaLnBrk="0" fontAlgn="base" hangingPunct="0">
                      <a:spcBef>
                        <a:spcPct val="0"/>
                      </a:spcBef>
                      <a:spcAft>
                        <a:spcPct val="0"/>
                      </a:spcAft>
                      <a:defRPr kern="1200">
                        <a:solidFill>
                          <a:schemeClr val="tx1"/>
                        </a:solidFill>
                        <a:latin typeface="Calibri Light" panose="020F03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Light" panose="020F03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Light" panose="020F03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Light" panose="020F03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Light" panose="020F0302020204030204" pitchFamily="34" charset="0"/>
                        <a:ea typeface="+mn-ea"/>
                        <a:cs typeface="+mn-cs"/>
                      </a:defRPr>
                    </a:lvl5pPr>
                    <a:lvl6pPr marL="2286000" algn="l" defTabSz="914400" rtl="0" eaLnBrk="1" latinLnBrk="0" hangingPunct="1">
                      <a:defRPr kern="1200">
                        <a:solidFill>
                          <a:schemeClr val="tx1"/>
                        </a:solidFill>
                        <a:latin typeface="Calibri Light" panose="020F0302020204030204" pitchFamily="34" charset="0"/>
                        <a:ea typeface="+mn-ea"/>
                        <a:cs typeface="+mn-cs"/>
                      </a:defRPr>
                    </a:lvl6pPr>
                    <a:lvl7pPr marL="2743200" algn="l" defTabSz="914400" rtl="0" eaLnBrk="1" latinLnBrk="0" hangingPunct="1">
                      <a:defRPr kern="1200">
                        <a:solidFill>
                          <a:schemeClr val="tx1"/>
                        </a:solidFill>
                        <a:latin typeface="Calibri Light" panose="020F0302020204030204" pitchFamily="34" charset="0"/>
                        <a:ea typeface="+mn-ea"/>
                        <a:cs typeface="+mn-cs"/>
                      </a:defRPr>
                    </a:lvl7pPr>
                    <a:lvl8pPr marL="3200400" algn="l" defTabSz="914400" rtl="0" eaLnBrk="1" latinLnBrk="0" hangingPunct="1">
                      <a:defRPr kern="1200">
                        <a:solidFill>
                          <a:schemeClr val="tx1"/>
                        </a:solidFill>
                        <a:latin typeface="Calibri Light" panose="020F0302020204030204" pitchFamily="34" charset="0"/>
                        <a:ea typeface="+mn-ea"/>
                        <a:cs typeface="+mn-cs"/>
                      </a:defRPr>
                    </a:lvl8pPr>
                    <a:lvl9pPr marL="3657600" algn="l" defTabSz="914400" rtl="0" eaLnBrk="1" latinLnBrk="0" hangingPunct="1">
                      <a:defRPr kern="1200">
                        <a:solidFill>
                          <a:schemeClr val="tx1"/>
                        </a:solidFill>
                        <a:latin typeface="Calibri Light" panose="020F0302020204030204" pitchFamily="34" charset="0"/>
                        <a:ea typeface="+mn-ea"/>
                        <a:cs typeface="+mn-cs"/>
                      </a:defRPr>
                    </a:lvl9pPr>
                  </a:lstStyle>
                  <a:p>
                    <a:pPr defTabSz="342900"/>
                    <a:endParaRPr lang="zh-CN" altLang="en-US" sz="900" kern="0">
                      <a:solidFill>
                        <a:sysClr val="windowText" lastClr="000000"/>
                      </a:solidFill>
                      <a:ea typeface="宋体" panose="02010600030101010101" pitchFamily="2" charset="-122"/>
                    </a:endParaRPr>
                  </a:p>
                </p:txBody>
              </p:sp>
              <p:sp>
                <p:nvSpPr>
                  <p:cNvPr id="127" name="Freeform 34">
                    <a:extLst>
                      <a:ext uri="{FF2B5EF4-FFF2-40B4-BE49-F238E27FC236}">
                        <a16:creationId xmlns:a16="http://schemas.microsoft.com/office/drawing/2014/main" id="{B80C0297-B447-95E4-15D4-F8E68C35D38C}"/>
                      </a:ext>
                    </a:extLst>
                  </p:cNvPr>
                  <p:cNvSpPr>
                    <a:spLocks/>
                  </p:cNvSpPr>
                  <p:nvPr/>
                </p:nvSpPr>
                <p:spPr bwMode="auto">
                  <a:xfrm>
                    <a:off x="8258135" y="3528262"/>
                    <a:ext cx="202149" cy="183588"/>
                  </a:xfrm>
                  <a:custGeom>
                    <a:avLst/>
                    <a:gdLst/>
                    <a:ahLst/>
                    <a:cxnLst>
                      <a:cxn ang="0">
                        <a:pos x="0" y="1342"/>
                      </a:cxn>
                      <a:cxn ang="0">
                        <a:pos x="134" y="1185"/>
                      </a:cxn>
                      <a:cxn ang="0">
                        <a:pos x="317" y="1008"/>
                      </a:cxn>
                      <a:cxn ang="0">
                        <a:pos x="515" y="765"/>
                      </a:cxn>
                      <a:cxn ang="0">
                        <a:pos x="759" y="552"/>
                      </a:cxn>
                      <a:cxn ang="0">
                        <a:pos x="971" y="366"/>
                      </a:cxn>
                      <a:cxn ang="0">
                        <a:pos x="1270" y="155"/>
                      </a:cxn>
                      <a:cxn ang="0">
                        <a:pos x="1626" y="0"/>
                      </a:cxn>
                      <a:cxn ang="0">
                        <a:pos x="2252" y="86"/>
                      </a:cxn>
                      <a:cxn ang="0">
                        <a:pos x="2380" y="171"/>
                      </a:cxn>
                      <a:cxn ang="0">
                        <a:pos x="2593" y="262"/>
                      </a:cxn>
                      <a:cxn ang="0">
                        <a:pos x="2758" y="410"/>
                      </a:cxn>
                      <a:cxn ang="0">
                        <a:pos x="2829" y="566"/>
                      </a:cxn>
                      <a:cxn ang="0">
                        <a:pos x="3046" y="657"/>
                      </a:cxn>
                      <a:cxn ang="0">
                        <a:pos x="3164" y="645"/>
                      </a:cxn>
                      <a:cxn ang="0">
                        <a:pos x="3081" y="801"/>
                      </a:cxn>
                      <a:cxn ang="0">
                        <a:pos x="3081" y="933"/>
                      </a:cxn>
                      <a:cxn ang="0">
                        <a:pos x="3152" y="1005"/>
                      </a:cxn>
                      <a:cxn ang="0">
                        <a:pos x="3010" y="1232"/>
                      </a:cxn>
                      <a:cxn ang="0">
                        <a:pos x="2751" y="1703"/>
                      </a:cxn>
                      <a:cxn ang="0">
                        <a:pos x="2558" y="1894"/>
                      </a:cxn>
                      <a:cxn ang="0">
                        <a:pos x="2231" y="2122"/>
                      </a:cxn>
                      <a:cxn ang="0">
                        <a:pos x="2207" y="2106"/>
                      </a:cxn>
                      <a:cxn ang="0">
                        <a:pos x="2349" y="2010"/>
                      </a:cxn>
                      <a:cxn ang="0">
                        <a:pos x="2479" y="1890"/>
                      </a:cxn>
                      <a:cxn ang="0">
                        <a:pos x="2502" y="1775"/>
                      </a:cxn>
                      <a:cxn ang="0">
                        <a:pos x="2593" y="1751"/>
                      </a:cxn>
                      <a:cxn ang="0">
                        <a:pos x="2688" y="1631"/>
                      </a:cxn>
                      <a:cxn ang="0">
                        <a:pos x="2735" y="1559"/>
                      </a:cxn>
                      <a:cxn ang="0">
                        <a:pos x="2762" y="1451"/>
                      </a:cxn>
                      <a:cxn ang="0">
                        <a:pos x="2739" y="1376"/>
                      </a:cxn>
                      <a:cxn ang="0">
                        <a:pos x="2640" y="1436"/>
                      </a:cxn>
                      <a:cxn ang="0">
                        <a:pos x="2526" y="1459"/>
                      </a:cxn>
                      <a:cxn ang="0">
                        <a:pos x="2439" y="1627"/>
                      </a:cxn>
                      <a:cxn ang="0">
                        <a:pos x="2384" y="1771"/>
                      </a:cxn>
                      <a:cxn ang="0">
                        <a:pos x="2215" y="1858"/>
                      </a:cxn>
                      <a:cxn ang="0">
                        <a:pos x="2120" y="1986"/>
                      </a:cxn>
                      <a:cxn ang="0">
                        <a:pos x="2054" y="2130"/>
                      </a:cxn>
                      <a:cxn ang="0">
                        <a:pos x="2014" y="2309"/>
                      </a:cxn>
                      <a:cxn ang="0">
                        <a:pos x="1912" y="2553"/>
                      </a:cxn>
                      <a:cxn ang="0">
                        <a:pos x="1719" y="2744"/>
                      </a:cxn>
                      <a:cxn ang="0">
                        <a:pos x="1560" y="2882"/>
                      </a:cxn>
                      <a:cxn ang="0">
                        <a:pos x="1483" y="2840"/>
                      </a:cxn>
                      <a:cxn ang="0">
                        <a:pos x="1506" y="2597"/>
                      </a:cxn>
                      <a:cxn ang="0">
                        <a:pos x="1699" y="2445"/>
                      </a:cxn>
                      <a:cxn ang="0">
                        <a:pos x="1522" y="2321"/>
                      </a:cxn>
                      <a:cxn ang="0">
                        <a:pos x="1475" y="2170"/>
                      </a:cxn>
                      <a:cxn ang="0">
                        <a:pos x="593" y="1555"/>
                      </a:cxn>
                      <a:cxn ang="0">
                        <a:pos x="455" y="1412"/>
                      </a:cxn>
                      <a:cxn ang="0">
                        <a:pos x="313" y="1268"/>
                      </a:cxn>
                      <a:cxn ang="0">
                        <a:pos x="207" y="1284"/>
                      </a:cxn>
                      <a:cxn ang="0">
                        <a:pos x="174" y="1365"/>
                      </a:cxn>
                      <a:cxn ang="0">
                        <a:pos x="0" y="1342"/>
                      </a:cxn>
                    </a:cxnLst>
                    <a:rect l="0" t="0" r="r" b="b"/>
                    <a:pathLst>
                      <a:path w="3164" h="2882">
                        <a:moveTo>
                          <a:pt x="0" y="1342"/>
                        </a:moveTo>
                        <a:lnTo>
                          <a:pt x="134" y="1185"/>
                        </a:lnTo>
                        <a:lnTo>
                          <a:pt x="317" y="1008"/>
                        </a:lnTo>
                        <a:lnTo>
                          <a:pt x="515" y="765"/>
                        </a:lnTo>
                        <a:lnTo>
                          <a:pt x="759" y="552"/>
                        </a:lnTo>
                        <a:lnTo>
                          <a:pt x="971" y="366"/>
                        </a:lnTo>
                        <a:lnTo>
                          <a:pt x="1270" y="155"/>
                        </a:lnTo>
                        <a:lnTo>
                          <a:pt x="1626" y="0"/>
                        </a:lnTo>
                        <a:lnTo>
                          <a:pt x="2252" y="86"/>
                        </a:lnTo>
                        <a:lnTo>
                          <a:pt x="2380" y="171"/>
                        </a:lnTo>
                        <a:lnTo>
                          <a:pt x="2593" y="262"/>
                        </a:lnTo>
                        <a:lnTo>
                          <a:pt x="2758" y="410"/>
                        </a:lnTo>
                        <a:lnTo>
                          <a:pt x="2829" y="566"/>
                        </a:lnTo>
                        <a:lnTo>
                          <a:pt x="3046" y="657"/>
                        </a:lnTo>
                        <a:lnTo>
                          <a:pt x="3164" y="645"/>
                        </a:lnTo>
                        <a:lnTo>
                          <a:pt x="3081" y="801"/>
                        </a:lnTo>
                        <a:lnTo>
                          <a:pt x="3081" y="933"/>
                        </a:lnTo>
                        <a:lnTo>
                          <a:pt x="3152" y="1005"/>
                        </a:lnTo>
                        <a:lnTo>
                          <a:pt x="3010" y="1232"/>
                        </a:lnTo>
                        <a:lnTo>
                          <a:pt x="2751" y="1703"/>
                        </a:lnTo>
                        <a:lnTo>
                          <a:pt x="2558" y="1894"/>
                        </a:lnTo>
                        <a:lnTo>
                          <a:pt x="2231" y="2122"/>
                        </a:lnTo>
                        <a:lnTo>
                          <a:pt x="2207" y="2106"/>
                        </a:lnTo>
                        <a:lnTo>
                          <a:pt x="2349" y="2010"/>
                        </a:lnTo>
                        <a:lnTo>
                          <a:pt x="2479" y="1890"/>
                        </a:lnTo>
                        <a:lnTo>
                          <a:pt x="2502" y="1775"/>
                        </a:lnTo>
                        <a:lnTo>
                          <a:pt x="2593" y="1751"/>
                        </a:lnTo>
                        <a:lnTo>
                          <a:pt x="2688" y="1631"/>
                        </a:lnTo>
                        <a:lnTo>
                          <a:pt x="2735" y="1559"/>
                        </a:lnTo>
                        <a:lnTo>
                          <a:pt x="2762" y="1451"/>
                        </a:lnTo>
                        <a:lnTo>
                          <a:pt x="2739" y="1376"/>
                        </a:lnTo>
                        <a:lnTo>
                          <a:pt x="2640" y="1436"/>
                        </a:lnTo>
                        <a:lnTo>
                          <a:pt x="2526" y="1459"/>
                        </a:lnTo>
                        <a:lnTo>
                          <a:pt x="2439" y="1627"/>
                        </a:lnTo>
                        <a:lnTo>
                          <a:pt x="2384" y="1771"/>
                        </a:lnTo>
                        <a:lnTo>
                          <a:pt x="2215" y="1858"/>
                        </a:lnTo>
                        <a:lnTo>
                          <a:pt x="2120" y="1986"/>
                        </a:lnTo>
                        <a:lnTo>
                          <a:pt x="2054" y="2130"/>
                        </a:lnTo>
                        <a:lnTo>
                          <a:pt x="2014" y="2309"/>
                        </a:lnTo>
                        <a:lnTo>
                          <a:pt x="1912" y="2553"/>
                        </a:lnTo>
                        <a:lnTo>
                          <a:pt x="1719" y="2744"/>
                        </a:lnTo>
                        <a:lnTo>
                          <a:pt x="1560" y="2882"/>
                        </a:lnTo>
                        <a:lnTo>
                          <a:pt x="1483" y="2840"/>
                        </a:lnTo>
                        <a:lnTo>
                          <a:pt x="1506" y="2597"/>
                        </a:lnTo>
                        <a:lnTo>
                          <a:pt x="1699" y="2445"/>
                        </a:lnTo>
                        <a:lnTo>
                          <a:pt x="1522" y="2321"/>
                        </a:lnTo>
                        <a:lnTo>
                          <a:pt x="1475" y="2170"/>
                        </a:lnTo>
                        <a:lnTo>
                          <a:pt x="593" y="1555"/>
                        </a:lnTo>
                        <a:lnTo>
                          <a:pt x="455" y="1412"/>
                        </a:lnTo>
                        <a:lnTo>
                          <a:pt x="313" y="1268"/>
                        </a:lnTo>
                        <a:lnTo>
                          <a:pt x="207" y="1284"/>
                        </a:lnTo>
                        <a:lnTo>
                          <a:pt x="174" y="1365"/>
                        </a:lnTo>
                        <a:lnTo>
                          <a:pt x="0" y="1342"/>
                        </a:lnTo>
                        <a:close/>
                      </a:path>
                    </a:pathLst>
                  </a:custGeom>
                  <a:solidFill>
                    <a:schemeClr val="accent2">
                      <a:lumMod val="20000"/>
                      <a:lumOff val="80000"/>
                    </a:schemeClr>
                  </a:solidFill>
                  <a:ln w="3175" cmpd="sng">
                    <a:solidFill>
                      <a:schemeClr val="bg1"/>
                    </a:solidFill>
                    <a:prstDash val="solid"/>
                    <a:round/>
                    <a:headEnd/>
                    <a:tailEnd/>
                  </a:ln>
                  <a:effectLst/>
                </p:spPr>
                <p:txBody>
                  <a:bodyPr/>
                  <a:lstStyle/>
                  <a:p>
                    <a:pPr defTabSz="342900" eaLnBrk="0" fontAlgn="base" hangingPunct="0">
                      <a:spcBef>
                        <a:spcPct val="0"/>
                      </a:spcBef>
                      <a:spcAft>
                        <a:spcPct val="0"/>
                      </a:spcAft>
                    </a:pPr>
                    <a:endParaRPr lang="zh-CN" altLang="en-US" sz="900" kern="0">
                      <a:solidFill>
                        <a:sysClr val="windowText" lastClr="000000"/>
                      </a:solidFill>
                      <a:latin typeface="Calibri Light" panose="020F0302020204030204" pitchFamily="34" charset="0"/>
                      <a:ea typeface="宋体" panose="02010600030101010101" pitchFamily="2" charset="-122"/>
                    </a:endParaRPr>
                  </a:p>
                </p:txBody>
              </p:sp>
            </p:grpSp>
          </p:grpSp>
          <p:cxnSp>
            <p:nvCxnSpPr>
              <p:cNvPr id="69" name="Conector de Seta Reta 68">
                <a:extLst>
                  <a:ext uri="{FF2B5EF4-FFF2-40B4-BE49-F238E27FC236}">
                    <a16:creationId xmlns:a16="http://schemas.microsoft.com/office/drawing/2014/main" id="{6FC5C3E5-6DCF-2852-DDC4-79E2ADF14162}"/>
                  </a:ext>
                </a:extLst>
              </p:cNvPr>
              <p:cNvCxnSpPr/>
              <p:nvPr/>
            </p:nvCxnSpPr>
            <p:spPr>
              <a:xfrm flipV="1">
                <a:off x="5259027" y="3938244"/>
                <a:ext cx="432000" cy="96970"/>
              </a:xfrm>
              <a:prstGeom prst="straightConnector1">
                <a:avLst/>
              </a:prstGeom>
              <a:ln>
                <a:solidFill>
                  <a:schemeClr val="tx2"/>
                </a:solidFill>
                <a:tailEnd type="oval"/>
              </a:ln>
            </p:spPr>
            <p:style>
              <a:lnRef idx="3">
                <a:schemeClr val="accent1"/>
              </a:lnRef>
              <a:fillRef idx="0">
                <a:schemeClr val="accent1"/>
              </a:fillRef>
              <a:effectRef idx="2">
                <a:schemeClr val="accent1"/>
              </a:effectRef>
              <a:fontRef idx="minor">
                <a:schemeClr val="tx1"/>
              </a:fontRef>
            </p:style>
          </p:cxnSp>
          <p:cxnSp>
            <p:nvCxnSpPr>
              <p:cNvPr id="70" name="Conector de Seta Reta 69">
                <a:extLst>
                  <a:ext uri="{FF2B5EF4-FFF2-40B4-BE49-F238E27FC236}">
                    <a16:creationId xmlns:a16="http://schemas.microsoft.com/office/drawing/2014/main" id="{927CE995-167E-2E9B-FA20-AE479D9924AC}"/>
                  </a:ext>
                </a:extLst>
              </p:cNvPr>
              <p:cNvCxnSpPr>
                <a:cxnSpLocks/>
              </p:cNvCxnSpPr>
              <p:nvPr/>
            </p:nvCxnSpPr>
            <p:spPr>
              <a:xfrm rot="3600000" flipV="1">
                <a:off x="5588460" y="3015037"/>
                <a:ext cx="432000" cy="96970"/>
              </a:xfrm>
              <a:prstGeom prst="straightConnector1">
                <a:avLst/>
              </a:prstGeom>
              <a:ln>
                <a:solidFill>
                  <a:schemeClr val="accent4"/>
                </a:solidFill>
                <a:tailEnd type="oval"/>
              </a:ln>
            </p:spPr>
            <p:style>
              <a:lnRef idx="3">
                <a:schemeClr val="accent1"/>
              </a:lnRef>
              <a:fillRef idx="0">
                <a:schemeClr val="accent1"/>
              </a:fillRef>
              <a:effectRef idx="2">
                <a:schemeClr val="accent1"/>
              </a:effectRef>
              <a:fontRef idx="minor">
                <a:schemeClr val="tx1"/>
              </a:fontRef>
            </p:style>
          </p:cxnSp>
          <p:cxnSp>
            <p:nvCxnSpPr>
              <p:cNvPr id="71" name="Conector de Seta Reta 70">
                <a:extLst>
                  <a:ext uri="{FF2B5EF4-FFF2-40B4-BE49-F238E27FC236}">
                    <a16:creationId xmlns:a16="http://schemas.microsoft.com/office/drawing/2014/main" id="{89474651-BF89-7F47-EDD5-DA94A3776213}"/>
                  </a:ext>
                </a:extLst>
              </p:cNvPr>
              <p:cNvCxnSpPr>
                <a:cxnSpLocks/>
              </p:cNvCxnSpPr>
              <p:nvPr/>
            </p:nvCxnSpPr>
            <p:spPr>
              <a:xfrm rot="6180000" flipV="1">
                <a:off x="6122715" y="2886890"/>
                <a:ext cx="432000" cy="96970"/>
              </a:xfrm>
              <a:prstGeom prst="straightConnector1">
                <a:avLst/>
              </a:prstGeom>
              <a:ln>
                <a:solidFill>
                  <a:schemeClr val="accent5"/>
                </a:solidFill>
                <a:tailEnd type="oval"/>
              </a:ln>
            </p:spPr>
            <p:style>
              <a:lnRef idx="3">
                <a:schemeClr val="accent1"/>
              </a:lnRef>
              <a:fillRef idx="0">
                <a:schemeClr val="accent1"/>
              </a:fillRef>
              <a:effectRef idx="2">
                <a:schemeClr val="accent1"/>
              </a:effectRef>
              <a:fontRef idx="minor">
                <a:schemeClr val="tx1"/>
              </a:fontRef>
            </p:style>
          </p:cxnSp>
          <p:cxnSp>
            <p:nvCxnSpPr>
              <p:cNvPr id="72" name="Conector de Seta Reta 71">
                <a:extLst>
                  <a:ext uri="{FF2B5EF4-FFF2-40B4-BE49-F238E27FC236}">
                    <a16:creationId xmlns:a16="http://schemas.microsoft.com/office/drawing/2014/main" id="{AB9578A2-FD5A-2CEE-22E4-916419B80134}"/>
                  </a:ext>
                </a:extLst>
              </p:cNvPr>
              <p:cNvCxnSpPr>
                <a:cxnSpLocks/>
              </p:cNvCxnSpPr>
              <p:nvPr/>
            </p:nvCxnSpPr>
            <p:spPr>
              <a:xfrm rot="17280000" flipH="1" flipV="1">
                <a:off x="6637474" y="3040094"/>
                <a:ext cx="432000" cy="96970"/>
              </a:xfrm>
              <a:prstGeom prst="straightConnector1">
                <a:avLst/>
              </a:prstGeom>
              <a:ln>
                <a:solidFill>
                  <a:schemeClr val="accent1">
                    <a:lumMod val="40000"/>
                    <a:lumOff val="60000"/>
                  </a:schemeClr>
                </a:solidFill>
                <a:tailEnd type="oval"/>
              </a:ln>
            </p:spPr>
            <p:style>
              <a:lnRef idx="3">
                <a:schemeClr val="accent1"/>
              </a:lnRef>
              <a:fillRef idx="0">
                <a:schemeClr val="accent1"/>
              </a:fillRef>
              <a:effectRef idx="2">
                <a:schemeClr val="accent1"/>
              </a:effectRef>
              <a:fontRef idx="minor">
                <a:schemeClr val="tx1"/>
              </a:fontRef>
            </p:style>
          </p:cxnSp>
          <p:cxnSp>
            <p:nvCxnSpPr>
              <p:cNvPr id="73" name="Conector de Seta Reta 72">
                <a:extLst>
                  <a:ext uri="{FF2B5EF4-FFF2-40B4-BE49-F238E27FC236}">
                    <a16:creationId xmlns:a16="http://schemas.microsoft.com/office/drawing/2014/main" id="{817A80FD-7EB4-D55F-8D57-19930BF5B3A0}"/>
                  </a:ext>
                </a:extLst>
              </p:cNvPr>
              <p:cNvCxnSpPr>
                <a:cxnSpLocks/>
              </p:cNvCxnSpPr>
              <p:nvPr/>
            </p:nvCxnSpPr>
            <p:spPr>
              <a:xfrm rot="1860000" flipV="1">
                <a:off x="5311760" y="3488089"/>
                <a:ext cx="432000" cy="96970"/>
              </a:xfrm>
              <a:prstGeom prst="straightConnector1">
                <a:avLst/>
              </a:prstGeom>
              <a:ln>
                <a:solidFill>
                  <a:schemeClr val="accent1">
                    <a:lumMod val="75000"/>
                  </a:schemeClr>
                </a:solidFill>
                <a:tailEnd type="oval"/>
              </a:ln>
            </p:spPr>
            <p:style>
              <a:lnRef idx="3">
                <a:schemeClr val="accent1"/>
              </a:lnRef>
              <a:fillRef idx="0">
                <a:schemeClr val="accent1"/>
              </a:fillRef>
              <a:effectRef idx="2">
                <a:schemeClr val="accent1"/>
              </a:effectRef>
              <a:fontRef idx="minor">
                <a:schemeClr val="tx1"/>
              </a:fontRef>
            </p:style>
          </p:cxnSp>
          <p:cxnSp>
            <p:nvCxnSpPr>
              <p:cNvPr id="74" name="Conector de Seta Reta 73">
                <a:extLst>
                  <a:ext uri="{FF2B5EF4-FFF2-40B4-BE49-F238E27FC236}">
                    <a16:creationId xmlns:a16="http://schemas.microsoft.com/office/drawing/2014/main" id="{100B3EF0-954B-C799-9C82-81E6A9D51B03}"/>
                  </a:ext>
                </a:extLst>
              </p:cNvPr>
              <p:cNvCxnSpPr>
                <a:cxnSpLocks/>
              </p:cNvCxnSpPr>
              <p:nvPr/>
            </p:nvCxnSpPr>
            <p:spPr>
              <a:xfrm rot="10980000">
                <a:off x="7007341" y="3950495"/>
                <a:ext cx="432000" cy="96970"/>
              </a:xfrm>
              <a:prstGeom prst="straightConnector1">
                <a:avLst/>
              </a:prstGeom>
              <a:ln>
                <a:solidFill>
                  <a:schemeClr val="accent2">
                    <a:lumMod val="40000"/>
                    <a:lumOff val="60000"/>
                  </a:schemeClr>
                </a:solidFill>
                <a:tailEnd type="oval"/>
              </a:ln>
            </p:spPr>
            <p:style>
              <a:lnRef idx="3">
                <a:schemeClr val="accent1"/>
              </a:lnRef>
              <a:fillRef idx="0">
                <a:schemeClr val="accent1"/>
              </a:fillRef>
              <a:effectRef idx="2">
                <a:schemeClr val="accent1"/>
              </a:effectRef>
              <a:fontRef idx="minor">
                <a:schemeClr val="tx1"/>
              </a:fontRef>
            </p:style>
          </p:cxnSp>
          <p:cxnSp>
            <p:nvCxnSpPr>
              <p:cNvPr id="75" name="Conector de Seta Reta 74">
                <a:extLst>
                  <a:ext uri="{FF2B5EF4-FFF2-40B4-BE49-F238E27FC236}">
                    <a16:creationId xmlns:a16="http://schemas.microsoft.com/office/drawing/2014/main" id="{D6FA1FEB-09B7-D5E0-1A2A-6FDC67B26CB1}"/>
                  </a:ext>
                </a:extLst>
              </p:cNvPr>
              <p:cNvCxnSpPr>
                <a:cxnSpLocks/>
              </p:cNvCxnSpPr>
              <p:nvPr/>
            </p:nvCxnSpPr>
            <p:spPr>
              <a:xfrm rot="19740000" flipH="1" flipV="1">
                <a:off x="7062818" y="3452717"/>
                <a:ext cx="432000" cy="96970"/>
              </a:xfrm>
              <a:prstGeom prst="straightConnector1">
                <a:avLst/>
              </a:prstGeom>
              <a:ln>
                <a:solidFill>
                  <a:schemeClr val="accent2"/>
                </a:solidFill>
                <a:tailEnd type="oval"/>
              </a:ln>
            </p:spPr>
            <p:style>
              <a:lnRef idx="3">
                <a:schemeClr val="accent1"/>
              </a:lnRef>
              <a:fillRef idx="0">
                <a:schemeClr val="accent1"/>
              </a:fillRef>
              <a:effectRef idx="2">
                <a:schemeClr val="accent1"/>
              </a:effectRef>
              <a:fontRef idx="minor">
                <a:schemeClr val="tx1"/>
              </a:fontRef>
            </p:style>
          </p:cxnSp>
        </p:grpSp>
      </p:grpSp>
      <p:pic>
        <p:nvPicPr>
          <p:cNvPr id="176" name="Imagem 175">
            <a:extLst>
              <a:ext uri="{FF2B5EF4-FFF2-40B4-BE49-F238E27FC236}">
                <a16:creationId xmlns:a16="http://schemas.microsoft.com/office/drawing/2014/main" id="{83130A7E-4508-7A71-27D6-9D749E6559C3}"/>
              </a:ext>
            </a:extLst>
          </p:cNvPr>
          <p:cNvPicPr>
            <a:picLocks noChangeAspect="1"/>
          </p:cNvPicPr>
          <p:nvPr/>
        </p:nvPicPr>
        <p:blipFill rotWithShape="1">
          <a:blip r:embed="rId7"/>
          <a:srcRect l="16572" t="21460" r="17429" b="13230"/>
          <a:stretch/>
        </p:blipFill>
        <p:spPr>
          <a:xfrm>
            <a:off x="7834694" y="3753277"/>
            <a:ext cx="1000294" cy="556781"/>
          </a:xfrm>
          <a:prstGeom prst="rect">
            <a:avLst/>
          </a:prstGeom>
          <a:ln>
            <a:noFill/>
          </a:ln>
          <a:effectLst>
            <a:outerShdw blurRad="292100" dist="139700" dir="2700000" algn="tl" rotWithShape="0">
              <a:srgbClr val="333333">
                <a:alpha val="65000"/>
              </a:srgbClr>
            </a:outerShdw>
          </a:effectLst>
        </p:spPr>
      </p:pic>
      <p:pic>
        <p:nvPicPr>
          <p:cNvPr id="178" name="Imagem 177">
            <a:extLst>
              <a:ext uri="{FF2B5EF4-FFF2-40B4-BE49-F238E27FC236}">
                <a16:creationId xmlns:a16="http://schemas.microsoft.com/office/drawing/2014/main" id="{98290F34-33C4-BC20-D885-C2EEB2FCD9E0}"/>
              </a:ext>
            </a:extLst>
          </p:cNvPr>
          <p:cNvPicPr>
            <a:picLocks noChangeAspect="1"/>
          </p:cNvPicPr>
          <p:nvPr/>
        </p:nvPicPr>
        <p:blipFill rotWithShape="1">
          <a:blip r:embed="rId8"/>
          <a:srcRect l="16429" t="17778" r="17071" b="16762"/>
          <a:stretch/>
        </p:blipFill>
        <p:spPr>
          <a:xfrm>
            <a:off x="7455787" y="3485762"/>
            <a:ext cx="1113836" cy="616737"/>
          </a:xfrm>
          <a:prstGeom prst="rect">
            <a:avLst/>
          </a:prstGeom>
          <a:ln>
            <a:noFill/>
          </a:ln>
          <a:effectLst>
            <a:outerShdw blurRad="292100" dist="139700" dir="2700000" algn="tl" rotWithShape="0">
              <a:srgbClr val="333333">
                <a:alpha val="65000"/>
              </a:srgbClr>
            </a:outerShdw>
          </a:effectLst>
        </p:spPr>
      </p:pic>
      <p:sp>
        <p:nvSpPr>
          <p:cNvPr id="181" name="CaixaDeTexto 180">
            <a:extLst>
              <a:ext uri="{FF2B5EF4-FFF2-40B4-BE49-F238E27FC236}">
                <a16:creationId xmlns:a16="http://schemas.microsoft.com/office/drawing/2014/main" id="{77EDAC5E-B21D-5548-DB2C-020604007EBC}"/>
              </a:ext>
            </a:extLst>
          </p:cNvPr>
          <p:cNvSpPr txBox="1">
            <a:spLocks noChangeArrowheads="1"/>
          </p:cNvSpPr>
          <p:nvPr/>
        </p:nvSpPr>
        <p:spPr bwMode="auto">
          <a:xfrm>
            <a:off x="5414405" y="3302347"/>
            <a:ext cx="1681740" cy="1133078"/>
          </a:xfrm>
          <a:prstGeom prst="rect">
            <a:avLst/>
          </a:prstGeom>
          <a:solidFill>
            <a:srgbClr val="D9D9D9"/>
          </a:solidFill>
          <a:ln>
            <a:noFill/>
          </a:ln>
        </p:spPr>
        <p:txBody>
          <a:bodyPr wrap="square" tIns="81000" bIns="81000">
            <a:spAutoFit/>
          </a:bodyPr>
          <a:lstStyle>
            <a:lvl1pPr>
              <a:lnSpc>
                <a:spcPct val="90000"/>
              </a:lnSpc>
              <a:spcBef>
                <a:spcPts val="1000"/>
              </a:spcBef>
              <a:buClr>
                <a:srgbClr val="002A5E"/>
              </a:buClr>
              <a:buFont typeface="Arial" panose="020B0604020202020204" pitchFamily="34" charset="0"/>
              <a:buChar char="•"/>
              <a:defRPr sz="2400">
                <a:solidFill>
                  <a:schemeClr val="tx1"/>
                </a:solidFill>
                <a:latin typeface="Calibri Light" panose="020F0302020204030204" pitchFamily="34" charset="0"/>
              </a:defRPr>
            </a:lvl1pPr>
            <a:lvl2pPr marL="742950" indent="-285750">
              <a:lnSpc>
                <a:spcPct val="90000"/>
              </a:lnSpc>
              <a:spcBef>
                <a:spcPts val="500"/>
              </a:spcBef>
              <a:buClr>
                <a:srgbClr val="002A5E"/>
              </a:buClr>
              <a:buFont typeface="Arial" panose="020B0604020202020204" pitchFamily="34" charset="0"/>
              <a:buChar char="•"/>
              <a:defRPr sz="2400">
                <a:solidFill>
                  <a:schemeClr val="tx1"/>
                </a:solidFill>
                <a:latin typeface="Calibri Light" panose="020F0302020204030204" pitchFamily="34" charset="0"/>
              </a:defRPr>
            </a:lvl2pPr>
            <a:lvl3pPr marL="1143000" indent="-228600">
              <a:lnSpc>
                <a:spcPct val="90000"/>
              </a:lnSpc>
              <a:spcBef>
                <a:spcPts val="500"/>
              </a:spcBef>
              <a:buClr>
                <a:srgbClr val="002A5E"/>
              </a:buClr>
              <a:buFont typeface="Arial" panose="020B0604020202020204" pitchFamily="34" charset="0"/>
              <a:buChar char="•"/>
              <a:defRPr sz="2400">
                <a:solidFill>
                  <a:schemeClr val="tx1"/>
                </a:solidFill>
                <a:latin typeface="Calibri Light" panose="020F0302020204030204" pitchFamily="34" charset="0"/>
              </a:defRPr>
            </a:lvl3pPr>
            <a:lvl4pPr marL="1600200" indent="-228600">
              <a:lnSpc>
                <a:spcPct val="90000"/>
              </a:lnSpc>
              <a:spcBef>
                <a:spcPts val="500"/>
              </a:spcBef>
              <a:buClr>
                <a:srgbClr val="002A5E"/>
              </a:buClr>
              <a:buFont typeface="Arial" panose="020B0604020202020204" pitchFamily="34" charset="0"/>
              <a:buChar char="•"/>
              <a:defRPr sz="2400">
                <a:solidFill>
                  <a:schemeClr val="tx1"/>
                </a:solidFill>
                <a:latin typeface="Calibri Light" panose="020F0302020204030204" pitchFamily="34" charset="0"/>
              </a:defRPr>
            </a:lvl4pPr>
            <a:lvl5pPr marL="2057400" indent="-228600">
              <a:lnSpc>
                <a:spcPct val="90000"/>
              </a:lnSpc>
              <a:spcBef>
                <a:spcPts val="500"/>
              </a:spcBef>
              <a:buClr>
                <a:srgbClr val="002A5E"/>
              </a:buClr>
              <a:buFont typeface="Arial" panose="020B0604020202020204" pitchFamily="34" charset="0"/>
              <a:buChar char="•"/>
              <a:defRPr sz="2400">
                <a:solidFill>
                  <a:schemeClr val="tx1"/>
                </a:solidFill>
                <a:latin typeface="Calibri Light" panose="020F0302020204030204" pitchFamily="34" charset="0"/>
              </a:defRPr>
            </a:lvl5pPr>
            <a:lvl6pPr marL="2514600" indent="-228600" eaLnBrk="0" fontAlgn="base" hangingPunct="0">
              <a:lnSpc>
                <a:spcPct val="90000"/>
              </a:lnSpc>
              <a:spcBef>
                <a:spcPts val="500"/>
              </a:spcBef>
              <a:spcAft>
                <a:spcPct val="0"/>
              </a:spcAft>
              <a:buClr>
                <a:srgbClr val="002A5E"/>
              </a:buClr>
              <a:buFont typeface="Arial" panose="020B0604020202020204" pitchFamily="34" charset="0"/>
              <a:buChar char="•"/>
              <a:defRPr sz="2400">
                <a:solidFill>
                  <a:schemeClr val="tx1"/>
                </a:solidFill>
                <a:latin typeface="Calibri Light" panose="020F0302020204030204" pitchFamily="34" charset="0"/>
              </a:defRPr>
            </a:lvl6pPr>
            <a:lvl7pPr marL="2971800" indent="-228600" eaLnBrk="0" fontAlgn="base" hangingPunct="0">
              <a:lnSpc>
                <a:spcPct val="90000"/>
              </a:lnSpc>
              <a:spcBef>
                <a:spcPts val="500"/>
              </a:spcBef>
              <a:spcAft>
                <a:spcPct val="0"/>
              </a:spcAft>
              <a:buClr>
                <a:srgbClr val="002A5E"/>
              </a:buClr>
              <a:buFont typeface="Arial" panose="020B0604020202020204" pitchFamily="34" charset="0"/>
              <a:buChar char="•"/>
              <a:defRPr sz="2400">
                <a:solidFill>
                  <a:schemeClr val="tx1"/>
                </a:solidFill>
                <a:latin typeface="Calibri Light" panose="020F0302020204030204" pitchFamily="34" charset="0"/>
              </a:defRPr>
            </a:lvl7pPr>
            <a:lvl8pPr marL="3429000" indent="-228600" eaLnBrk="0" fontAlgn="base" hangingPunct="0">
              <a:lnSpc>
                <a:spcPct val="90000"/>
              </a:lnSpc>
              <a:spcBef>
                <a:spcPts val="500"/>
              </a:spcBef>
              <a:spcAft>
                <a:spcPct val="0"/>
              </a:spcAft>
              <a:buClr>
                <a:srgbClr val="002A5E"/>
              </a:buClr>
              <a:buFont typeface="Arial" panose="020B0604020202020204" pitchFamily="34" charset="0"/>
              <a:buChar char="•"/>
              <a:defRPr sz="2400">
                <a:solidFill>
                  <a:schemeClr val="tx1"/>
                </a:solidFill>
                <a:latin typeface="Calibri Light" panose="020F0302020204030204" pitchFamily="34" charset="0"/>
              </a:defRPr>
            </a:lvl8pPr>
            <a:lvl9pPr marL="3886200" indent="-228600" eaLnBrk="0" fontAlgn="base" hangingPunct="0">
              <a:lnSpc>
                <a:spcPct val="90000"/>
              </a:lnSpc>
              <a:spcBef>
                <a:spcPts val="500"/>
              </a:spcBef>
              <a:spcAft>
                <a:spcPct val="0"/>
              </a:spcAft>
              <a:buClr>
                <a:srgbClr val="002A5E"/>
              </a:buClr>
              <a:buFont typeface="Arial" panose="020B0604020202020204" pitchFamily="34" charset="0"/>
              <a:buChar char="•"/>
              <a:defRPr sz="2400">
                <a:solidFill>
                  <a:schemeClr val="tx1"/>
                </a:solidFill>
                <a:latin typeface="Calibri Light" panose="020F0302020204030204" pitchFamily="34" charset="0"/>
              </a:defRPr>
            </a:lvl9pPr>
          </a:lstStyle>
          <a:p>
            <a:pPr algn="just" defTabSz="685800">
              <a:lnSpc>
                <a:spcPct val="100000"/>
              </a:lnSpc>
              <a:spcBef>
                <a:spcPct val="0"/>
              </a:spcBef>
              <a:buClrTx/>
              <a:buNone/>
              <a:defRPr/>
            </a:pPr>
            <a:r>
              <a:rPr lang="en-US" altLang="pt-BR" sz="900">
                <a:solidFill>
                  <a:prstClr val="black">
                    <a:lumMod val="65000"/>
                    <a:lumOff val="35000"/>
                  </a:prstClr>
                </a:solidFill>
                <a:latin typeface="Tahoma" panose="020B0604030504040204" pitchFamily="34" charset="0"/>
                <a:ea typeface="Tahoma" panose="020B0604030504040204" pitchFamily="34" charset="0"/>
                <a:cs typeface="Tahoma" panose="020B0604030504040204" pitchFamily="34" charset="0"/>
              </a:rPr>
              <a:t>Brazilian Energy Research Office (EPE) annually publishes the </a:t>
            </a:r>
            <a:r>
              <a:rPr lang="en-US" altLang="pt-BR" sz="900" b="1">
                <a:solidFill>
                  <a:prstClr val="black">
                    <a:lumMod val="65000"/>
                    <a:lumOff val="35000"/>
                  </a:prstClr>
                </a:solidFill>
                <a:latin typeface="Tahoma" panose="020B0604030504040204" pitchFamily="34" charset="0"/>
                <a:ea typeface="Tahoma" panose="020B0604030504040204" pitchFamily="34" charset="0"/>
                <a:cs typeface="Tahoma" panose="020B0604030504040204" pitchFamily="34" charset="0"/>
              </a:rPr>
              <a:t>Off-Grid Systems Supply Planning Report </a:t>
            </a:r>
            <a:r>
              <a:rPr lang="en-US" altLang="pt-BR" sz="900">
                <a:solidFill>
                  <a:prstClr val="black">
                    <a:lumMod val="65000"/>
                    <a:lumOff val="35000"/>
                  </a:prstClr>
                </a:solidFill>
                <a:latin typeface="Tahoma" panose="020B0604030504040204" pitchFamily="34" charset="0"/>
                <a:ea typeface="Tahoma" panose="020B0604030504040204" pitchFamily="34" charset="0"/>
                <a:cs typeface="Tahoma" panose="020B0604030504040204" pitchFamily="34" charset="0"/>
              </a:rPr>
              <a:t>based on data provided by distribution </a:t>
            </a:r>
            <a:r>
              <a:rPr lang="en-US" altLang="pt-BR" sz="900" err="1">
                <a:solidFill>
                  <a:prstClr val="black">
                    <a:lumMod val="65000"/>
                    <a:lumOff val="35000"/>
                  </a:prstClr>
                </a:solidFill>
                <a:latin typeface="Tahoma" panose="020B0604030504040204" pitchFamily="34" charset="0"/>
                <a:ea typeface="Tahoma" panose="020B0604030504040204" pitchFamily="34" charset="0"/>
                <a:cs typeface="Tahoma" panose="020B0604030504040204" pitchFamily="34" charset="0"/>
              </a:rPr>
              <a:t>companie</a:t>
            </a:r>
            <a:r>
              <a:rPr lang="en-US" altLang="pt-BR" sz="900">
                <a:solidFill>
                  <a:prstClr val="black">
                    <a:lumMod val="65000"/>
                    <a:lumOff val="35000"/>
                  </a:prstClr>
                </a:solidFill>
                <a:latin typeface="Tahoma" panose="020B0604030504040204" pitchFamily="34" charset="0"/>
                <a:ea typeface="Tahoma" panose="020B0604030504040204" pitchFamily="34" charset="0"/>
                <a:cs typeface="Tahoma" panose="020B0604030504040204" pitchFamily="34" charset="0"/>
              </a:rPr>
              <a:t>s.</a:t>
            </a:r>
            <a:endParaRPr lang="pt-BR" altLang="pt-BR" sz="900">
              <a:solidFill>
                <a:prstClr val="black">
                  <a:lumMod val="65000"/>
                  <a:lumOff val="35000"/>
                </a:prstClr>
              </a:solidFill>
              <a:latin typeface="Tahoma" panose="020B0604030504040204" pitchFamily="34" charset="0"/>
              <a:ea typeface="Tahoma" panose="020B0604030504040204" pitchFamily="34" charset="0"/>
              <a:cs typeface="Tahoma" panose="020B0604030504040204" pitchFamily="34" charset="0"/>
            </a:endParaRPr>
          </a:p>
        </p:txBody>
      </p:sp>
      <p:sp>
        <p:nvSpPr>
          <p:cNvPr id="183" name="CaixaDeTexto 182">
            <a:extLst>
              <a:ext uri="{FF2B5EF4-FFF2-40B4-BE49-F238E27FC236}">
                <a16:creationId xmlns:a16="http://schemas.microsoft.com/office/drawing/2014/main" id="{0BD4F434-4AB8-5A0B-0B80-D68FDE3CF4ED}"/>
              </a:ext>
            </a:extLst>
          </p:cNvPr>
          <p:cNvSpPr txBox="1"/>
          <p:nvPr/>
        </p:nvSpPr>
        <p:spPr>
          <a:xfrm>
            <a:off x="3941188" y="4399479"/>
            <a:ext cx="1439818" cy="184666"/>
          </a:xfrm>
          <a:prstGeom prst="rect">
            <a:avLst/>
          </a:prstGeom>
          <a:noFill/>
        </p:spPr>
        <p:txBody>
          <a:bodyPr wrap="none" rtlCol="0">
            <a:spAutoFit/>
          </a:bodyPr>
          <a:lstStyle/>
          <a:p>
            <a:pPr defTabSz="342900"/>
            <a:r>
              <a:rPr lang="pt-BR" sz="600" i="1">
                <a:solidFill>
                  <a:prstClr val="black"/>
                </a:solidFill>
                <a:latin typeface="Calibri"/>
              </a:rPr>
              <a:t>Source: EPE. “Sistemas Isolados” (2024).</a:t>
            </a:r>
          </a:p>
        </p:txBody>
      </p:sp>
    </p:spTree>
    <p:extLst>
      <p:ext uri="{BB962C8B-B14F-4D97-AF65-F5344CB8AC3E}">
        <p14:creationId xmlns:p14="http://schemas.microsoft.com/office/powerpoint/2010/main" val="6001018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5F69C3-A1F4-30D6-26AF-9D27D24CBFD4}"/>
              </a:ext>
            </a:extLst>
          </p:cNvPr>
          <p:cNvSpPr>
            <a:spLocks noGrp="1"/>
          </p:cNvSpPr>
          <p:nvPr>
            <p:ph idx="1"/>
          </p:nvPr>
        </p:nvSpPr>
        <p:spPr>
          <a:xfrm>
            <a:off x="269310" y="840973"/>
            <a:ext cx="8417490" cy="3696593"/>
          </a:xfrm>
        </p:spPr>
        <p:txBody>
          <a:bodyPr vert="horz" lIns="0" tIns="45720" rIns="91440" bIns="0" rtlCol="0" anchor="t">
            <a:noAutofit/>
          </a:bodyPr>
          <a:lstStyle/>
          <a:p>
            <a:pPr marL="257175" marR="0" lvl="0" indent="-257175" algn="l" defTabSz="342900" rtl="0" eaLnBrk="1" fontAlgn="base" latinLnBrk="0" hangingPunct="1">
              <a:lnSpc>
                <a:spcPct val="220000"/>
              </a:lnSpc>
              <a:spcBef>
                <a:spcPct val="20000"/>
              </a:spcBef>
              <a:spcAft>
                <a:spcPts val="0"/>
              </a:spcAft>
              <a:buClrTx/>
              <a:buSzTx/>
              <a:buFont typeface="Arial" panose="020B0604020202020204" pitchFamily="34" charset="0"/>
              <a:buChar char="•"/>
              <a:tabLst/>
              <a:defRPr/>
            </a:pPr>
            <a:r>
              <a:rPr kumimoji="0" lang="en-US" sz="1300" b="0" i="0" u="none" strike="noStrike" kern="1200" cap="none" spc="0" normalizeH="0" baseline="0" noProof="0">
                <a:ln>
                  <a:noFill/>
                </a:ln>
                <a:solidFill>
                  <a:srgbClr val="000000"/>
                </a:solidFill>
                <a:effectLst/>
                <a:uLnTx/>
                <a:uFillTx/>
                <a:latin typeface="Arial"/>
                <a:cs typeface="Arial"/>
              </a:rPr>
              <a:t>This webinar is </a:t>
            </a:r>
            <a:r>
              <a:rPr kumimoji="0" lang="en-US" sz="1300" b="1" i="0" u="none" strike="noStrike" kern="1200" cap="none" spc="0" normalizeH="0" baseline="0" noProof="0">
                <a:ln>
                  <a:noFill/>
                </a:ln>
                <a:solidFill>
                  <a:srgbClr val="000000"/>
                </a:solidFill>
                <a:effectLst/>
                <a:uLnTx/>
                <a:uFillTx/>
                <a:latin typeface="Arial"/>
                <a:cs typeface="Arial"/>
              </a:rPr>
              <a:t>being</a:t>
            </a:r>
            <a:r>
              <a:rPr kumimoji="0" lang="en-US" sz="1300" b="0" i="0" u="none" strike="noStrike" kern="1200" cap="none" spc="0" normalizeH="0" baseline="0" noProof="0">
                <a:ln>
                  <a:noFill/>
                </a:ln>
                <a:solidFill>
                  <a:srgbClr val="000000"/>
                </a:solidFill>
                <a:effectLst/>
                <a:uLnTx/>
                <a:uFillTx/>
                <a:latin typeface="Arial"/>
                <a:cs typeface="Arial"/>
              </a:rPr>
              <a:t> </a:t>
            </a:r>
            <a:r>
              <a:rPr kumimoji="0" lang="en-US" sz="1300" b="1" i="0" u="none" strike="noStrike" kern="1200" cap="none" spc="0" normalizeH="0" baseline="0" noProof="0">
                <a:ln>
                  <a:noFill/>
                </a:ln>
                <a:solidFill>
                  <a:srgbClr val="000000"/>
                </a:solidFill>
                <a:effectLst/>
                <a:uLnTx/>
                <a:uFillTx/>
                <a:latin typeface="Arial"/>
                <a:cs typeface="Arial"/>
              </a:rPr>
              <a:t>recorded</a:t>
            </a:r>
            <a:r>
              <a:rPr kumimoji="0" lang="en-US" sz="1300" b="0" i="0" u="none" strike="noStrike" kern="1200" cap="none" spc="0" normalizeH="0" baseline="0" noProof="0">
                <a:ln>
                  <a:noFill/>
                </a:ln>
                <a:solidFill>
                  <a:srgbClr val="000000"/>
                </a:solidFill>
                <a:effectLst/>
                <a:uLnTx/>
                <a:uFillTx/>
                <a:latin typeface="Arial"/>
                <a:cs typeface="Arial"/>
              </a:rPr>
              <a:t> and will be shared with attendees.</a:t>
            </a:r>
            <a:r>
              <a:rPr kumimoji="0" lang="en-US" sz="1300" b="0" i="0" u="none" strike="noStrike" kern="1200" cap="none" spc="0" normalizeH="0" baseline="0" noProof="0">
                <a:ln>
                  <a:noFill/>
                </a:ln>
                <a:solidFill>
                  <a:srgbClr val="333333"/>
                </a:solidFill>
                <a:effectLst/>
                <a:uLnTx/>
                <a:uFillTx/>
                <a:latin typeface="Arial"/>
                <a:cs typeface="Arial"/>
              </a:rPr>
              <a:t>​​</a:t>
            </a:r>
          </a:p>
          <a:p>
            <a:pPr marL="257175" marR="0" lvl="0" indent="-257175" algn="l" defTabSz="342900" rtl="0" eaLnBrk="1" fontAlgn="base" latinLnBrk="0" hangingPunct="1">
              <a:lnSpc>
                <a:spcPct val="220000"/>
              </a:lnSpc>
              <a:spcBef>
                <a:spcPct val="20000"/>
              </a:spcBef>
              <a:spcAft>
                <a:spcPts val="0"/>
              </a:spcAft>
              <a:buClrTx/>
              <a:buSzTx/>
              <a:buFont typeface="Arial" panose="020B0604020202020204" pitchFamily="34" charset="0"/>
              <a:buChar char="•"/>
              <a:tabLst/>
              <a:defRPr/>
            </a:pPr>
            <a:r>
              <a:rPr kumimoji="0" lang="en-US" sz="1300" b="0" i="0" u="none" strike="noStrike" kern="1200" cap="none" spc="0" normalizeH="0" baseline="0" noProof="0">
                <a:ln>
                  <a:noFill/>
                </a:ln>
                <a:solidFill>
                  <a:srgbClr val="000000"/>
                </a:solidFill>
                <a:effectLst/>
                <a:uLnTx/>
                <a:uFillTx/>
                <a:latin typeface="Arial"/>
                <a:cs typeface="Arial"/>
              </a:rPr>
              <a:t>You will be </a:t>
            </a:r>
            <a:r>
              <a:rPr kumimoji="0" lang="en-US" sz="1300" b="1" i="0" u="none" strike="noStrike" kern="1200" cap="none" spc="0" normalizeH="0" baseline="0" noProof="0">
                <a:ln>
                  <a:noFill/>
                </a:ln>
                <a:solidFill>
                  <a:srgbClr val="000000"/>
                </a:solidFill>
                <a:effectLst/>
                <a:uLnTx/>
                <a:uFillTx/>
                <a:latin typeface="Arial"/>
                <a:cs typeface="Arial"/>
              </a:rPr>
              <a:t>automatically muted </a:t>
            </a:r>
            <a:r>
              <a:rPr kumimoji="0" lang="en-US" sz="1300" b="0" i="0" u="none" strike="noStrike" kern="1200" cap="none" spc="0" normalizeH="0" baseline="0" noProof="0">
                <a:ln>
                  <a:noFill/>
                </a:ln>
                <a:solidFill>
                  <a:srgbClr val="000000"/>
                </a:solidFill>
                <a:effectLst/>
                <a:uLnTx/>
                <a:uFillTx/>
                <a:latin typeface="Arial"/>
                <a:cs typeface="Arial"/>
              </a:rPr>
              <a:t>upon joining and throughout the webinar. </a:t>
            </a:r>
            <a:r>
              <a:rPr kumimoji="0" lang="en-US" sz="1300" b="0" i="0" u="none" strike="noStrike" kern="1200" cap="none" spc="0" normalizeH="0" baseline="0" noProof="0">
                <a:ln>
                  <a:noFill/>
                </a:ln>
                <a:solidFill>
                  <a:srgbClr val="333333"/>
                </a:solidFill>
                <a:effectLst/>
                <a:uLnTx/>
                <a:uFillTx/>
                <a:latin typeface="Arial"/>
                <a:cs typeface="Arial"/>
              </a:rPr>
              <a:t>​​</a:t>
            </a:r>
            <a:endParaRPr lang="en-US" sz="1300" b="0" i="0" u="none" strike="noStrike" kern="1200" cap="none" spc="0" normalizeH="0" baseline="0" noProof="0">
              <a:ln>
                <a:noFill/>
              </a:ln>
              <a:solidFill>
                <a:srgbClr val="333333"/>
              </a:solidFill>
              <a:effectLst/>
              <a:uLnTx/>
              <a:uFillTx/>
              <a:latin typeface="Arial"/>
              <a:cs typeface="Arial"/>
            </a:endParaRPr>
          </a:p>
          <a:p>
            <a:pPr marL="257175" marR="0" lvl="0" indent="-257175" algn="l" defTabSz="342900" rtl="0" eaLnBrk="1" fontAlgn="base" latinLnBrk="0" hangingPunct="1">
              <a:lnSpc>
                <a:spcPct val="220000"/>
              </a:lnSpc>
              <a:spcBef>
                <a:spcPct val="20000"/>
              </a:spcBef>
              <a:spcAft>
                <a:spcPts val="0"/>
              </a:spcAft>
              <a:buClrTx/>
              <a:buSzTx/>
              <a:buFont typeface="Arial" panose="020B0604020202020204" pitchFamily="34" charset="0"/>
              <a:buChar char="•"/>
              <a:tabLst/>
              <a:defRPr/>
            </a:pPr>
            <a:r>
              <a:rPr kumimoji="0" lang="en-US" sz="1300" b="0" i="0" u="none" strike="noStrike" kern="1200" cap="none" spc="0" normalizeH="0" baseline="0" noProof="0">
                <a:ln>
                  <a:noFill/>
                </a:ln>
                <a:solidFill>
                  <a:srgbClr val="000000"/>
                </a:solidFill>
                <a:effectLst/>
                <a:uLnTx/>
                <a:uFillTx/>
                <a:latin typeface="Arial"/>
                <a:cs typeface="Arial"/>
              </a:rPr>
              <a:t>Please use the </a:t>
            </a:r>
            <a:r>
              <a:rPr kumimoji="0" lang="en-US" sz="1300" b="1" i="0" u="none" strike="noStrike" kern="1200" cap="none" spc="0" normalizeH="0" baseline="0" noProof="0">
                <a:ln>
                  <a:noFill/>
                </a:ln>
                <a:solidFill>
                  <a:srgbClr val="000000"/>
                </a:solidFill>
                <a:effectLst/>
                <a:uLnTx/>
                <a:uFillTx/>
                <a:latin typeface="Arial"/>
                <a:cs typeface="Arial"/>
              </a:rPr>
              <a:t>chat feature </a:t>
            </a:r>
            <a:r>
              <a:rPr kumimoji="0" lang="en-US" sz="1300" b="0" i="0" u="none" strike="noStrike" kern="1200" cap="none" spc="0" normalizeH="0" baseline="0" noProof="0">
                <a:ln>
                  <a:noFill/>
                </a:ln>
                <a:solidFill>
                  <a:srgbClr val="000000"/>
                </a:solidFill>
                <a:effectLst/>
                <a:uLnTx/>
                <a:uFillTx/>
                <a:latin typeface="Arial"/>
                <a:cs typeface="Arial"/>
              </a:rPr>
              <a:t>to add comments and share input.</a:t>
            </a:r>
            <a:r>
              <a:rPr kumimoji="0" lang="en-US" sz="1300" b="0" i="0" u="none" strike="noStrike" kern="1200" cap="none" spc="0" normalizeH="0" baseline="0" noProof="0">
                <a:ln>
                  <a:noFill/>
                </a:ln>
                <a:solidFill>
                  <a:srgbClr val="333333"/>
                </a:solidFill>
                <a:effectLst/>
                <a:uLnTx/>
                <a:uFillTx/>
                <a:latin typeface="Arial"/>
                <a:cs typeface="Arial"/>
              </a:rPr>
              <a:t> ​</a:t>
            </a:r>
            <a:endParaRPr lang="en-US" sz="1300" b="0" i="0" u="none" strike="noStrike" kern="1200" cap="none" spc="0" normalizeH="0" baseline="0" noProof="0">
              <a:ln>
                <a:noFill/>
              </a:ln>
              <a:solidFill>
                <a:srgbClr val="333333"/>
              </a:solidFill>
              <a:effectLst/>
              <a:uLnTx/>
              <a:uFillTx/>
              <a:latin typeface="Arial"/>
              <a:cs typeface="Arial"/>
            </a:endParaRPr>
          </a:p>
          <a:p>
            <a:pPr marL="257175" marR="0" lvl="0" indent="-257175" algn="l" defTabSz="342900" rtl="0" eaLnBrk="1" fontAlgn="base" latinLnBrk="0" hangingPunct="1">
              <a:lnSpc>
                <a:spcPct val="220000"/>
              </a:lnSpc>
              <a:spcBef>
                <a:spcPct val="20000"/>
              </a:spcBef>
              <a:spcAft>
                <a:spcPts val="0"/>
              </a:spcAft>
              <a:buClrTx/>
              <a:buSzTx/>
              <a:buFont typeface="Arial" panose="020B0604020202020204" pitchFamily="34" charset="0"/>
              <a:buChar char="•"/>
              <a:tabLst/>
              <a:defRPr/>
            </a:pPr>
            <a:r>
              <a:rPr kumimoji="0" lang="en-US" sz="1300" b="0" i="0" u="none" strike="noStrike" kern="1200" cap="none" spc="0" normalizeH="0" baseline="0" noProof="0">
                <a:ln>
                  <a:noFill/>
                </a:ln>
                <a:solidFill>
                  <a:srgbClr val="000000"/>
                </a:solidFill>
                <a:effectLst/>
                <a:uLnTx/>
                <a:uFillTx/>
                <a:latin typeface="Arial"/>
                <a:cs typeface="Arial"/>
              </a:rPr>
              <a:t>Please use the </a:t>
            </a:r>
            <a:r>
              <a:rPr kumimoji="0" lang="en-US" sz="1300" b="1" i="0" u="none" strike="noStrike" kern="1200" cap="none" spc="0" normalizeH="0" baseline="0" noProof="0">
                <a:ln>
                  <a:noFill/>
                </a:ln>
                <a:solidFill>
                  <a:srgbClr val="000000"/>
                </a:solidFill>
                <a:effectLst/>
                <a:uLnTx/>
                <a:uFillTx/>
                <a:latin typeface="Arial"/>
                <a:cs typeface="Arial"/>
              </a:rPr>
              <a:t>Q&amp;A function </a:t>
            </a:r>
            <a:r>
              <a:rPr kumimoji="0" lang="en-US" sz="1300" b="0" i="0" u="none" strike="noStrike" kern="1200" cap="none" spc="0" normalizeH="0" baseline="0" noProof="0">
                <a:ln>
                  <a:noFill/>
                </a:ln>
                <a:solidFill>
                  <a:srgbClr val="000000"/>
                </a:solidFill>
                <a:effectLst/>
                <a:uLnTx/>
                <a:uFillTx/>
                <a:latin typeface="Arial"/>
                <a:cs typeface="Arial"/>
              </a:rPr>
              <a:t>in your toolbar to ask questions.</a:t>
            </a:r>
            <a:endParaRPr lang="en-US" sz="1300" b="0" i="0" u="none" strike="noStrike" kern="1200" cap="none" spc="0" normalizeH="0" baseline="0" noProof="0">
              <a:ln>
                <a:noFill/>
              </a:ln>
              <a:solidFill>
                <a:srgbClr val="000000"/>
              </a:solidFill>
              <a:effectLst/>
              <a:uLnTx/>
              <a:uFillTx/>
              <a:latin typeface="Arial"/>
              <a:cs typeface="Arial"/>
            </a:endParaRPr>
          </a:p>
          <a:p>
            <a:pPr fontAlgn="base">
              <a:lnSpc>
                <a:spcPct val="220000"/>
              </a:lnSpc>
              <a:buFont typeface="Arial" panose="020B0604020202020204" pitchFamily="34" charset="0"/>
              <a:buChar char="•"/>
              <a:defRPr/>
            </a:pPr>
            <a:r>
              <a:rPr kumimoji="0" lang="en-US" sz="1300" b="0" i="0" u="none" strike="noStrike" kern="1200" cap="none" spc="0" normalizeH="0" baseline="0" noProof="0">
                <a:ln>
                  <a:noFill/>
                </a:ln>
                <a:solidFill>
                  <a:srgbClr val="000000"/>
                </a:solidFill>
                <a:effectLst/>
                <a:uLnTx/>
                <a:uFillTx/>
                <a:latin typeface="Arial"/>
                <a:cs typeface="Arial"/>
              </a:rPr>
              <a:t>If you have </a:t>
            </a:r>
            <a:r>
              <a:rPr kumimoji="0" lang="en-US" sz="1300" b="1" i="0" u="none" strike="noStrike" kern="1200" cap="none" spc="0" normalizeH="0" baseline="0" noProof="0">
                <a:ln>
                  <a:noFill/>
                </a:ln>
                <a:solidFill>
                  <a:srgbClr val="000000"/>
                </a:solidFill>
                <a:effectLst/>
                <a:uLnTx/>
                <a:uFillTx/>
                <a:latin typeface="Arial"/>
                <a:cs typeface="Arial"/>
              </a:rPr>
              <a:t>technical issues</a:t>
            </a:r>
            <a:r>
              <a:rPr kumimoji="0" lang="en-US" sz="1300" b="0" i="0" u="none" strike="noStrike" kern="1200" cap="none" spc="0" normalizeH="0" baseline="0" noProof="0">
                <a:ln>
                  <a:noFill/>
                </a:ln>
                <a:solidFill>
                  <a:srgbClr val="000000"/>
                </a:solidFill>
                <a:effectLst/>
                <a:uLnTx/>
                <a:uFillTx/>
                <a:latin typeface="Arial"/>
                <a:cs typeface="Arial"/>
              </a:rPr>
              <a:t>, please use the chat feature to message</a:t>
            </a:r>
            <a:r>
              <a:rPr kumimoji="0" lang="en-US" sz="1300" b="0" i="0" u="none" strike="noStrike" kern="1200" cap="none" spc="0" normalizeH="0" baseline="0" noProof="0">
                <a:ln>
                  <a:noFill/>
                </a:ln>
                <a:solidFill>
                  <a:srgbClr val="333333"/>
                </a:solidFill>
                <a:effectLst/>
                <a:uLnTx/>
                <a:uFillTx/>
                <a:latin typeface="Arial"/>
                <a:cs typeface="Arial"/>
              </a:rPr>
              <a:t> </a:t>
            </a:r>
            <a:r>
              <a:rPr lang="en-US" sz="1300">
                <a:solidFill>
                  <a:srgbClr val="333333"/>
                </a:solidFill>
                <a:latin typeface="Arial"/>
                <a:cs typeface="Arial"/>
              </a:rPr>
              <a:t>Sophie Schrader</a:t>
            </a:r>
            <a:r>
              <a:rPr kumimoji="0" lang="en-US" sz="1300" b="0" i="0" u="none" strike="noStrike" kern="1200" cap="none" spc="0" normalizeH="0" baseline="0" noProof="0">
                <a:ln>
                  <a:noFill/>
                </a:ln>
                <a:solidFill>
                  <a:srgbClr val="333333"/>
                </a:solidFill>
                <a:effectLst/>
                <a:uLnTx/>
                <a:uFillTx/>
                <a:latin typeface="Arial"/>
                <a:cs typeface="Arial"/>
              </a:rPr>
              <a:t>.</a:t>
            </a:r>
            <a:endParaRPr lang="en-US" sz="1300" b="0" i="0" u="none" strike="noStrike" kern="1200" cap="none" spc="0" normalizeH="0" baseline="0" noProof="0">
              <a:ln>
                <a:noFill/>
              </a:ln>
              <a:solidFill>
                <a:srgbClr val="333333"/>
              </a:solidFill>
              <a:effectLst/>
              <a:uLnTx/>
              <a:uFillTx/>
              <a:latin typeface="Arial"/>
              <a:cs typeface="Arial"/>
            </a:endParaRPr>
          </a:p>
          <a:p>
            <a:pPr marL="257175" marR="0" lvl="0" indent="-257175" algn="l" defTabSz="342900" rtl="0" eaLnBrk="1" fontAlgn="base" latinLnBrk="0" hangingPunct="1">
              <a:lnSpc>
                <a:spcPct val="220000"/>
              </a:lnSpc>
              <a:spcBef>
                <a:spcPct val="20000"/>
              </a:spcBef>
              <a:spcAft>
                <a:spcPts val="0"/>
              </a:spcAft>
              <a:buClrTx/>
              <a:buSzTx/>
              <a:buFont typeface="Arial" panose="020B0604020202020204" pitchFamily="34" charset="0"/>
              <a:buChar char="•"/>
              <a:tabLst/>
              <a:defRPr/>
            </a:pPr>
            <a:r>
              <a:rPr kumimoji="0" lang="en-US" sz="1300" b="0" i="0" u="none" strike="noStrike" kern="1200" cap="none" spc="0" normalizeH="0" baseline="0" noProof="0">
                <a:ln>
                  <a:noFill/>
                </a:ln>
                <a:solidFill>
                  <a:srgbClr val="000000"/>
                </a:solidFill>
                <a:effectLst/>
                <a:uLnTx/>
                <a:uFillTx/>
                <a:latin typeface="Arial"/>
                <a:cs typeface="Arial"/>
              </a:rPr>
              <a:t>You can adjust your audio through the </a:t>
            </a:r>
            <a:r>
              <a:rPr kumimoji="0" lang="en-US" sz="1300" b="1" i="0" u="none" strike="noStrike" kern="1200" cap="none" spc="0" normalizeH="0" baseline="0" noProof="0">
                <a:ln>
                  <a:noFill/>
                </a:ln>
                <a:solidFill>
                  <a:srgbClr val="000000"/>
                </a:solidFill>
                <a:effectLst/>
                <a:uLnTx/>
                <a:uFillTx/>
                <a:latin typeface="Arial"/>
                <a:cs typeface="Arial"/>
              </a:rPr>
              <a:t>audio settings.</a:t>
            </a:r>
            <a:r>
              <a:rPr kumimoji="0" lang="en-US" sz="1300" b="0" i="0" u="none" strike="noStrike" kern="1200" cap="none" spc="0" normalizeH="0" baseline="0" noProof="0">
                <a:ln>
                  <a:noFill/>
                </a:ln>
                <a:solidFill>
                  <a:srgbClr val="000000"/>
                </a:solidFill>
                <a:effectLst/>
                <a:uLnTx/>
                <a:uFillTx/>
                <a:latin typeface="Arial"/>
                <a:cs typeface="Arial"/>
              </a:rPr>
              <a:t> If you are having issues, you can also dial-in and listen by phone. Dial-in information can be found in your registration email.</a:t>
            </a:r>
            <a:r>
              <a:rPr kumimoji="0" lang="en-US" sz="1300" b="0" i="0" u="none" strike="noStrike" kern="1200" cap="none" spc="0" normalizeH="0" baseline="0" noProof="0">
                <a:ln>
                  <a:noFill/>
                </a:ln>
                <a:solidFill>
                  <a:srgbClr val="333333"/>
                </a:solidFill>
                <a:effectLst/>
                <a:uLnTx/>
                <a:uFillTx/>
                <a:latin typeface="Arial"/>
                <a:cs typeface="Arial"/>
              </a:rPr>
              <a:t>​​</a:t>
            </a:r>
            <a:endParaRPr lang="en-US" sz="1300" b="0" i="0" u="none" strike="noStrike" kern="1200" cap="none" spc="0" normalizeH="0" baseline="0" noProof="0">
              <a:ln>
                <a:noFill/>
              </a:ln>
              <a:solidFill>
                <a:srgbClr val="333333"/>
              </a:solidFill>
              <a:effectLst/>
              <a:uLnTx/>
              <a:uFillTx/>
              <a:latin typeface="Arial"/>
              <a:cs typeface="Arial"/>
            </a:endParaRPr>
          </a:p>
          <a:p>
            <a:pPr marL="257175" marR="0" lvl="0" indent="-257175" algn="l" defTabSz="342900" rtl="0" eaLnBrk="1" fontAlgn="base" latinLnBrk="0" hangingPunct="1">
              <a:lnSpc>
                <a:spcPct val="220000"/>
              </a:lnSpc>
              <a:spcBef>
                <a:spcPct val="20000"/>
              </a:spcBef>
              <a:spcAft>
                <a:spcPts val="0"/>
              </a:spcAft>
              <a:buClrTx/>
              <a:buSzTx/>
              <a:buFont typeface="Arial" panose="020B0604020202020204" pitchFamily="34" charset="0"/>
              <a:buChar char="•"/>
              <a:tabLst/>
              <a:defRPr/>
            </a:pPr>
            <a:r>
              <a:rPr kumimoji="0" lang="en-US" sz="1300" b="0" i="0" u="none" strike="noStrike" kern="1200" cap="none" spc="0" normalizeH="0" baseline="0" noProof="0">
                <a:ln>
                  <a:noFill/>
                </a:ln>
                <a:solidFill>
                  <a:srgbClr val="000000"/>
                </a:solidFill>
                <a:effectLst/>
                <a:uLnTx/>
                <a:uFillTx/>
                <a:latin typeface="Arial"/>
                <a:ea typeface="+mn-ea"/>
                <a:cs typeface="+mn-cs"/>
              </a:rPr>
              <a:t>We will be launching a </a:t>
            </a:r>
            <a:r>
              <a:rPr kumimoji="0" lang="en-US" sz="1300" b="1" i="0" u="none" strike="noStrike" kern="1200" cap="none" spc="0" normalizeH="0" baseline="0" noProof="0">
                <a:ln>
                  <a:noFill/>
                </a:ln>
                <a:solidFill>
                  <a:srgbClr val="000000"/>
                </a:solidFill>
                <a:effectLst/>
                <a:uLnTx/>
                <a:uFillTx/>
                <a:latin typeface="Arial"/>
                <a:ea typeface="+mn-ea"/>
                <a:cs typeface="+mn-cs"/>
              </a:rPr>
              <a:t>survey</a:t>
            </a:r>
            <a:r>
              <a:rPr kumimoji="0" lang="en-US" sz="1300" b="0" i="0" u="none" strike="noStrike" kern="1200" cap="none" spc="0" normalizeH="0" baseline="0" noProof="0">
                <a:ln>
                  <a:noFill/>
                </a:ln>
                <a:solidFill>
                  <a:srgbClr val="000000"/>
                </a:solidFill>
                <a:effectLst/>
                <a:uLnTx/>
                <a:uFillTx/>
                <a:latin typeface="Arial"/>
                <a:ea typeface="+mn-ea"/>
                <a:cs typeface="+mn-cs"/>
              </a:rPr>
              <a:t> when the event ends. Your feedback is highly valuable to us!</a:t>
            </a:r>
            <a:endParaRPr lang="en-US" sz="1300" b="0" i="0" u="none" strike="noStrike" kern="1200" cap="none" spc="0" normalizeH="0" baseline="0" noProof="0">
              <a:ln>
                <a:noFill/>
              </a:ln>
              <a:solidFill>
                <a:srgbClr val="000000"/>
              </a:solidFill>
              <a:effectLst/>
              <a:uLnTx/>
              <a:uFillTx/>
              <a:latin typeface="Arial"/>
              <a:cs typeface="Arial"/>
            </a:endParaRPr>
          </a:p>
          <a:p>
            <a:pPr marL="257175" marR="0" lvl="0" indent="-257175" algn="l" defTabSz="342900" rtl="0" eaLnBrk="1" fontAlgn="base" latinLnBrk="0" hangingPunct="1">
              <a:lnSpc>
                <a:spcPct val="220000"/>
              </a:lnSpc>
              <a:spcBef>
                <a:spcPct val="2000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a:ln>
                <a:noFill/>
              </a:ln>
              <a:solidFill>
                <a:srgbClr val="333333"/>
              </a:solidFill>
              <a:effectLst/>
              <a:uLnTx/>
              <a:uFillTx/>
              <a:latin typeface="Arial" panose="020B0604020202020204" pitchFamily="34" charset="0"/>
              <a:ea typeface="+mn-ea"/>
              <a:cs typeface="+mn-cs"/>
            </a:endParaRPr>
          </a:p>
          <a:p>
            <a:endParaRPr lang="en-US"/>
          </a:p>
        </p:txBody>
      </p:sp>
      <p:sp>
        <p:nvSpPr>
          <p:cNvPr id="5" name="Title 1">
            <a:extLst>
              <a:ext uri="{FF2B5EF4-FFF2-40B4-BE49-F238E27FC236}">
                <a16:creationId xmlns:a16="http://schemas.microsoft.com/office/drawing/2014/main" id="{DA8F7F86-AA45-1304-C711-78F67B55860F}"/>
              </a:ext>
            </a:extLst>
          </p:cNvPr>
          <p:cNvSpPr>
            <a:spLocks noGrp="1"/>
          </p:cNvSpPr>
          <p:nvPr>
            <p:ph type="title"/>
          </p:nvPr>
        </p:nvSpPr>
        <p:spPr>
          <a:xfrm>
            <a:off x="269875" y="163513"/>
            <a:ext cx="8416925" cy="433387"/>
          </a:xfrm>
        </p:spPr>
        <p:txBody>
          <a:bodyPr/>
          <a:lstStyle/>
          <a:p>
            <a:r>
              <a:rPr lang="en-US"/>
              <a:t>Housekeeping - Zoom</a:t>
            </a:r>
          </a:p>
        </p:txBody>
      </p:sp>
      <p:pic>
        <p:nvPicPr>
          <p:cNvPr id="6" name="Picture 5" descr="Graphical user interface, application&#10;&#10;Description automatically generated">
            <a:extLst>
              <a:ext uri="{FF2B5EF4-FFF2-40B4-BE49-F238E27FC236}">
                <a16:creationId xmlns:a16="http://schemas.microsoft.com/office/drawing/2014/main" id="{A6A86C06-83D9-FAAF-1426-033375023A7B}"/>
              </a:ext>
            </a:extLst>
          </p:cNvPr>
          <p:cNvPicPr>
            <a:picLocks noChangeAspect="1"/>
          </p:cNvPicPr>
          <p:nvPr/>
        </p:nvPicPr>
        <p:blipFill>
          <a:blip r:embed="rId2"/>
          <a:stretch>
            <a:fillRect/>
          </a:stretch>
        </p:blipFill>
        <p:spPr>
          <a:xfrm>
            <a:off x="6094860" y="1103532"/>
            <a:ext cx="2877265" cy="1585737"/>
          </a:xfrm>
          <a:prstGeom prst="rect">
            <a:avLst/>
          </a:prstGeom>
        </p:spPr>
      </p:pic>
    </p:spTree>
    <p:extLst>
      <p:ext uri="{BB962C8B-B14F-4D97-AF65-F5344CB8AC3E}">
        <p14:creationId xmlns:p14="http://schemas.microsoft.com/office/powerpoint/2010/main" val="18294895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3">
            <a:extLst>
              <a:ext uri="{FF2B5EF4-FFF2-40B4-BE49-F238E27FC236}">
                <a16:creationId xmlns:a16="http://schemas.microsoft.com/office/drawing/2014/main" id="{00399D18-666A-7D08-5C5E-FCFC164F5490}"/>
              </a:ext>
            </a:extLst>
          </p:cNvPr>
          <p:cNvSpPr>
            <a:spLocks noGrp="1"/>
          </p:cNvSpPr>
          <p:nvPr>
            <p:ph sz="quarter" idx="10"/>
          </p:nvPr>
        </p:nvSpPr>
        <p:spPr>
          <a:xfrm>
            <a:off x="111685" y="453938"/>
            <a:ext cx="7186122" cy="383474"/>
          </a:xfrm>
        </p:spPr>
        <p:txBody>
          <a:bodyPr/>
          <a:lstStyle/>
          <a:p>
            <a:r>
              <a:rPr lang="en-US">
                <a:latin typeface="Avenir LT Std 65 Medium"/>
              </a:rPr>
              <a:t>Decarbonize Off-Grid (and Remote) Systems</a:t>
            </a:r>
            <a:endParaRPr lang="en-US"/>
          </a:p>
        </p:txBody>
      </p:sp>
      <p:sp>
        <p:nvSpPr>
          <p:cNvPr id="2" name="Rectangle 1">
            <a:extLst>
              <a:ext uri="{FF2B5EF4-FFF2-40B4-BE49-F238E27FC236}">
                <a16:creationId xmlns:a16="http://schemas.microsoft.com/office/drawing/2014/main" id="{96CC5B93-09F4-0A5F-B93C-87010C886A8E}"/>
              </a:ext>
            </a:extLst>
          </p:cNvPr>
          <p:cNvSpPr/>
          <p:nvPr/>
        </p:nvSpPr>
        <p:spPr>
          <a:xfrm>
            <a:off x="111684" y="80792"/>
            <a:ext cx="4098367" cy="262343"/>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342900"/>
            <a:r>
              <a:rPr lang="en-US" sz="1350">
                <a:solidFill>
                  <a:prstClr val="white"/>
                </a:solidFill>
                <a:latin typeface="Calibri"/>
              </a:rPr>
              <a:t>Action Plan for Power Sector Decarbonization: Planning</a:t>
            </a:r>
          </a:p>
        </p:txBody>
      </p:sp>
      <p:sp>
        <p:nvSpPr>
          <p:cNvPr id="4" name="CaixaDeTexto 3">
            <a:extLst>
              <a:ext uri="{FF2B5EF4-FFF2-40B4-BE49-F238E27FC236}">
                <a16:creationId xmlns:a16="http://schemas.microsoft.com/office/drawing/2014/main" id="{9E48A67F-314D-E5DE-AC48-3F9C64738D0A}"/>
              </a:ext>
            </a:extLst>
          </p:cNvPr>
          <p:cNvSpPr txBox="1">
            <a:spLocks noChangeArrowheads="1"/>
          </p:cNvSpPr>
          <p:nvPr/>
        </p:nvSpPr>
        <p:spPr bwMode="auto">
          <a:xfrm>
            <a:off x="111684" y="1144838"/>
            <a:ext cx="7432116" cy="671413"/>
          </a:xfrm>
          <a:prstGeom prst="rect">
            <a:avLst/>
          </a:prstGeom>
          <a:solidFill>
            <a:schemeClr val="bg1">
              <a:lumMod val="95000"/>
            </a:schemeClr>
          </a:solidFill>
          <a:ln>
            <a:noFill/>
          </a:ln>
        </p:spPr>
        <p:txBody>
          <a:bodyPr wrap="square" tIns="81000" bIns="81000">
            <a:spAutoFit/>
          </a:bodyPr>
          <a:lstStyle>
            <a:lvl1pPr>
              <a:lnSpc>
                <a:spcPct val="90000"/>
              </a:lnSpc>
              <a:spcBef>
                <a:spcPts val="1000"/>
              </a:spcBef>
              <a:buClr>
                <a:srgbClr val="002A5E"/>
              </a:buClr>
              <a:buFont typeface="Arial" panose="020B0604020202020204" pitchFamily="34" charset="0"/>
              <a:buChar char="•"/>
              <a:defRPr sz="2400">
                <a:solidFill>
                  <a:schemeClr val="tx1"/>
                </a:solidFill>
                <a:latin typeface="Calibri Light" panose="020F0302020204030204" pitchFamily="34" charset="0"/>
              </a:defRPr>
            </a:lvl1pPr>
            <a:lvl2pPr marL="742950" indent="-285750">
              <a:lnSpc>
                <a:spcPct val="90000"/>
              </a:lnSpc>
              <a:spcBef>
                <a:spcPts val="500"/>
              </a:spcBef>
              <a:buClr>
                <a:srgbClr val="002A5E"/>
              </a:buClr>
              <a:buFont typeface="Arial" panose="020B0604020202020204" pitchFamily="34" charset="0"/>
              <a:buChar char="•"/>
              <a:defRPr sz="2400">
                <a:solidFill>
                  <a:schemeClr val="tx1"/>
                </a:solidFill>
                <a:latin typeface="Calibri Light" panose="020F0302020204030204" pitchFamily="34" charset="0"/>
              </a:defRPr>
            </a:lvl2pPr>
            <a:lvl3pPr marL="1143000" indent="-228600">
              <a:lnSpc>
                <a:spcPct val="90000"/>
              </a:lnSpc>
              <a:spcBef>
                <a:spcPts val="500"/>
              </a:spcBef>
              <a:buClr>
                <a:srgbClr val="002A5E"/>
              </a:buClr>
              <a:buFont typeface="Arial" panose="020B0604020202020204" pitchFamily="34" charset="0"/>
              <a:buChar char="•"/>
              <a:defRPr sz="2400">
                <a:solidFill>
                  <a:schemeClr val="tx1"/>
                </a:solidFill>
                <a:latin typeface="Calibri Light" panose="020F0302020204030204" pitchFamily="34" charset="0"/>
              </a:defRPr>
            </a:lvl3pPr>
            <a:lvl4pPr marL="1600200" indent="-228600">
              <a:lnSpc>
                <a:spcPct val="90000"/>
              </a:lnSpc>
              <a:spcBef>
                <a:spcPts val="500"/>
              </a:spcBef>
              <a:buClr>
                <a:srgbClr val="002A5E"/>
              </a:buClr>
              <a:buFont typeface="Arial" panose="020B0604020202020204" pitchFamily="34" charset="0"/>
              <a:buChar char="•"/>
              <a:defRPr sz="2400">
                <a:solidFill>
                  <a:schemeClr val="tx1"/>
                </a:solidFill>
                <a:latin typeface="Calibri Light" panose="020F0302020204030204" pitchFamily="34" charset="0"/>
              </a:defRPr>
            </a:lvl4pPr>
            <a:lvl5pPr marL="2057400" indent="-228600">
              <a:lnSpc>
                <a:spcPct val="90000"/>
              </a:lnSpc>
              <a:spcBef>
                <a:spcPts val="500"/>
              </a:spcBef>
              <a:buClr>
                <a:srgbClr val="002A5E"/>
              </a:buClr>
              <a:buFont typeface="Arial" panose="020B0604020202020204" pitchFamily="34" charset="0"/>
              <a:buChar char="•"/>
              <a:defRPr sz="2400">
                <a:solidFill>
                  <a:schemeClr val="tx1"/>
                </a:solidFill>
                <a:latin typeface="Calibri Light" panose="020F0302020204030204" pitchFamily="34" charset="0"/>
              </a:defRPr>
            </a:lvl5pPr>
            <a:lvl6pPr marL="2514600" indent="-228600" eaLnBrk="0" fontAlgn="base" hangingPunct="0">
              <a:lnSpc>
                <a:spcPct val="90000"/>
              </a:lnSpc>
              <a:spcBef>
                <a:spcPts val="500"/>
              </a:spcBef>
              <a:spcAft>
                <a:spcPct val="0"/>
              </a:spcAft>
              <a:buClr>
                <a:srgbClr val="002A5E"/>
              </a:buClr>
              <a:buFont typeface="Arial" panose="020B0604020202020204" pitchFamily="34" charset="0"/>
              <a:buChar char="•"/>
              <a:defRPr sz="2400">
                <a:solidFill>
                  <a:schemeClr val="tx1"/>
                </a:solidFill>
                <a:latin typeface="Calibri Light" panose="020F0302020204030204" pitchFamily="34" charset="0"/>
              </a:defRPr>
            </a:lvl6pPr>
            <a:lvl7pPr marL="2971800" indent="-228600" eaLnBrk="0" fontAlgn="base" hangingPunct="0">
              <a:lnSpc>
                <a:spcPct val="90000"/>
              </a:lnSpc>
              <a:spcBef>
                <a:spcPts val="500"/>
              </a:spcBef>
              <a:spcAft>
                <a:spcPct val="0"/>
              </a:spcAft>
              <a:buClr>
                <a:srgbClr val="002A5E"/>
              </a:buClr>
              <a:buFont typeface="Arial" panose="020B0604020202020204" pitchFamily="34" charset="0"/>
              <a:buChar char="•"/>
              <a:defRPr sz="2400">
                <a:solidFill>
                  <a:schemeClr val="tx1"/>
                </a:solidFill>
                <a:latin typeface="Calibri Light" panose="020F0302020204030204" pitchFamily="34" charset="0"/>
              </a:defRPr>
            </a:lvl7pPr>
            <a:lvl8pPr marL="3429000" indent="-228600" eaLnBrk="0" fontAlgn="base" hangingPunct="0">
              <a:lnSpc>
                <a:spcPct val="90000"/>
              </a:lnSpc>
              <a:spcBef>
                <a:spcPts val="500"/>
              </a:spcBef>
              <a:spcAft>
                <a:spcPct val="0"/>
              </a:spcAft>
              <a:buClr>
                <a:srgbClr val="002A5E"/>
              </a:buClr>
              <a:buFont typeface="Arial" panose="020B0604020202020204" pitchFamily="34" charset="0"/>
              <a:buChar char="•"/>
              <a:defRPr sz="2400">
                <a:solidFill>
                  <a:schemeClr val="tx1"/>
                </a:solidFill>
                <a:latin typeface="Calibri Light" panose="020F0302020204030204" pitchFamily="34" charset="0"/>
              </a:defRPr>
            </a:lvl8pPr>
            <a:lvl9pPr marL="3886200" indent="-228600" eaLnBrk="0" fontAlgn="base" hangingPunct="0">
              <a:lnSpc>
                <a:spcPct val="90000"/>
              </a:lnSpc>
              <a:spcBef>
                <a:spcPts val="500"/>
              </a:spcBef>
              <a:spcAft>
                <a:spcPct val="0"/>
              </a:spcAft>
              <a:buClr>
                <a:srgbClr val="002A5E"/>
              </a:buClr>
              <a:buFont typeface="Arial" panose="020B0604020202020204" pitchFamily="34" charset="0"/>
              <a:buChar char="•"/>
              <a:defRPr sz="2400">
                <a:solidFill>
                  <a:schemeClr val="tx1"/>
                </a:solidFill>
                <a:latin typeface="Calibri Light" panose="020F0302020204030204" pitchFamily="34" charset="0"/>
              </a:defRPr>
            </a:lvl9pPr>
          </a:lstStyle>
          <a:p>
            <a:pPr marL="1200150" lvl="3" indent="0" algn="just" defTabSz="685800">
              <a:lnSpc>
                <a:spcPct val="100000"/>
              </a:lnSpc>
              <a:spcBef>
                <a:spcPct val="0"/>
              </a:spcBef>
              <a:buClrTx/>
              <a:buNone/>
              <a:defRPr/>
            </a:pPr>
            <a:r>
              <a:rPr lang="pt-BR" altLang="pt-BR" sz="1200" b="1" u="sng" err="1">
                <a:solidFill>
                  <a:prstClr val="black">
                    <a:lumMod val="65000"/>
                    <a:lumOff val="35000"/>
                  </a:prstClr>
                </a:solidFill>
                <a:latin typeface="Tahoma" panose="020B0604030504040204" pitchFamily="34" charset="0"/>
                <a:ea typeface="Tahoma" panose="020B0604030504040204" pitchFamily="34" charset="0"/>
                <a:cs typeface="Tahoma" panose="020B0604030504040204" pitchFamily="34" charset="0"/>
              </a:rPr>
              <a:t>Amazon</a:t>
            </a:r>
            <a:r>
              <a:rPr lang="pt-BR" altLang="pt-BR" sz="1200" b="1" u="sng">
                <a:solidFill>
                  <a:prstClr val="black">
                    <a:lumMod val="65000"/>
                    <a:lumOff val="35000"/>
                  </a:prstClr>
                </a:solidFill>
                <a:latin typeface="Tahoma" panose="020B0604030504040204" pitchFamily="34" charset="0"/>
                <a:ea typeface="Tahoma" panose="020B0604030504040204" pitchFamily="34" charset="0"/>
                <a:cs typeface="Tahoma" panose="020B0604030504040204" pitchFamily="34" charset="0"/>
              </a:rPr>
              <a:t> </a:t>
            </a:r>
            <a:r>
              <a:rPr lang="pt-BR" altLang="pt-BR" sz="1200" b="1" u="sng" err="1">
                <a:solidFill>
                  <a:prstClr val="black">
                    <a:lumMod val="65000"/>
                    <a:lumOff val="35000"/>
                  </a:prstClr>
                </a:solidFill>
                <a:latin typeface="Tahoma" panose="020B0604030504040204" pitchFamily="34" charset="0"/>
                <a:ea typeface="Tahoma" panose="020B0604030504040204" pitchFamily="34" charset="0"/>
                <a:cs typeface="Tahoma" panose="020B0604030504040204" pitchFamily="34" charset="0"/>
              </a:rPr>
              <a:t>Energies</a:t>
            </a:r>
            <a:r>
              <a:rPr lang="pt-BR" altLang="pt-BR" sz="1200" b="1" u="sng">
                <a:solidFill>
                  <a:prstClr val="black">
                    <a:lumMod val="65000"/>
                    <a:lumOff val="35000"/>
                  </a:prstClr>
                </a:solidFill>
                <a:latin typeface="Tahoma" panose="020B0604030504040204" pitchFamily="34" charset="0"/>
                <a:ea typeface="Tahoma" panose="020B0604030504040204" pitchFamily="34" charset="0"/>
                <a:cs typeface="Tahoma" panose="020B0604030504040204" pitchFamily="34" charset="0"/>
              </a:rPr>
              <a:t> </a:t>
            </a:r>
            <a:r>
              <a:rPr lang="pt-BR" altLang="pt-BR" sz="1200" b="1" u="sng" err="1">
                <a:solidFill>
                  <a:prstClr val="black">
                    <a:lumMod val="65000"/>
                    <a:lumOff val="35000"/>
                  </a:prstClr>
                </a:solidFill>
                <a:latin typeface="Tahoma" panose="020B0604030504040204" pitchFamily="34" charset="0"/>
                <a:ea typeface="Tahoma" panose="020B0604030504040204" pitchFamily="34" charset="0"/>
                <a:cs typeface="Tahoma" panose="020B0604030504040204" pitchFamily="34" charset="0"/>
              </a:rPr>
              <a:t>Program</a:t>
            </a:r>
            <a:r>
              <a:rPr lang="pt-BR" altLang="pt-BR" sz="1200" b="1" u="sng">
                <a:solidFill>
                  <a:prstClr val="black">
                    <a:lumMod val="65000"/>
                    <a:lumOff val="35000"/>
                  </a:prstClr>
                </a:solidFill>
                <a:latin typeface="Tahoma" panose="020B0604030504040204" pitchFamily="34" charset="0"/>
                <a:ea typeface="Tahoma" panose="020B0604030504040204" pitchFamily="34" charset="0"/>
                <a:cs typeface="Tahoma" panose="020B0604030504040204" pitchFamily="34" charset="0"/>
              </a:rPr>
              <a:t>:</a:t>
            </a:r>
            <a:r>
              <a:rPr lang="pt-BR" altLang="pt-BR" sz="1200">
                <a:solidFill>
                  <a:prstClr val="black">
                    <a:lumMod val="65000"/>
                    <a:lumOff val="35000"/>
                  </a:prstClr>
                </a:solidFill>
                <a:latin typeface="Tahoma" panose="020B0604030504040204" pitchFamily="34" charset="0"/>
                <a:ea typeface="Tahoma" panose="020B0604030504040204" pitchFamily="34" charset="0"/>
                <a:cs typeface="Tahoma" panose="020B0604030504040204" pitchFamily="34" charset="0"/>
              </a:rPr>
              <a:t> </a:t>
            </a:r>
            <a:r>
              <a:rPr lang="en-US" altLang="pt-BR" sz="1050">
                <a:solidFill>
                  <a:prstClr val="black">
                    <a:lumMod val="65000"/>
                    <a:lumOff val="35000"/>
                  </a:prstClr>
                </a:solidFill>
                <a:latin typeface="Tahoma" panose="020B0604030504040204" pitchFamily="34" charset="0"/>
                <a:ea typeface="Tahoma" panose="020B0604030504040204" pitchFamily="34" charset="0"/>
                <a:cs typeface="Tahoma" panose="020B0604030504040204" pitchFamily="34" charset="0"/>
              </a:rPr>
              <a:t>Launched by the federal government in 2023, this program aims to </a:t>
            </a:r>
            <a:r>
              <a:rPr lang="en-US" sz="1050">
                <a:solidFill>
                  <a:prstClr val="black">
                    <a:lumMod val="65000"/>
                    <a:lumOff val="35000"/>
                  </a:prstClr>
                </a:solidFill>
                <a:latin typeface="Tahoma" panose="020B0604030504040204" pitchFamily="34" charset="0"/>
                <a:ea typeface="Tahoma" panose="020B0604030504040204" pitchFamily="34" charset="0"/>
                <a:cs typeface="Tahoma" panose="020B0604030504040204" pitchFamily="34" charset="0"/>
              </a:rPr>
              <a:t>reduce power generation from fossil fuels and energy costs in the Amazon region’s isolated systems</a:t>
            </a:r>
            <a:r>
              <a:rPr lang="en-US" altLang="pt-BR" sz="1050">
                <a:solidFill>
                  <a:prstClr val="black">
                    <a:lumMod val="65000"/>
                    <a:lumOff val="35000"/>
                  </a:prstClr>
                </a:solidFill>
                <a:latin typeface="Tahoma" panose="020B0604030504040204" pitchFamily="34" charset="0"/>
                <a:ea typeface="Tahoma" panose="020B0604030504040204" pitchFamily="34" charset="0"/>
                <a:cs typeface="Tahoma" panose="020B0604030504040204" pitchFamily="34" charset="0"/>
              </a:rPr>
              <a:t>.</a:t>
            </a:r>
            <a:r>
              <a:rPr lang="pt-BR" altLang="pt-BR" sz="1050">
                <a:solidFill>
                  <a:prstClr val="black">
                    <a:lumMod val="65000"/>
                    <a:lumOff val="35000"/>
                  </a:prstClr>
                </a:solidFill>
                <a:latin typeface="Tahoma" panose="020B0604030504040204" pitchFamily="34" charset="0"/>
                <a:ea typeface="Tahoma" panose="020B0604030504040204" pitchFamily="34" charset="0"/>
                <a:cs typeface="Tahoma" panose="020B0604030504040204" pitchFamily="34" charset="0"/>
              </a:rPr>
              <a:t> </a:t>
            </a:r>
          </a:p>
        </p:txBody>
      </p:sp>
      <p:sp>
        <p:nvSpPr>
          <p:cNvPr id="6" name="Google Shape;1297;p89">
            <a:extLst>
              <a:ext uri="{FF2B5EF4-FFF2-40B4-BE49-F238E27FC236}">
                <a16:creationId xmlns:a16="http://schemas.microsoft.com/office/drawing/2014/main" id="{FC72EC84-BB3E-4D9D-5ABD-940D7AE9B010}"/>
              </a:ext>
            </a:extLst>
          </p:cNvPr>
          <p:cNvSpPr txBox="1"/>
          <p:nvPr/>
        </p:nvSpPr>
        <p:spPr>
          <a:xfrm>
            <a:off x="738652" y="1792782"/>
            <a:ext cx="4306277" cy="338627"/>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defTabSz="342900"/>
            <a:r>
              <a:rPr lang="en-US" sz="1200" b="1">
                <a:solidFill>
                  <a:srgbClr val="505353"/>
                </a:solidFill>
                <a:latin typeface="Cera"/>
              </a:rPr>
              <a:t>Actions and Projects eligible for the program:</a:t>
            </a:r>
            <a:endParaRPr lang="pt-BR" sz="900" b="1">
              <a:solidFill>
                <a:prstClr val="black"/>
              </a:solidFill>
              <a:latin typeface="Calibri"/>
              <a:cs typeface="Helvetica" panose="020B0604020202020204" pitchFamily="34" charset="0"/>
            </a:endParaRPr>
          </a:p>
        </p:txBody>
      </p:sp>
      <p:pic>
        <p:nvPicPr>
          <p:cNvPr id="9" name="Picture 2" descr="Infográfico descarbonização">
            <a:extLst>
              <a:ext uri="{FF2B5EF4-FFF2-40B4-BE49-F238E27FC236}">
                <a16:creationId xmlns:a16="http://schemas.microsoft.com/office/drawing/2014/main" id="{69418EAB-5ED1-71E5-A349-79E1DA04113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3403"/>
          <a:stretch/>
        </p:blipFill>
        <p:spPr bwMode="auto">
          <a:xfrm>
            <a:off x="8177515" y="1144527"/>
            <a:ext cx="573494" cy="800141"/>
          </a:xfrm>
          <a:prstGeom prst="rect">
            <a:avLst/>
          </a:prstGeom>
          <a:ln>
            <a:solidFill>
              <a:srgbClr val="002060"/>
            </a:solidFill>
          </a:ln>
          <a:effectLst>
            <a:outerShdw blurRad="50800" dist="38100" dir="18900000" algn="b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 name="Picture 2" descr="Infográfico descarbonização">
            <a:extLst>
              <a:ext uri="{FF2B5EF4-FFF2-40B4-BE49-F238E27FC236}">
                <a16:creationId xmlns:a16="http://schemas.microsoft.com/office/drawing/2014/main" id="{E52026A9-58F1-5C6A-6A3D-FFA24D1A692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7350"/>
          <a:stretch/>
        </p:blipFill>
        <p:spPr bwMode="auto">
          <a:xfrm>
            <a:off x="7683947" y="1042630"/>
            <a:ext cx="586436" cy="818198"/>
          </a:xfrm>
          <a:prstGeom prst="rect">
            <a:avLst/>
          </a:prstGeom>
          <a:ln>
            <a:solidFill>
              <a:srgbClr val="002060"/>
            </a:solidFill>
          </a:ln>
          <a:effectLst>
            <a:outerShdw blurRad="50800" dist="38100" dir="18900000" algn="b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A304C8F3-E153-9FB2-213A-A44B7EF9CA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2362" y="1138368"/>
            <a:ext cx="912579" cy="481600"/>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Agrupar 13">
            <a:extLst>
              <a:ext uri="{FF2B5EF4-FFF2-40B4-BE49-F238E27FC236}">
                <a16:creationId xmlns:a16="http://schemas.microsoft.com/office/drawing/2014/main" id="{76EC040C-C852-514A-5071-CF23DCF23217}"/>
              </a:ext>
            </a:extLst>
          </p:cNvPr>
          <p:cNvGrpSpPr/>
          <p:nvPr/>
        </p:nvGrpSpPr>
        <p:grpSpPr>
          <a:xfrm>
            <a:off x="224379" y="2390157"/>
            <a:ext cx="8705308" cy="1785031"/>
            <a:chOff x="262890" y="1569274"/>
            <a:chExt cx="11666087" cy="3713737"/>
          </a:xfrm>
        </p:grpSpPr>
        <p:sp>
          <p:nvSpPr>
            <p:cNvPr id="15" name="Retângulo 14">
              <a:extLst>
                <a:ext uri="{FF2B5EF4-FFF2-40B4-BE49-F238E27FC236}">
                  <a16:creationId xmlns:a16="http://schemas.microsoft.com/office/drawing/2014/main" id="{DCF62FD8-1CD0-50E5-FD48-30434BF19399}"/>
                </a:ext>
              </a:extLst>
            </p:cNvPr>
            <p:cNvSpPr/>
            <p:nvPr/>
          </p:nvSpPr>
          <p:spPr>
            <a:xfrm>
              <a:off x="2633971" y="1597849"/>
              <a:ext cx="2181764" cy="93961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ctr" defTabSz="342900"/>
              <a:r>
                <a:rPr lang="pt-BR" sz="1013" b="1">
                  <a:solidFill>
                    <a:prstClr val="black">
                      <a:lumMod val="65000"/>
                      <a:lumOff val="35000"/>
                    </a:prstClr>
                  </a:solidFill>
                  <a:latin typeface="Arial" panose="020B0604020202020204" pitchFamily="34" charset="0"/>
                  <a:cs typeface="Arial" panose="020B0604020202020204" pitchFamily="34" charset="0"/>
                </a:rPr>
                <a:t>         Energy </a:t>
              </a:r>
              <a:r>
                <a:rPr lang="pt-BR" sz="1013" b="1" err="1">
                  <a:solidFill>
                    <a:prstClr val="black">
                      <a:lumMod val="65000"/>
                      <a:lumOff val="35000"/>
                    </a:prstClr>
                  </a:solidFill>
                  <a:latin typeface="Arial" panose="020B0604020202020204" pitchFamily="34" charset="0"/>
                  <a:cs typeface="Arial" panose="020B0604020202020204" pitchFamily="34" charset="0"/>
                </a:rPr>
                <a:t>Auctions</a:t>
              </a:r>
              <a:endParaRPr lang="pt-BR" sz="1013" b="1">
                <a:solidFill>
                  <a:prstClr val="black">
                    <a:lumMod val="65000"/>
                    <a:lumOff val="35000"/>
                  </a:prstClr>
                </a:solidFill>
                <a:latin typeface="Arial" panose="020B0604020202020204" pitchFamily="34" charset="0"/>
                <a:cs typeface="Arial" panose="020B0604020202020204" pitchFamily="34" charset="0"/>
              </a:endParaRPr>
            </a:p>
          </p:txBody>
        </p:sp>
        <p:sp>
          <p:nvSpPr>
            <p:cNvPr id="16" name="Retângulo 15">
              <a:extLst>
                <a:ext uri="{FF2B5EF4-FFF2-40B4-BE49-F238E27FC236}">
                  <a16:creationId xmlns:a16="http://schemas.microsoft.com/office/drawing/2014/main" id="{60BD1FF6-A0FF-2804-440F-610BA2D3A8E8}"/>
                </a:ext>
              </a:extLst>
            </p:cNvPr>
            <p:cNvSpPr/>
            <p:nvPr/>
          </p:nvSpPr>
          <p:spPr>
            <a:xfrm>
              <a:off x="2633971" y="2537460"/>
              <a:ext cx="2181764" cy="27455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8588" indent="-128588" defTabSz="342900">
                <a:buFont typeface="Arial" panose="020B0604020202020204" pitchFamily="34" charset="0"/>
                <a:buChar char="•"/>
              </a:pPr>
              <a:r>
                <a:rPr lang="en-US" sz="825">
                  <a:solidFill>
                    <a:prstClr val="black">
                      <a:lumMod val="65000"/>
                      <a:lumOff val="35000"/>
                    </a:prstClr>
                  </a:solidFill>
                  <a:latin typeface="Arial" panose="020B0604020202020204" pitchFamily="34" charset="0"/>
                  <a:cs typeface="Arial" panose="020B0604020202020204" pitchFamily="34" charset="0"/>
                </a:rPr>
                <a:t>Improve the auction guidelines to increase the competitiveness of renewable sources, including storage</a:t>
              </a:r>
            </a:p>
            <a:p>
              <a:pPr marL="128588" indent="-128588" defTabSz="342900">
                <a:buFont typeface="Arial" panose="020B0604020202020204" pitchFamily="34" charset="0"/>
                <a:buChar char="•"/>
              </a:pPr>
              <a:endParaRPr lang="en-US" sz="825">
                <a:solidFill>
                  <a:prstClr val="black">
                    <a:lumMod val="65000"/>
                    <a:lumOff val="35000"/>
                  </a:prstClr>
                </a:solidFill>
                <a:latin typeface="Arial" panose="020B0604020202020204" pitchFamily="34" charset="0"/>
                <a:cs typeface="Arial" panose="020B0604020202020204" pitchFamily="34" charset="0"/>
              </a:endParaRPr>
            </a:p>
            <a:p>
              <a:pPr marL="128588" indent="-128588" defTabSz="342900">
                <a:buFont typeface="Arial" panose="020B0604020202020204" pitchFamily="34" charset="0"/>
                <a:buChar char="•"/>
              </a:pPr>
              <a:r>
                <a:rPr lang="en-US" sz="825">
                  <a:solidFill>
                    <a:prstClr val="black">
                      <a:lumMod val="65000"/>
                      <a:lumOff val="35000"/>
                    </a:prstClr>
                  </a:solidFill>
                  <a:latin typeface="Arial" panose="020B0604020202020204" pitchFamily="34" charset="0"/>
                  <a:cs typeface="Arial" panose="020B0604020202020204" pitchFamily="34" charset="0"/>
                </a:rPr>
                <a:t>New energy auction will be held in 2025.</a:t>
              </a:r>
              <a:endParaRPr lang="pt-BR" sz="825">
                <a:solidFill>
                  <a:prstClr val="black">
                    <a:lumMod val="65000"/>
                    <a:lumOff val="35000"/>
                  </a:prstClr>
                </a:solidFill>
                <a:latin typeface="Arial" panose="020B0604020202020204" pitchFamily="34" charset="0"/>
                <a:cs typeface="Arial" panose="020B0604020202020204" pitchFamily="34" charset="0"/>
              </a:endParaRPr>
            </a:p>
          </p:txBody>
        </p:sp>
        <p:sp>
          <p:nvSpPr>
            <p:cNvPr id="17" name="Retângulo 16">
              <a:extLst>
                <a:ext uri="{FF2B5EF4-FFF2-40B4-BE49-F238E27FC236}">
                  <a16:creationId xmlns:a16="http://schemas.microsoft.com/office/drawing/2014/main" id="{BEE7E637-25D2-9337-AF29-A616BF39278D}"/>
                </a:ext>
              </a:extLst>
            </p:cNvPr>
            <p:cNvSpPr/>
            <p:nvPr/>
          </p:nvSpPr>
          <p:spPr>
            <a:xfrm>
              <a:off x="5005052" y="1597849"/>
              <a:ext cx="2371080" cy="93961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ctr" defTabSz="342900"/>
              <a:r>
                <a:rPr lang="pt-BR" sz="1013" b="1">
                  <a:solidFill>
                    <a:prstClr val="black">
                      <a:lumMod val="65000"/>
                      <a:lumOff val="35000"/>
                    </a:prstClr>
                  </a:solidFill>
                  <a:latin typeface="Arial" panose="020B0604020202020204" pitchFamily="34" charset="0"/>
                  <a:cs typeface="Arial" panose="020B0604020202020204" pitchFamily="34" charset="0"/>
                </a:rPr>
                <a:t>        </a:t>
              </a:r>
              <a:r>
                <a:rPr lang="en-US" sz="1013" b="1">
                  <a:solidFill>
                    <a:prstClr val="black">
                      <a:lumMod val="65000"/>
                      <a:lumOff val="35000"/>
                    </a:prstClr>
                  </a:solidFill>
                  <a:latin typeface="Arial" panose="020B0604020202020204" pitchFamily="34" charset="0"/>
                  <a:cs typeface="Arial" panose="020B0604020202020204" pitchFamily="34" charset="0"/>
                </a:rPr>
                <a:t>Energy Efficiency    </a:t>
              </a:r>
            </a:p>
            <a:p>
              <a:pPr algn="ctr" defTabSz="342900"/>
              <a:r>
                <a:rPr lang="en-US" sz="1013" b="1">
                  <a:solidFill>
                    <a:prstClr val="black">
                      <a:lumMod val="65000"/>
                      <a:lumOff val="35000"/>
                    </a:prstClr>
                  </a:solidFill>
                  <a:latin typeface="Arial" panose="020B0604020202020204" pitchFamily="34" charset="0"/>
                  <a:cs typeface="Arial" panose="020B0604020202020204" pitchFamily="34" charset="0"/>
                </a:rPr>
                <a:t>      and Loss Reduction</a:t>
              </a:r>
              <a:endParaRPr lang="pt-BR" sz="1013" b="1">
                <a:solidFill>
                  <a:prstClr val="black">
                    <a:lumMod val="65000"/>
                    <a:lumOff val="35000"/>
                  </a:prstClr>
                </a:solidFill>
                <a:latin typeface="Arial" panose="020B0604020202020204" pitchFamily="34" charset="0"/>
                <a:cs typeface="Arial" panose="020B0604020202020204" pitchFamily="34" charset="0"/>
              </a:endParaRPr>
            </a:p>
          </p:txBody>
        </p:sp>
        <p:sp>
          <p:nvSpPr>
            <p:cNvPr id="18" name="Retângulo 17">
              <a:extLst>
                <a:ext uri="{FF2B5EF4-FFF2-40B4-BE49-F238E27FC236}">
                  <a16:creationId xmlns:a16="http://schemas.microsoft.com/office/drawing/2014/main" id="{88B0324C-57E6-AAB9-8668-0263B54216FB}"/>
                </a:ext>
              </a:extLst>
            </p:cNvPr>
            <p:cNvSpPr/>
            <p:nvPr/>
          </p:nvSpPr>
          <p:spPr>
            <a:xfrm>
              <a:off x="5005052" y="2537460"/>
              <a:ext cx="2371080" cy="27455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8588" indent="-128588" defTabSz="342900">
                <a:buFont typeface="Arial" panose="020B0604020202020204" pitchFamily="34" charset="0"/>
                <a:buChar char="•"/>
              </a:pPr>
              <a:r>
                <a:rPr lang="en-US" sz="825">
                  <a:solidFill>
                    <a:prstClr val="black">
                      <a:lumMod val="65000"/>
                      <a:lumOff val="35000"/>
                    </a:prstClr>
                  </a:solidFill>
                  <a:latin typeface="Arial" panose="020B0604020202020204" pitchFamily="34" charset="0"/>
                  <a:cs typeface="Arial" panose="020B0604020202020204" pitchFamily="34" charset="0"/>
                </a:rPr>
                <a:t>Implementation of electrical loss reduction, energy efficiency, and demand response projects or programs</a:t>
              </a:r>
            </a:p>
            <a:p>
              <a:pPr marL="128588" indent="-128588" defTabSz="342900">
                <a:buFont typeface="Arial" panose="020B0604020202020204" pitchFamily="34" charset="0"/>
                <a:buChar char="•"/>
              </a:pPr>
              <a:endParaRPr lang="en-US" sz="825">
                <a:solidFill>
                  <a:prstClr val="black">
                    <a:lumMod val="65000"/>
                    <a:lumOff val="35000"/>
                  </a:prstClr>
                </a:solidFill>
                <a:latin typeface="Arial" panose="020B0604020202020204" pitchFamily="34" charset="0"/>
                <a:cs typeface="Arial" panose="020B0604020202020204" pitchFamily="34" charset="0"/>
              </a:endParaRPr>
            </a:p>
            <a:p>
              <a:pPr marL="128588" indent="-128588" defTabSz="342900">
                <a:buFont typeface="Arial" panose="020B0604020202020204" pitchFamily="34" charset="0"/>
                <a:buChar char="•"/>
              </a:pPr>
              <a:r>
                <a:rPr lang="en-US" sz="825">
                  <a:solidFill>
                    <a:prstClr val="black">
                      <a:lumMod val="65000"/>
                      <a:lumOff val="35000"/>
                    </a:prstClr>
                  </a:solidFill>
                  <a:latin typeface="Arial" panose="020B0604020202020204" pitchFamily="34" charset="0"/>
                  <a:cs typeface="Arial" panose="020B0604020202020204" pitchFamily="34" charset="0"/>
                </a:rPr>
                <a:t>The electrical losses in some isolated systems are greater than 70%.</a:t>
              </a:r>
              <a:endParaRPr lang="pt-BR" sz="825">
                <a:solidFill>
                  <a:prstClr val="black">
                    <a:lumMod val="65000"/>
                    <a:lumOff val="35000"/>
                  </a:prstClr>
                </a:solidFill>
                <a:latin typeface="Arial" panose="020B0604020202020204" pitchFamily="34" charset="0"/>
                <a:cs typeface="Arial" panose="020B0604020202020204" pitchFamily="34" charset="0"/>
              </a:endParaRPr>
            </a:p>
          </p:txBody>
        </p:sp>
        <p:sp>
          <p:nvSpPr>
            <p:cNvPr id="19" name="Retângulo 18">
              <a:extLst>
                <a:ext uri="{FF2B5EF4-FFF2-40B4-BE49-F238E27FC236}">
                  <a16:creationId xmlns:a16="http://schemas.microsoft.com/office/drawing/2014/main" id="{64560E4D-06C3-850A-D3F2-C45EF08694B2}"/>
                </a:ext>
              </a:extLst>
            </p:cNvPr>
            <p:cNvSpPr/>
            <p:nvPr/>
          </p:nvSpPr>
          <p:spPr>
            <a:xfrm>
              <a:off x="7580515" y="1597849"/>
              <a:ext cx="1977382" cy="93961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ctr" defTabSz="342900"/>
              <a:r>
                <a:rPr lang="pt-BR" sz="1013" b="1" err="1">
                  <a:solidFill>
                    <a:prstClr val="black">
                      <a:lumMod val="65000"/>
                      <a:lumOff val="35000"/>
                    </a:prstClr>
                  </a:solidFill>
                  <a:latin typeface="Arial" panose="020B0604020202020204" pitchFamily="34" charset="0"/>
                  <a:cs typeface="Arial" panose="020B0604020202020204" pitchFamily="34" charset="0"/>
                </a:rPr>
                <a:t>Funding</a:t>
              </a:r>
              <a:endParaRPr lang="pt-BR" sz="1013" b="1">
                <a:solidFill>
                  <a:prstClr val="black">
                    <a:lumMod val="65000"/>
                    <a:lumOff val="35000"/>
                  </a:prstClr>
                </a:solidFill>
                <a:latin typeface="Arial" panose="020B0604020202020204" pitchFamily="34" charset="0"/>
                <a:cs typeface="Arial" panose="020B0604020202020204" pitchFamily="34" charset="0"/>
              </a:endParaRPr>
            </a:p>
          </p:txBody>
        </p:sp>
        <p:sp>
          <p:nvSpPr>
            <p:cNvPr id="20" name="Retângulo 19">
              <a:extLst>
                <a:ext uri="{FF2B5EF4-FFF2-40B4-BE49-F238E27FC236}">
                  <a16:creationId xmlns:a16="http://schemas.microsoft.com/office/drawing/2014/main" id="{0840AC61-25E3-7082-C681-452E9602DCBF}"/>
                </a:ext>
              </a:extLst>
            </p:cNvPr>
            <p:cNvSpPr/>
            <p:nvPr/>
          </p:nvSpPr>
          <p:spPr>
            <a:xfrm>
              <a:off x="7580515" y="2537460"/>
              <a:ext cx="1977382" cy="27455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8588" indent="-128588" algn="just" defTabSz="342900">
                <a:buFont typeface="Arial" panose="020B0604020202020204" pitchFamily="34" charset="0"/>
                <a:buChar char="•"/>
              </a:pPr>
              <a:r>
                <a:rPr lang="en-US" sz="825">
                  <a:solidFill>
                    <a:prstClr val="black">
                      <a:lumMod val="65000"/>
                      <a:lumOff val="35000"/>
                    </a:prstClr>
                  </a:solidFill>
                  <a:latin typeface="Arial" panose="020B0604020202020204" pitchFamily="34" charset="0"/>
                  <a:cs typeface="Arial" panose="020B0604020202020204" pitchFamily="34" charset="0"/>
                </a:rPr>
                <a:t>Program for Structural Reduction of Energy Generation Costs in the Legal Amazon (Pro-Legal Amazon)</a:t>
              </a:r>
            </a:p>
            <a:p>
              <a:pPr marL="128588" indent="-128588" algn="just" defTabSz="342900">
                <a:buFont typeface="Arial" panose="020B0604020202020204" pitchFamily="34" charset="0"/>
                <a:buChar char="•"/>
              </a:pPr>
              <a:endParaRPr lang="en-US" sz="825">
                <a:solidFill>
                  <a:prstClr val="black">
                    <a:lumMod val="65000"/>
                    <a:lumOff val="35000"/>
                  </a:prstClr>
                </a:solidFill>
                <a:latin typeface="Arial" panose="020B0604020202020204" pitchFamily="34" charset="0"/>
                <a:cs typeface="Arial" panose="020B0604020202020204" pitchFamily="34" charset="0"/>
              </a:endParaRPr>
            </a:p>
            <a:p>
              <a:pPr marL="128588" indent="-128588" algn="just" defTabSz="342900">
                <a:buFont typeface="Arial" panose="020B0604020202020204" pitchFamily="34" charset="0"/>
                <a:buChar char="•"/>
              </a:pPr>
              <a:r>
                <a:rPr lang="en-US" sz="825">
                  <a:solidFill>
                    <a:prstClr val="black">
                      <a:lumMod val="65000"/>
                      <a:lumOff val="35000"/>
                    </a:prstClr>
                  </a:solidFill>
                  <a:latin typeface="Arial" panose="020B0604020202020204" pitchFamily="34" charset="0"/>
                  <a:cs typeface="Arial" panose="020B0604020202020204" pitchFamily="34" charset="0"/>
                </a:rPr>
                <a:t>About $300M USD for the next 10 years.</a:t>
              </a:r>
              <a:endParaRPr lang="pt-BR" sz="825">
                <a:solidFill>
                  <a:prstClr val="black">
                    <a:lumMod val="65000"/>
                    <a:lumOff val="35000"/>
                  </a:prstClr>
                </a:solidFill>
                <a:latin typeface="Arial" panose="020B0604020202020204" pitchFamily="34" charset="0"/>
                <a:cs typeface="Arial" panose="020B0604020202020204" pitchFamily="34" charset="0"/>
              </a:endParaRPr>
            </a:p>
          </p:txBody>
        </p:sp>
        <p:sp>
          <p:nvSpPr>
            <p:cNvPr id="21" name="Retângulo 20">
              <a:extLst>
                <a:ext uri="{FF2B5EF4-FFF2-40B4-BE49-F238E27FC236}">
                  <a16:creationId xmlns:a16="http://schemas.microsoft.com/office/drawing/2014/main" id="{AE0157D5-60C9-F2BF-06F9-8C2C1C419746}"/>
                </a:ext>
              </a:extLst>
            </p:cNvPr>
            <p:cNvSpPr/>
            <p:nvPr/>
          </p:nvSpPr>
          <p:spPr>
            <a:xfrm>
              <a:off x="9747213" y="1569274"/>
              <a:ext cx="2181764" cy="93961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ctr" defTabSz="342900"/>
              <a:r>
                <a:rPr lang="pt-BR" sz="1013" b="1">
                  <a:solidFill>
                    <a:prstClr val="black">
                      <a:lumMod val="65000"/>
                      <a:lumOff val="35000"/>
                    </a:prstClr>
                  </a:solidFill>
                  <a:latin typeface="Arial" panose="020B0604020202020204" pitchFamily="34" charset="0"/>
                  <a:cs typeface="Arial" panose="020B0604020202020204" pitchFamily="34" charset="0"/>
                </a:rPr>
                <a:t>          Data Quality and        </a:t>
              </a:r>
            </a:p>
            <a:p>
              <a:pPr algn="ctr" defTabSz="342900"/>
              <a:r>
                <a:rPr lang="pt-BR" sz="1013" b="1">
                  <a:solidFill>
                    <a:prstClr val="black">
                      <a:lumMod val="65000"/>
                      <a:lumOff val="35000"/>
                    </a:prstClr>
                  </a:solidFill>
                  <a:latin typeface="Arial" panose="020B0604020202020204" pitchFamily="34" charset="0"/>
                  <a:cs typeface="Arial" panose="020B0604020202020204" pitchFamily="34" charset="0"/>
                </a:rPr>
                <a:t>         Transparency</a:t>
              </a:r>
            </a:p>
          </p:txBody>
        </p:sp>
        <p:sp>
          <p:nvSpPr>
            <p:cNvPr id="22" name="Retângulo 21">
              <a:extLst>
                <a:ext uri="{FF2B5EF4-FFF2-40B4-BE49-F238E27FC236}">
                  <a16:creationId xmlns:a16="http://schemas.microsoft.com/office/drawing/2014/main" id="{82D0D515-30DD-36D1-9D30-68709E8488B4}"/>
                </a:ext>
              </a:extLst>
            </p:cNvPr>
            <p:cNvSpPr/>
            <p:nvPr/>
          </p:nvSpPr>
          <p:spPr>
            <a:xfrm>
              <a:off x="9747213" y="2526030"/>
              <a:ext cx="2181764" cy="27455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8588" indent="-128588" algn="just" defTabSz="342900">
                <a:buFont typeface="Arial" panose="020B0604020202020204" pitchFamily="34" charset="0"/>
                <a:buChar char="•"/>
              </a:pPr>
              <a:r>
                <a:rPr lang="en-US" sz="825">
                  <a:solidFill>
                    <a:prstClr val="black">
                      <a:lumMod val="65000"/>
                      <a:lumOff val="35000"/>
                    </a:prstClr>
                  </a:solidFill>
                  <a:latin typeface="Arial" panose="020B0604020202020204" pitchFamily="34" charset="0"/>
                  <a:cs typeface="Arial" panose="020B0604020202020204" pitchFamily="34" charset="0"/>
                </a:rPr>
                <a:t>Promote the quality and transparency of information on electricity supply and fuel consumption within isolated systems</a:t>
              </a:r>
            </a:p>
            <a:p>
              <a:pPr marL="128588" indent="-128588" algn="just" defTabSz="342900">
                <a:buFont typeface="Arial" panose="020B0604020202020204" pitchFamily="34" charset="0"/>
                <a:buChar char="•"/>
              </a:pPr>
              <a:endParaRPr lang="en-US" sz="825">
                <a:solidFill>
                  <a:prstClr val="black">
                    <a:lumMod val="65000"/>
                    <a:lumOff val="35000"/>
                  </a:prstClr>
                </a:solidFill>
                <a:latin typeface="Arial" panose="020B0604020202020204" pitchFamily="34" charset="0"/>
                <a:cs typeface="Arial" panose="020B0604020202020204" pitchFamily="34" charset="0"/>
              </a:endParaRPr>
            </a:p>
            <a:p>
              <a:pPr marL="128588" indent="-128588" algn="just" defTabSz="342900">
                <a:buFont typeface="Arial" panose="020B0604020202020204" pitchFamily="34" charset="0"/>
                <a:buChar char="•"/>
              </a:pPr>
              <a:r>
                <a:rPr lang="en-US" sz="825">
                  <a:solidFill>
                    <a:prstClr val="black">
                      <a:lumMod val="65000"/>
                      <a:lumOff val="35000"/>
                    </a:prstClr>
                  </a:solidFill>
                  <a:latin typeface="Arial" panose="020B0604020202020204" pitchFamily="34" charset="0"/>
                  <a:cs typeface="Arial" panose="020B0604020202020204" pitchFamily="34" charset="0"/>
                </a:rPr>
                <a:t>Isolated System Data Dashboard (</a:t>
              </a:r>
              <a:r>
                <a:rPr lang="en-US" sz="825">
                  <a:solidFill>
                    <a:prstClr val="black">
                      <a:lumMod val="65000"/>
                      <a:lumOff val="35000"/>
                    </a:prstClr>
                  </a:solidFill>
                  <a:latin typeface="Arial" panose="020B0604020202020204" pitchFamily="34" charset="0"/>
                  <a:cs typeface="Arial" panose="020B0604020202020204" pitchFamily="34" charset="0"/>
                  <a:hlinkClick r:id="rId5"/>
                </a:rPr>
                <a:t>PASI</a:t>
              </a:r>
              <a:r>
                <a:rPr lang="en-US" sz="825">
                  <a:solidFill>
                    <a:prstClr val="black">
                      <a:lumMod val="65000"/>
                      <a:lumOff val="35000"/>
                    </a:prstClr>
                  </a:solidFill>
                  <a:latin typeface="Arial" panose="020B0604020202020204" pitchFamily="34" charset="0"/>
                  <a:cs typeface="Arial" panose="020B0604020202020204" pitchFamily="34" charset="0"/>
                </a:rPr>
                <a:t>) launched in March 2024.</a:t>
              </a:r>
            </a:p>
          </p:txBody>
        </p:sp>
        <p:sp>
          <p:nvSpPr>
            <p:cNvPr id="23" name="Retângulo 22">
              <a:extLst>
                <a:ext uri="{FF2B5EF4-FFF2-40B4-BE49-F238E27FC236}">
                  <a16:creationId xmlns:a16="http://schemas.microsoft.com/office/drawing/2014/main" id="{D6E0E1B9-11E3-F090-06BD-E0014171C9AF}"/>
                </a:ext>
              </a:extLst>
            </p:cNvPr>
            <p:cNvSpPr/>
            <p:nvPr/>
          </p:nvSpPr>
          <p:spPr>
            <a:xfrm>
              <a:off x="262890" y="1586419"/>
              <a:ext cx="2181764" cy="93961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ctr" defTabSz="342900"/>
              <a:r>
                <a:rPr lang="pt-BR" sz="1013" b="1">
                  <a:solidFill>
                    <a:prstClr val="black">
                      <a:lumMod val="65000"/>
                      <a:lumOff val="35000"/>
                    </a:prstClr>
                  </a:solidFill>
                  <a:latin typeface="Arial" panose="020B0604020202020204" pitchFamily="34" charset="0"/>
                  <a:cs typeface="Arial" panose="020B0604020202020204" pitchFamily="34" charset="0"/>
                </a:rPr>
                <a:t>         Interconnections</a:t>
              </a:r>
            </a:p>
          </p:txBody>
        </p:sp>
        <p:sp>
          <p:nvSpPr>
            <p:cNvPr id="24" name="Retângulo 23">
              <a:extLst>
                <a:ext uri="{FF2B5EF4-FFF2-40B4-BE49-F238E27FC236}">
                  <a16:creationId xmlns:a16="http://schemas.microsoft.com/office/drawing/2014/main" id="{47FBC839-4D02-3D09-5880-971319986BAF}"/>
                </a:ext>
              </a:extLst>
            </p:cNvPr>
            <p:cNvSpPr/>
            <p:nvPr/>
          </p:nvSpPr>
          <p:spPr>
            <a:xfrm>
              <a:off x="262890" y="2526030"/>
              <a:ext cx="2181764" cy="27455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8588" indent="-128588" algn="just" defTabSz="342900">
                <a:buFont typeface="Arial" panose="020B0604020202020204" pitchFamily="34" charset="0"/>
                <a:buChar char="•"/>
              </a:pPr>
              <a:r>
                <a:rPr lang="en-US" sz="825">
                  <a:solidFill>
                    <a:prstClr val="black">
                      <a:lumMod val="65000"/>
                      <a:lumOff val="35000"/>
                    </a:prstClr>
                  </a:solidFill>
                  <a:latin typeface="Arial" panose="020B0604020202020204" pitchFamily="34" charset="0"/>
                  <a:cs typeface="Arial" panose="020B0604020202020204" pitchFamily="34" charset="0"/>
                </a:rPr>
                <a:t>Promote interconnections of isolated systems to the SIN through new electricity transmission or distribution networks</a:t>
              </a:r>
            </a:p>
            <a:p>
              <a:pPr marL="128588" indent="-128588" algn="just" defTabSz="342900">
                <a:buFont typeface="Arial" panose="020B0604020202020204" pitchFamily="34" charset="0"/>
                <a:buChar char="•"/>
              </a:pPr>
              <a:endParaRPr lang="en-US" sz="825">
                <a:solidFill>
                  <a:prstClr val="black">
                    <a:lumMod val="65000"/>
                    <a:lumOff val="35000"/>
                  </a:prstClr>
                </a:solidFill>
                <a:latin typeface="Arial" panose="020B0604020202020204" pitchFamily="34" charset="0"/>
                <a:cs typeface="Arial" panose="020B0604020202020204" pitchFamily="34" charset="0"/>
              </a:endParaRPr>
            </a:p>
            <a:p>
              <a:pPr marL="128588" indent="-128588" algn="just" defTabSz="342900">
                <a:buFont typeface="Arial" panose="020B0604020202020204" pitchFamily="34" charset="0"/>
                <a:buChar char="•"/>
              </a:pPr>
              <a:r>
                <a:rPr lang="en-US" sz="825">
                  <a:solidFill>
                    <a:prstClr val="black">
                      <a:lumMod val="65000"/>
                      <a:lumOff val="35000"/>
                    </a:prstClr>
                  </a:solidFill>
                  <a:latin typeface="Arial" panose="020B0604020202020204" pitchFamily="34" charset="0"/>
                  <a:cs typeface="Arial" panose="020B0604020202020204" pitchFamily="34" charset="0"/>
                </a:rPr>
                <a:t>40 planned interconnections up to 2028 and 30 more projects under evaluation.</a:t>
              </a:r>
              <a:endParaRPr lang="pt-BR" sz="825">
                <a:solidFill>
                  <a:prstClr val="black">
                    <a:lumMod val="65000"/>
                    <a:lumOff val="35000"/>
                  </a:prstClr>
                </a:solidFill>
                <a:latin typeface="Arial" panose="020B0604020202020204" pitchFamily="34" charset="0"/>
                <a:cs typeface="Arial" panose="020B0604020202020204" pitchFamily="34" charset="0"/>
              </a:endParaRPr>
            </a:p>
          </p:txBody>
        </p:sp>
      </p:grpSp>
      <p:pic>
        <p:nvPicPr>
          <p:cNvPr id="1028" name="Picture 4" descr="Clipboard with checklist icon in yellow circle 7695678 Vector Art at  Vecteezy">
            <a:extLst>
              <a:ext uri="{FF2B5EF4-FFF2-40B4-BE49-F238E27FC236}">
                <a16:creationId xmlns:a16="http://schemas.microsoft.com/office/drawing/2014/main" id="{2ECC23B7-13A1-2BB1-15B4-F6C4C152A19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0091" y="1727590"/>
            <a:ext cx="528560" cy="528560"/>
          </a:xfrm>
          <a:prstGeom prst="rect">
            <a:avLst/>
          </a:prstGeom>
          <a:noFill/>
          <a:extLst>
            <a:ext uri="{909E8E84-426E-40DD-AFC4-6F175D3DCCD1}">
              <a14:hiddenFill xmlns:a14="http://schemas.microsoft.com/office/drawing/2010/main">
                <a:solidFill>
                  <a:srgbClr val="FFFFFF"/>
                </a:solidFill>
              </a14:hiddenFill>
            </a:ext>
          </a:extLst>
        </p:spPr>
      </p:pic>
      <p:pic>
        <p:nvPicPr>
          <p:cNvPr id="30" name="Gráfico 29" descr="Torre elétrica estrutura de tópicos">
            <a:extLst>
              <a:ext uri="{FF2B5EF4-FFF2-40B4-BE49-F238E27FC236}">
                <a16:creationId xmlns:a16="http://schemas.microsoft.com/office/drawing/2014/main" id="{6C4DB82C-9509-6E5B-A425-183802284B9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88634" y="2444082"/>
            <a:ext cx="368591" cy="368591"/>
          </a:xfrm>
          <a:prstGeom prst="rect">
            <a:avLst/>
          </a:prstGeom>
        </p:spPr>
      </p:pic>
      <p:pic>
        <p:nvPicPr>
          <p:cNvPr id="31" name="Imagem 30">
            <a:extLst>
              <a:ext uri="{FF2B5EF4-FFF2-40B4-BE49-F238E27FC236}">
                <a16:creationId xmlns:a16="http://schemas.microsoft.com/office/drawing/2014/main" id="{63165534-0A63-E95C-4120-528375227AD0}"/>
              </a:ext>
            </a:extLst>
          </p:cNvPr>
          <p:cNvPicPr>
            <a:picLocks noChangeAspect="1"/>
          </p:cNvPicPr>
          <p:nvPr/>
        </p:nvPicPr>
        <p:blipFill>
          <a:blip r:embed="rId9" cstate="print">
            <a:grayscl/>
            <a:extLst>
              <a:ext uri="{BEBA8EAE-BF5A-486C-A8C5-ECC9F3942E4B}">
                <a14:imgProps xmlns:a14="http://schemas.microsoft.com/office/drawing/2010/main">
                  <a14:imgLayer r:embed="rId10">
                    <a14:imgEffect>
                      <a14:saturation sat="400000"/>
                    </a14:imgEffect>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2063966" y="2465375"/>
            <a:ext cx="336335" cy="328662"/>
          </a:xfrm>
          <a:prstGeom prst="rect">
            <a:avLst/>
          </a:prstGeom>
        </p:spPr>
      </p:pic>
      <p:grpSp>
        <p:nvGrpSpPr>
          <p:cNvPr id="34" name="Agrupar 33">
            <a:extLst>
              <a:ext uri="{FF2B5EF4-FFF2-40B4-BE49-F238E27FC236}">
                <a16:creationId xmlns:a16="http://schemas.microsoft.com/office/drawing/2014/main" id="{BE45A20D-40D7-1A8A-31B6-5176B611991D}"/>
              </a:ext>
            </a:extLst>
          </p:cNvPr>
          <p:cNvGrpSpPr/>
          <p:nvPr/>
        </p:nvGrpSpPr>
        <p:grpSpPr>
          <a:xfrm>
            <a:off x="3785980" y="2497305"/>
            <a:ext cx="352238" cy="264805"/>
            <a:chOff x="5324198" y="3329739"/>
            <a:chExt cx="469651" cy="353073"/>
          </a:xfrm>
          <a:solidFill>
            <a:schemeClr val="tx1"/>
          </a:solidFill>
        </p:grpSpPr>
        <p:sp>
          <p:nvSpPr>
            <p:cNvPr id="32" name="Google Shape;2228;p112">
              <a:extLst>
                <a:ext uri="{FF2B5EF4-FFF2-40B4-BE49-F238E27FC236}">
                  <a16:creationId xmlns:a16="http://schemas.microsoft.com/office/drawing/2014/main" id="{D547CA8A-CB70-261E-D63E-A8FCD5B15523}"/>
                </a:ext>
              </a:extLst>
            </p:cNvPr>
            <p:cNvSpPr/>
            <p:nvPr/>
          </p:nvSpPr>
          <p:spPr>
            <a:xfrm>
              <a:off x="5522109" y="3531371"/>
              <a:ext cx="95717" cy="116929"/>
            </a:xfrm>
            <a:custGeom>
              <a:avLst/>
              <a:gdLst/>
              <a:ahLst/>
              <a:cxnLst/>
              <a:rect l="l" t="t" r="r" b="b"/>
              <a:pathLst>
                <a:path w="2925" h="3580" extrusionOk="0">
                  <a:moveTo>
                    <a:pt x="1668" y="551"/>
                  </a:moveTo>
                  <a:lnTo>
                    <a:pt x="1668" y="1496"/>
                  </a:lnTo>
                  <a:cubicBezTo>
                    <a:pt x="1672" y="1657"/>
                    <a:pt x="1799" y="1784"/>
                    <a:pt x="1956" y="1784"/>
                  </a:cubicBezTo>
                  <a:lnTo>
                    <a:pt x="2329" y="1784"/>
                  </a:lnTo>
                  <a:lnTo>
                    <a:pt x="1260" y="3027"/>
                  </a:lnTo>
                  <a:lnTo>
                    <a:pt x="1260" y="2082"/>
                  </a:lnTo>
                  <a:cubicBezTo>
                    <a:pt x="1260" y="1925"/>
                    <a:pt x="1132" y="1797"/>
                    <a:pt x="975" y="1794"/>
                  </a:cubicBezTo>
                  <a:lnTo>
                    <a:pt x="599" y="1794"/>
                  </a:lnTo>
                  <a:lnTo>
                    <a:pt x="1668" y="551"/>
                  </a:lnTo>
                  <a:close/>
                  <a:moveTo>
                    <a:pt x="1746" y="0"/>
                  </a:moveTo>
                  <a:cubicBezTo>
                    <a:pt x="1650" y="0"/>
                    <a:pt x="1557" y="41"/>
                    <a:pt x="1492" y="116"/>
                  </a:cubicBezTo>
                  <a:lnTo>
                    <a:pt x="200" y="1621"/>
                  </a:lnTo>
                  <a:cubicBezTo>
                    <a:pt x="0" y="1853"/>
                    <a:pt x="164" y="2209"/>
                    <a:pt x="471" y="2209"/>
                  </a:cubicBezTo>
                  <a:lnTo>
                    <a:pt x="844" y="2209"/>
                  </a:lnTo>
                  <a:lnTo>
                    <a:pt x="844" y="3243"/>
                  </a:lnTo>
                  <a:cubicBezTo>
                    <a:pt x="844" y="3447"/>
                    <a:pt x="1012" y="3579"/>
                    <a:pt x="1185" y="3579"/>
                  </a:cubicBezTo>
                  <a:cubicBezTo>
                    <a:pt x="1275" y="3579"/>
                    <a:pt x="1367" y="3543"/>
                    <a:pt x="1436" y="3462"/>
                  </a:cubicBezTo>
                  <a:lnTo>
                    <a:pt x="2728" y="1957"/>
                  </a:lnTo>
                  <a:cubicBezTo>
                    <a:pt x="2925" y="1725"/>
                    <a:pt x="2761" y="1369"/>
                    <a:pt x="2457" y="1369"/>
                  </a:cubicBezTo>
                  <a:lnTo>
                    <a:pt x="2081" y="1369"/>
                  </a:lnTo>
                  <a:lnTo>
                    <a:pt x="2081" y="335"/>
                  </a:lnTo>
                  <a:cubicBezTo>
                    <a:pt x="2084" y="194"/>
                    <a:pt x="1996" y="70"/>
                    <a:pt x="1861" y="21"/>
                  </a:cubicBezTo>
                  <a:cubicBezTo>
                    <a:pt x="1824" y="7"/>
                    <a:pt x="1785" y="0"/>
                    <a:pt x="1746" y="0"/>
                  </a:cubicBezTo>
                  <a:close/>
                </a:path>
              </a:pathLst>
            </a:custGeom>
            <a:grpFill/>
            <a:ln>
              <a:solidFill>
                <a:schemeClr val="tx1">
                  <a:lumMod val="50000"/>
                  <a:lumOff val="50000"/>
                </a:schemeClr>
              </a:solidFill>
            </a:ln>
          </p:spPr>
          <p:txBody>
            <a:bodyPr spcFirstLastPara="1" wrap="square" lIns="68569" tIns="68569" rIns="68569" bIns="68569" anchor="ctr" anchorCtr="0">
              <a:noAutofit/>
            </a:bodyPr>
            <a:lstStyle/>
            <a:p>
              <a:pPr defTabSz="342900"/>
              <a:endParaRPr sz="1200">
                <a:solidFill>
                  <a:prstClr val="black"/>
                </a:solidFill>
                <a:latin typeface="Calibri"/>
              </a:endParaRPr>
            </a:p>
          </p:txBody>
        </p:sp>
        <p:sp>
          <p:nvSpPr>
            <p:cNvPr id="33" name="Google Shape;2229;p112">
              <a:extLst>
                <a:ext uri="{FF2B5EF4-FFF2-40B4-BE49-F238E27FC236}">
                  <a16:creationId xmlns:a16="http://schemas.microsoft.com/office/drawing/2014/main" id="{3FA36F29-5CA7-FF43-A15A-AB0536D168F1}"/>
                </a:ext>
              </a:extLst>
            </p:cNvPr>
            <p:cNvSpPr/>
            <p:nvPr/>
          </p:nvSpPr>
          <p:spPr>
            <a:xfrm>
              <a:off x="5324198" y="3329739"/>
              <a:ext cx="469651" cy="353073"/>
            </a:xfrm>
            <a:custGeom>
              <a:avLst/>
              <a:gdLst/>
              <a:ahLst/>
              <a:cxnLst/>
              <a:rect l="l" t="t" r="r" b="b"/>
              <a:pathLst>
                <a:path w="14352" h="10810" extrusionOk="0">
                  <a:moveTo>
                    <a:pt x="4867" y="2765"/>
                  </a:moveTo>
                  <a:cubicBezTo>
                    <a:pt x="4881" y="2765"/>
                    <a:pt x="4895" y="2772"/>
                    <a:pt x="4904" y="2788"/>
                  </a:cubicBezTo>
                  <a:lnTo>
                    <a:pt x="7047" y="5097"/>
                  </a:lnTo>
                  <a:cubicBezTo>
                    <a:pt x="6556" y="5137"/>
                    <a:pt x="6088" y="5300"/>
                    <a:pt x="5679" y="5575"/>
                  </a:cubicBezTo>
                  <a:lnTo>
                    <a:pt x="4832" y="2827"/>
                  </a:lnTo>
                  <a:cubicBezTo>
                    <a:pt x="4812" y="2794"/>
                    <a:pt x="4839" y="2765"/>
                    <a:pt x="4867" y="2765"/>
                  </a:cubicBezTo>
                  <a:close/>
                  <a:moveTo>
                    <a:pt x="7272" y="1"/>
                  </a:moveTo>
                  <a:cubicBezTo>
                    <a:pt x="5411" y="1"/>
                    <a:pt x="3648" y="737"/>
                    <a:pt x="2310" y="2072"/>
                  </a:cubicBezTo>
                  <a:cubicBezTo>
                    <a:pt x="1653" y="2722"/>
                    <a:pt x="1126" y="3498"/>
                    <a:pt x="763" y="4351"/>
                  </a:cubicBezTo>
                  <a:cubicBezTo>
                    <a:pt x="1" y="6144"/>
                    <a:pt x="243" y="7488"/>
                    <a:pt x="197" y="8251"/>
                  </a:cubicBezTo>
                  <a:cubicBezTo>
                    <a:pt x="197" y="8447"/>
                    <a:pt x="354" y="8604"/>
                    <a:pt x="550" y="8604"/>
                  </a:cubicBezTo>
                  <a:lnTo>
                    <a:pt x="4492" y="8604"/>
                  </a:lnTo>
                  <a:cubicBezTo>
                    <a:pt x="4574" y="8964"/>
                    <a:pt x="4727" y="9304"/>
                    <a:pt x="4940" y="9602"/>
                  </a:cubicBezTo>
                  <a:cubicBezTo>
                    <a:pt x="4986" y="9666"/>
                    <a:pt x="5046" y="9692"/>
                    <a:pt x="5105" y="9692"/>
                  </a:cubicBezTo>
                  <a:cubicBezTo>
                    <a:pt x="5253" y="9692"/>
                    <a:pt x="5395" y="9524"/>
                    <a:pt x="5280" y="9363"/>
                  </a:cubicBezTo>
                  <a:cubicBezTo>
                    <a:pt x="4548" y="8332"/>
                    <a:pt x="4724" y="6913"/>
                    <a:pt x="5686" y="6092"/>
                  </a:cubicBezTo>
                  <a:cubicBezTo>
                    <a:pt x="6145" y="5702"/>
                    <a:pt x="6709" y="5508"/>
                    <a:pt x="7272" y="5508"/>
                  </a:cubicBezTo>
                  <a:cubicBezTo>
                    <a:pt x="7890" y="5508"/>
                    <a:pt x="8506" y="5741"/>
                    <a:pt x="8980" y="6203"/>
                  </a:cubicBezTo>
                  <a:cubicBezTo>
                    <a:pt x="9883" y="7086"/>
                    <a:pt x="9964" y="8516"/>
                    <a:pt x="9166" y="9494"/>
                  </a:cubicBezTo>
                  <a:cubicBezTo>
                    <a:pt x="8686" y="10084"/>
                    <a:pt x="7983" y="10395"/>
                    <a:pt x="7271" y="10395"/>
                  </a:cubicBezTo>
                  <a:cubicBezTo>
                    <a:pt x="6800" y="10395"/>
                    <a:pt x="6325" y="10259"/>
                    <a:pt x="5908" y="9978"/>
                  </a:cubicBezTo>
                  <a:cubicBezTo>
                    <a:pt x="5867" y="9950"/>
                    <a:pt x="5825" y="9938"/>
                    <a:pt x="5787" y="9938"/>
                  </a:cubicBezTo>
                  <a:cubicBezTo>
                    <a:pt x="5609" y="9938"/>
                    <a:pt x="5488" y="10192"/>
                    <a:pt x="5676" y="10321"/>
                  </a:cubicBezTo>
                  <a:cubicBezTo>
                    <a:pt x="6173" y="10656"/>
                    <a:pt x="6725" y="10810"/>
                    <a:pt x="7266" y="10810"/>
                  </a:cubicBezTo>
                  <a:cubicBezTo>
                    <a:pt x="8529" y="10810"/>
                    <a:pt x="9735" y="9967"/>
                    <a:pt x="10056" y="8604"/>
                  </a:cubicBezTo>
                  <a:lnTo>
                    <a:pt x="13998" y="8604"/>
                  </a:lnTo>
                  <a:cubicBezTo>
                    <a:pt x="14194" y="8601"/>
                    <a:pt x="14351" y="8444"/>
                    <a:pt x="14351" y="8251"/>
                  </a:cubicBezTo>
                  <a:lnTo>
                    <a:pt x="14351" y="7076"/>
                  </a:lnTo>
                  <a:cubicBezTo>
                    <a:pt x="14351" y="5042"/>
                    <a:pt x="13481" y="3723"/>
                    <a:pt x="13402" y="3537"/>
                  </a:cubicBezTo>
                  <a:cubicBezTo>
                    <a:pt x="13187" y="3161"/>
                    <a:pt x="12935" y="2804"/>
                    <a:pt x="12653" y="2474"/>
                  </a:cubicBezTo>
                  <a:cubicBezTo>
                    <a:pt x="12608" y="2421"/>
                    <a:pt x="12553" y="2398"/>
                    <a:pt x="12500" y="2398"/>
                  </a:cubicBezTo>
                  <a:cubicBezTo>
                    <a:pt x="12344" y="2398"/>
                    <a:pt x="12202" y="2589"/>
                    <a:pt x="12336" y="2745"/>
                  </a:cubicBezTo>
                  <a:cubicBezTo>
                    <a:pt x="12558" y="3004"/>
                    <a:pt x="12758" y="3279"/>
                    <a:pt x="12938" y="3570"/>
                  </a:cubicBezTo>
                  <a:lnTo>
                    <a:pt x="12519" y="3812"/>
                  </a:lnTo>
                  <a:cubicBezTo>
                    <a:pt x="12318" y="3927"/>
                    <a:pt x="12432" y="4200"/>
                    <a:pt x="12616" y="4200"/>
                  </a:cubicBezTo>
                  <a:cubicBezTo>
                    <a:pt x="12650" y="4200"/>
                    <a:pt x="12687" y="4191"/>
                    <a:pt x="12725" y="4168"/>
                  </a:cubicBezTo>
                  <a:lnTo>
                    <a:pt x="13144" y="3926"/>
                  </a:lnTo>
                  <a:cubicBezTo>
                    <a:pt x="13631" y="4836"/>
                    <a:pt x="13903" y="5843"/>
                    <a:pt x="13932" y="6870"/>
                  </a:cubicBezTo>
                  <a:lnTo>
                    <a:pt x="13448" y="6870"/>
                  </a:lnTo>
                  <a:cubicBezTo>
                    <a:pt x="13173" y="6870"/>
                    <a:pt x="13173" y="7286"/>
                    <a:pt x="13448" y="7286"/>
                  </a:cubicBezTo>
                  <a:lnTo>
                    <a:pt x="13936" y="7286"/>
                  </a:lnTo>
                  <a:lnTo>
                    <a:pt x="13936" y="8188"/>
                  </a:lnTo>
                  <a:lnTo>
                    <a:pt x="10121" y="8188"/>
                  </a:lnTo>
                  <a:cubicBezTo>
                    <a:pt x="10249" y="6658"/>
                    <a:pt x="9147" y="5300"/>
                    <a:pt x="7622" y="5110"/>
                  </a:cubicBezTo>
                  <a:lnTo>
                    <a:pt x="5208" y="2507"/>
                  </a:lnTo>
                  <a:cubicBezTo>
                    <a:pt x="5112" y="2403"/>
                    <a:pt x="4994" y="2358"/>
                    <a:pt x="4878" y="2358"/>
                  </a:cubicBezTo>
                  <a:cubicBezTo>
                    <a:pt x="4598" y="2358"/>
                    <a:pt x="4334" y="2622"/>
                    <a:pt x="4436" y="2951"/>
                  </a:cubicBezTo>
                  <a:lnTo>
                    <a:pt x="5333" y="5853"/>
                  </a:lnTo>
                  <a:cubicBezTo>
                    <a:pt x="4747" y="6393"/>
                    <a:pt x="4413" y="7155"/>
                    <a:pt x="4413" y="7950"/>
                  </a:cubicBezTo>
                  <a:cubicBezTo>
                    <a:pt x="4413" y="8031"/>
                    <a:pt x="4420" y="8110"/>
                    <a:pt x="4427" y="8188"/>
                  </a:cubicBezTo>
                  <a:lnTo>
                    <a:pt x="609" y="8188"/>
                  </a:lnTo>
                  <a:lnTo>
                    <a:pt x="609" y="7286"/>
                  </a:lnTo>
                  <a:lnTo>
                    <a:pt x="1097" y="7286"/>
                  </a:lnTo>
                  <a:cubicBezTo>
                    <a:pt x="1361" y="7273"/>
                    <a:pt x="1361" y="6880"/>
                    <a:pt x="1097" y="6870"/>
                  </a:cubicBezTo>
                  <a:lnTo>
                    <a:pt x="616" y="6870"/>
                  </a:lnTo>
                  <a:cubicBezTo>
                    <a:pt x="648" y="6059"/>
                    <a:pt x="828" y="5258"/>
                    <a:pt x="1146" y="4512"/>
                  </a:cubicBezTo>
                  <a:cubicBezTo>
                    <a:pt x="1231" y="4315"/>
                    <a:pt x="1322" y="4126"/>
                    <a:pt x="1424" y="3939"/>
                  </a:cubicBezTo>
                  <a:lnTo>
                    <a:pt x="1823" y="4168"/>
                  </a:lnTo>
                  <a:cubicBezTo>
                    <a:pt x="1861" y="4191"/>
                    <a:pt x="1898" y="4200"/>
                    <a:pt x="1933" y="4200"/>
                  </a:cubicBezTo>
                  <a:cubicBezTo>
                    <a:pt x="2117" y="4200"/>
                    <a:pt x="2233" y="3927"/>
                    <a:pt x="2032" y="3812"/>
                  </a:cubicBezTo>
                  <a:lnTo>
                    <a:pt x="1633" y="3579"/>
                  </a:lnTo>
                  <a:cubicBezTo>
                    <a:pt x="2176" y="2713"/>
                    <a:pt x="2909" y="1977"/>
                    <a:pt x="3772" y="1427"/>
                  </a:cubicBezTo>
                  <a:lnTo>
                    <a:pt x="4008" y="1833"/>
                  </a:lnTo>
                  <a:cubicBezTo>
                    <a:pt x="4051" y="1908"/>
                    <a:pt x="4116" y="1939"/>
                    <a:pt x="4181" y="1939"/>
                  </a:cubicBezTo>
                  <a:cubicBezTo>
                    <a:pt x="4322" y="1939"/>
                    <a:pt x="4462" y="1790"/>
                    <a:pt x="4368" y="1627"/>
                  </a:cubicBezTo>
                  <a:lnTo>
                    <a:pt x="4132" y="1218"/>
                  </a:lnTo>
                  <a:cubicBezTo>
                    <a:pt x="5035" y="724"/>
                    <a:pt x="6039" y="452"/>
                    <a:pt x="7066" y="420"/>
                  </a:cubicBezTo>
                  <a:lnTo>
                    <a:pt x="7066" y="904"/>
                  </a:lnTo>
                  <a:cubicBezTo>
                    <a:pt x="7066" y="1018"/>
                    <a:pt x="7158" y="1110"/>
                    <a:pt x="7272" y="1110"/>
                  </a:cubicBezTo>
                  <a:cubicBezTo>
                    <a:pt x="7387" y="1110"/>
                    <a:pt x="7482" y="1018"/>
                    <a:pt x="7482" y="904"/>
                  </a:cubicBezTo>
                  <a:lnTo>
                    <a:pt x="7482" y="420"/>
                  </a:lnTo>
                  <a:cubicBezTo>
                    <a:pt x="8509" y="452"/>
                    <a:pt x="9516" y="721"/>
                    <a:pt x="10426" y="1208"/>
                  </a:cubicBezTo>
                  <a:lnTo>
                    <a:pt x="10184" y="1627"/>
                  </a:lnTo>
                  <a:cubicBezTo>
                    <a:pt x="10125" y="1725"/>
                    <a:pt x="10157" y="1856"/>
                    <a:pt x="10256" y="1914"/>
                  </a:cubicBezTo>
                  <a:cubicBezTo>
                    <a:pt x="10288" y="1932"/>
                    <a:pt x="10323" y="1941"/>
                    <a:pt x="10358" y="1941"/>
                  </a:cubicBezTo>
                  <a:cubicBezTo>
                    <a:pt x="10432" y="1941"/>
                    <a:pt x="10503" y="1903"/>
                    <a:pt x="10543" y="1836"/>
                  </a:cubicBezTo>
                  <a:lnTo>
                    <a:pt x="10786" y="1414"/>
                  </a:lnTo>
                  <a:cubicBezTo>
                    <a:pt x="11100" y="1610"/>
                    <a:pt x="11400" y="1833"/>
                    <a:pt x="11679" y="2078"/>
                  </a:cubicBezTo>
                  <a:cubicBezTo>
                    <a:pt x="11723" y="2117"/>
                    <a:pt x="11771" y="2134"/>
                    <a:pt x="11816" y="2134"/>
                  </a:cubicBezTo>
                  <a:cubicBezTo>
                    <a:pt x="11982" y="2134"/>
                    <a:pt x="12115" y="1911"/>
                    <a:pt x="11953" y="1767"/>
                  </a:cubicBezTo>
                  <a:cubicBezTo>
                    <a:pt x="10668" y="635"/>
                    <a:pt x="9016" y="7"/>
                    <a:pt x="7302" y="1"/>
                  </a:cubicBezTo>
                  <a:close/>
                </a:path>
              </a:pathLst>
            </a:custGeom>
            <a:grpFill/>
            <a:ln>
              <a:solidFill>
                <a:schemeClr val="tx1">
                  <a:lumMod val="50000"/>
                  <a:lumOff val="50000"/>
                </a:schemeClr>
              </a:solidFill>
            </a:ln>
          </p:spPr>
          <p:txBody>
            <a:bodyPr spcFirstLastPara="1" wrap="square" lIns="68569" tIns="68569" rIns="68569" bIns="68569" anchor="ctr" anchorCtr="0">
              <a:noAutofit/>
            </a:bodyPr>
            <a:lstStyle/>
            <a:p>
              <a:pPr defTabSz="342900"/>
              <a:endParaRPr sz="1200">
                <a:solidFill>
                  <a:prstClr val="black"/>
                </a:solidFill>
                <a:latin typeface="Calibri"/>
              </a:endParaRPr>
            </a:p>
          </p:txBody>
        </p:sp>
      </p:grpSp>
      <p:sp>
        <p:nvSpPr>
          <p:cNvPr id="35" name="CaixaDeTexto 34">
            <a:extLst>
              <a:ext uri="{FF2B5EF4-FFF2-40B4-BE49-F238E27FC236}">
                <a16:creationId xmlns:a16="http://schemas.microsoft.com/office/drawing/2014/main" id="{0CC0046B-E882-0D6A-25A4-6BC4DCE7931C}"/>
              </a:ext>
            </a:extLst>
          </p:cNvPr>
          <p:cNvSpPr txBox="1"/>
          <p:nvPr/>
        </p:nvSpPr>
        <p:spPr>
          <a:xfrm>
            <a:off x="5754123" y="2425876"/>
            <a:ext cx="285750" cy="415498"/>
          </a:xfrm>
          <a:prstGeom prst="rect">
            <a:avLst/>
          </a:prstGeom>
          <a:noFill/>
        </p:spPr>
        <p:txBody>
          <a:bodyPr wrap="square" rtlCol="0">
            <a:spAutoFit/>
          </a:bodyPr>
          <a:lstStyle/>
          <a:p>
            <a:pPr defTabSz="342900"/>
            <a:r>
              <a:rPr lang="pt-BR" sz="2100">
                <a:solidFill>
                  <a:prstClr val="black">
                    <a:lumMod val="75000"/>
                    <a:lumOff val="25000"/>
                  </a:prstClr>
                </a:solidFill>
                <a:latin typeface="Algerian" panose="04020705040A02060702" pitchFamily="82" charset="0"/>
              </a:rPr>
              <a:t>$</a:t>
            </a:r>
          </a:p>
        </p:txBody>
      </p:sp>
      <p:pic>
        <p:nvPicPr>
          <p:cNvPr id="36" name="Gráfico 35" descr="Internet das Coisas com preenchimento sólido">
            <a:extLst>
              <a:ext uri="{FF2B5EF4-FFF2-40B4-BE49-F238E27FC236}">
                <a16:creationId xmlns:a16="http://schemas.microsoft.com/office/drawing/2014/main" id="{9FE1F923-8A02-8DB4-8A42-C3949B4007A6}"/>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386830" y="2447298"/>
            <a:ext cx="344483" cy="344483"/>
          </a:xfrm>
          <a:prstGeom prst="rect">
            <a:avLst/>
          </a:prstGeom>
          <a:effectLst>
            <a:innerShdw blurRad="63500" dist="50800" dir="13500000">
              <a:prstClr val="black">
                <a:alpha val="50000"/>
              </a:prstClr>
            </a:innerShdw>
          </a:effectLst>
        </p:spPr>
      </p:pic>
    </p:spTree>
    <p:extLst>
      <p:ext uri="{BB962C8B-B14F-4D97-AF65-F5344CB8AC3E}">
        <p14:creationId xmlns:p14="http://schemas.microsoft.com/office/powerpoint/2010/main" val="14811474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3">
            <a:extLst>
              <a:ext uri="{FF2B5EF4-FFF2-40B4-BE49-F238E27FC236}">
                <a16:creationId xmlns:a16="http://schemas.microsoft.com/office/drawing/2014/main" id="{00399D18-666A-7D08-5C5E-FCFC164F5490}"/>
              </a:ext>
            </a:extLst>
          </p:cNvPr>
          <p:cNvSpPr>
            <a:spLocks noGrp="1"/>
          </p:cNvSpPr>
          <p:nvPr>
            <p:ph sz="quarter" idx="10"/>
          </p:nvPr>
        </p:nvSpPr>
        <p:spPr>
          <a:xfrm>
            <a:off x="111685" y="350029"/>
            <a:ext cx="8479741" cy="383474"/>
          </a:xfrm>
        </p:spPr>
        <p:txBody>
          <a:bodyPr lIns="68580" tIns="34290" rIns="68580" bIns="34290" anchor="t"/>
          <a:lstStyle/>
          <a:p>
            <a:r>
              <a:rPr lang="en-US" sz="1800">
                <a:latin typeface="Avenir LT Std 65 Medium"/>
              </a:rPr>
              <a:t>Challenges and Opportunities for Brazil in an Energy Transition Context</a:t>
            </a:r>
          </a:p>
        </p:txBody>
      </p:sp>
      <p:sp>
        <p:nvSpPr>
          <p:cNvPr id="2" name="Rectangle 1">
            <a:extLst>
              <a:ext uri="{FF2B5EF4-FFF2-40B4-BE49-F238E27FC236}">
                <a16:creationId xmlns:a16="http://schemas.microsoft.com/office/drawing/2014/main" id="{96CC5B93-09F4-0A5F-B93C-87010C886A8E}"/>
              </a:ext>
            </a:extLst>
          </p:cNvPr>
          <p:cNvSpPr/>
          <p:nvPr/>
        </p:nvSpPr>
        <p:spPr>
          <a:xfrm>
            <a:off x="111684" y="80792"/>
            <a:ext cx="4098367" cy="262343"/>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342900"/>
            <a:r>
              <a:rPr lang="en-US" sz="1350">
                <a:solidFill>
                  <a:prstClr val="white"/>
                </a:solidFill>
                <a:latin typeface="Calibri"/>
              </a:rPr>
              <a:t>Action Plan for Power Sector Decarbonization: Planning</a:t>
            </a:r>
          </a:p>
        </p:txBody>
      </p:sp>
      <p:sp>
        <p:nvSpPr>
          <p:cNvPr id="3" name="TextBox 2">
            <a:extLst>
              <a:ext uri="{FF2B5EF4-FFF2-40B4-BE49-F238E27FC236}">
                <a16:creationId xmlns:a16="http://schemas.microsoft.com/office/drawing/2014/main" id="{8444514A-40D1-F890-94D6-E68F81E7DB9A}"/>
              </a:ext>
            </a:extLst>
          </p:cNvPr>
          <p:cNvSpPr txBox="1"/>
          <p:nvPr/>
        </p:nvSpPr>
        <p:spPr>
          <a:xfrm>
            <a:off x="0" y="1013990"/>
            <a:ext cx="9095509" cy="854080"/>
          </a:xfrm>
          <a:prstGeom prst="rect">
            <a:avLst/>
          </a:prstGeom>
          <a:noFill/>
        </p:spPr>
        <p:txBody>
          <a:bodyPr wrap="square" rtlCol="0">
            <a:spAutoFit/>
          </a:bodyPr>
          <a:lstStyle/>
          <a:p>
            <a:pPr defTabSz="342900"/>
            <a:r>
              <a:rPr lang="en-US" sz="1650">
                <a:solidFill>
                  <a:prstClr val="black"/>
                </a:solidFill>
                <a:latin typeface="Aptos" panose="020B0004020202020204" pitchFamily="34" charset="0"/>
                <a:cs typeface="Times New Roman" panose="02020603050405020304" pitchFamily="18" charset="0"/>
              </a:rPr>
              <a:t>Despite Brazil’s current clean power generation mix, challenges remain to </a:t>
            </a:r>
            <a:r>
              <a:rPr lang="en-US" sz="1650" b="1">
                <a:solidFill>
                  <a:prstClr val="black"/>
                </a:solidFill>
                <a:latin typeface="Aptos" panose="020B0004020202020204" pitchFamily="34" charset="0"/>
                <a:cs typeface="Times New Roman" panose="02020603050405020304" pitchFamily="18" charset="0"/>
              </a:rPr>
              <a:t>enhancing the security of supply</a:t>
            </a:r>
            <a:r>
              <a:rPr lang="en-US" sz="1650">
                <a:solidFill>
                  <a:prstClr val="black"/>
                </a:solidFill>
                <a:latin typeface="Aptos" panose="020B0004020202020204" pitchFamily="34" charset="0"/>
                <a:cs typeface="Times New Roman" panose="02020603050405020304" pitchFamily="18" charset="0"/>
              </a:rPr>
              <a:t>, promoting a </a:t>
            </a:r>
            <a:r>
              <a:rPr lang="en-US" sz="1650" b="1">
                <a:solidFill>
                  <a:prstClr val="black"/>
                </a:solidFill>
                <a:latin typeface="Aptos" panose="020B0004020202020204" pitchFamily="34" charset="0"/>
                <a:cs typeface="Times New Roman" panose="02020603050405020304" pitchFamily="18" charset="0"/>
              </a:rPr>
              <a:t>fair and inclusive transition, </a:t>
            </a:r>
            <a:r>
              <a:rPr lang="en-US" sz="1650">
                <a:solidFill>
                  <a:prstClr val="black"/>
                </a:solidFill>
                <a:latin typeface="Aptos" panose="020B0004020202020204" pitchFamily="34" charset="0"/>
                <a:cs typeface="Times New Roman" panose="02020603050405020304" pitchFamily="18" charset="0"/>
              </a:rPr>
              <a:t>and keeping the </a:t>
            </a:r>
            <a:r>
              <a:rPr lang="en-US" sz="1650" b="1">
                <a:solidFill>
                  <a:prstClr val="black"/>
                </a:solidFill>
                <a:latin typeface="Aptos" panose="020B0004020202020204" pitchFamily="34" charset="0"/>
                <a:cs typeface="Times New Roman" panose="02020603050405020304" pitchFamily="18" charset="0"/>
              </a:rPr>
              <a:t>renewability of the power system.</a:t>
            </a:r>
          </a:p>
        </p:txBody>
      </p:sp>
      <p:grpSp>
        <p:nvGrpSpPr>
          <p:cNvPr id="4" name="Group 9">
            <a:extLst>
              <a:ext uri="{FF2B5EF4-FFF2-40B4-BE49-F238E27FC236}">
                <a16:creationId xmlns:a16="http://schemas.microsoft.com/office/drawing/2014/main" id="{345F8196-9E7E-876D-6C8D-C5DC184A8487}"/>
              </a:ext>
            </a:extLst>
          </p:cNvPr>
          <p:cNvGrpSpPr/>
          <p:nvPr/>
        </p:nvGrpSpPr>
        <p:grpSpPr>
          <a:xfrm>
            <a:off x="1137529" y="1844986"/>
            <a:ext cx="1045133" cy="1030044"/>
            <a:chOff x="1655432" y="2446765"/>
            <a:chExt cx="1393511" cy="1373391"/>
          </a:xfrm>
        </p:grpSpPr>
        <p:pic>
          <p:nvPicPr>
            <p:cNvPr id="5" name="Graphic 11" descr="Blueprint with solid fill">
              <a:extLst>
                <a:ext uri="{FF2B5EF4-FFF2-40B4-BE49-F238E27FC236}">
                  <a16:creationId xmlns:a16="http://schemas.microsoft.com/office/drawing/2014/main" id="{873AE3E2-CAD4-59A0-8FBC-BE2A78C3ABE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11786" y="2446765"/>
              <a:ext cx="1075470" cy="1075470"/>
            </a:xfrm>
            <a:prstGeom prst="rect">
              <a:avLst/>
            </a:prstGeom>
          </p:spPr>
        </p:pic>
        <p:sp>
          <p:nvSpPr>
            <p:cNvPr id="6" name="TextBox 12">
              <a:extLst>
                <a:ext uri="{FF2B5EF4-FFF2-40B4-BE49-F238E27FC236}">
                  <a16:creationId xmlns:a16="http://schemas.microsoft.com/office/drawing/2014/main" id="{1D541E04-4F8A-E5A7-2E72-52CC3E366775}"/>
                </a:ext>
              </a:extLst>
            </p:cNvPr>
            <p:cNvSpPr txBox="1"/>
            <p:nvPr/>
          </p:nvSpPr>
          <p:spPr>
            <a:xfrm>
              <a:off x="1655432" y="3389270"/>
              <a:ext cx="1393511" cy="430886"/>
            </a:xfrm>
            <a:prstGeom prst="rect">
              <a:avLst/>
            </a:prstGeom>
            <a:noFill/>
          </p:spPr>
          <p:txBody>
            <a:bodyPr wrap="square" rtlCol="0">
              <a:spAutoFit/>
            </a:bodyPr>
            <a:lstStyle/>
            <a:p>
              <a:pPr algn="ctr" defTabSz="342900"/>
              <a:r>
                <a:rPr lang="en-US" sz="1500" b="1">
                  <a:solidFill>
                    <a:prstClr val="black"/>
                  </a:solidFill>
                  <a:latin typeface="Calibri"/>
                </a:rPr>
                <a:t>Planning</a:t>
              </a:r>
            </a:p>
          </p:txBody>
        </p:sp>
      </p:grpSp>
      <p:grpSp>
        <p:nvGrpSpPr>
          <p:cNvPr id="7" name="Group 20">
            <a:extLst>
              <a:ext uri="{FF2B5EF4-FFF2-40B4-BE49-F238E27FC236}">
                <a16:creationId xmlns:a16="http://schemas.microsoft.com/office/drawing/2014/main" id="{85AE4D93-8965-B76D-FBA4-095812A22E95}"/>
              </a:ext>
            </a:extLst>
          </p:cNvPr>
          <p:cNvGrpSpPr/>
          <p:nvPr/>
        </p:nvGrpSpPr>
        <p:grpSpPr>
          <a:xfrm>
            <a:off x="4109172" y="1844986"/>
            <a:ext cx="925654" cy="1030044"/>
            <a:chOff x="5480919" y="2446765"/>
            <a:chExt cx="1234205" cy="1373391"/>
          </a:xfrm>
        </p:grpSpPr>
        <p:pic>
          <p:nvPicPr>
            <p:cNvPr id="8" name="Graphic 22" descr="Building Brick Wall with solid fill">
              <a:extLst>
                <a:ext uri="{FF2B5EF4-FFF2-40B4-BE49-F238E27FC236}">
                  <a16:creationId xmlns:a16="http://schemas.microsoft.com/office/drawing/2014/main" id="{17D2FBAA-8DC6-0CEC-D019-38D7546C46F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55597" y="2446765"/>
              <a:ext cx="1075471" cy="1075471"/>
            </a:xfrm>
            <a:prstGeom prst="rect">
              <a:avLst/>
            </a:prstGeom>
          </p:spPr>
        </p:pic>
        <p:sp>
          <p:nvSpPr>
            <p:cNvPr id="9" name="TextBox 23">
              <a:extLst>
                <a:ext uri="{FF2B5EF4-FFF2-40B4-BE49-F238E27FC236}">
                  <a16:creationId xmlns:a16="http://schemas.microsoft.com/office/drawing/2014/main" id="{33CC7851-542A-0A3A-650C-A0F35A674FA7}"/>
                </a:ext>
              </a:extLst>
            </p:cNvPr>
            <p:cNvSpPr txBox="1"/>
            <p:nvPr/>
          </p:nvSpPr>
          <p:spPr>
            <a:xfrm>
              <a:off x="5480919" y="3389270"/>
              <a:ext cx="1234205" cy="430886"/>
            </a:xfrm>
            <a:prstGeom prst="rect">
              <a:avLst/>
            </a:prstGeom>
            <a:noFill/>
          </p:spPr>
          <p:txBody>
            <a:bodyPr wrap="square" rtlCol="0">
              <a:spAutoFit/>
            </a:bodyPr>
            <a:lstStyle/>
            <a:p>
              <a:pPr algn="ctr" defTabSz="342900"/>
              <a:r>
                <a:rPr lang="en-US" sz="1500" b="1">
                  <a:solidFill>
                    <a:prstClr val="black"/>
                  </a:solidFill>
                  <a:latin typeface="Calibri"/>
                </a:rPr>
                <a:t>Building</a:t>
              </a:r>
            </a:p>
          </p:txBody>
        </p:sp>
      </p:grpSp>
      <p:grpSp>
        <p:nvGrpSpPr>
          <p:cNvPr id="10" name="Group 30">
            <a:extLst>
              <a:ext uri="{FF2B5EF4-FFF2-40B4-BE49-F238E27FC236}">
                <a16:creationId xmlns:a16="http://schemas.microsoft.com/office/drawing/2014/main" id="{7F97F671-8C04-FF9B-DB7A-D66696DB7209}"/>
              </a:ext>
            </a:extLst>
          </p:cNvPr>
          <p:cNvGrpSpPr/>
          <p:nvPr/>
        </p:nvGrpSpPr>
        <p:grpSpPr>
          <a:xfrm>
            <a:off x="7017345" y="1839813"/>
            <a:ext cx="1121075" cy="1032041"/>
            <a:chOff x="9092425" y="2444102"/>
            <a:chExt cx="1494767" cy="1376054"/>
          </a:xfrm>
        </p:grpSpPr>
        <p:pic>
          <p:nvPicPr>
            <p:cNvPr id="12" name="Graphic 32" descr="Work from home desk with solid fill">
              <a:extLst>
                <a:ext uri="{FF2B5EF4-FFF2-40B4-BE49-F238E27FC236}">
                  <a16:creationId xmlns:a16="http://schemas.microsoft.com/office/drawing/2014/main" id="{EEEDF5FF-1137-966E-0CD4-19B2A6A69F0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299409" y="2444102"/>
              <a:ext cx="1080797" cy="1080797"/>
            </a:xfrm>
            <a:prstGeom prst="rect">
              <a:avLst/>
            </a:prstGeom>
          </p:spPr>
        </p:pic>
        <p:sp>
          <p:nvSpPr>
            <p:cNvPr id="13" name="TextBox 33">
              <a:extLst>
                <a:ext uri="{FF2B5EF4-FFF2-40B4-BE49-F238E27FC236}">
                  <a16:creationId xmlns:a16="http://schemas.microsoft.com/office/drawing/2014/main" id="{B885E223-49AD-BFC6-3CB2-84FDA51DB8B0}"/>
                </a:ext>
              </a:extLst>
            </p:cNvPr>
            <p:cNvSpPr txBox="1"/>
            <p:nvPr/>
          </p:nvSpPr>
          <p:spPr>
            <a:xfrm>
              <a:off x="9092425" y="3389269"/>
              <a:ext cx="1494767" cy="430887"/>
            </a:xfrm>
            <a:prstGeom prst="rect">
              <a:avLst/>
            </a:prstGeom>
            <a:noFill/>
          </p:spPr>
          <p:txBody>
            <a:bodyPr wrap="square" rtlCol="0">
              <a:spAutoFit/>
            </a:bodyPr>
            <a:lstStyle/>
            <a:p>
              <a:pPr algn="ctr" defTabSz="342900"/>
              <a:r>
                <a:rPr lang="en-US" sz="1500" b="1">
                  <a:solidFill>
                    <a:prstClr val="black"/>
                  </a:solidFill>
                  <a:latin typeface="Calibri"/>
                </a:rPr>
                <a:t>Operating</a:t>
              </a:r>
            </a:p>
          </p:txBody>
        </p:sp>
      </p:grpSp>
      <p:sp>
        <p:nvSpPr>
          <p:cNvPr id="14" name="TextBox 36">
            <a:extLst>
              <a:ext uri="{FF2B5EF4-FFF2-40B4-BE49-F238E27FC236}">
                <a16:creationId xmlns:a16="http://schemas.microsoft.com/office/drawing/2014/main" id="{754A3472-93C7-8267-CEA0-B101FF7F9BDA}"/>
              </a:ext>
            </a:extLst>
          </p:cNvPr>
          <p:cNvSpPr txBox="1"/>
          <p:nvPr/>
        </p:nvSpPr>
        <p:spPr>
          <a:xfrm>
            <a:off x="308720" y="2988447"/>
            <a:ext cx="2698752" cy="1306640"/>
          </a:xfrm>
          <a:prstGeom prst="rect">
            <a:avLst/>
          </a:prstGeom>
          <a:noFill/>
        </p:spPr>
        <p:txBody>
          <a:bodyPr wrap="square" rtlCol="0">
            <a:spAutoFit/>
          </a:bodyPr>
          <a:lstStyle/>
          <a:p>
            <a:pPr algn="ctr" defTabSz="342900">
              <a:lnSpc>
                <a:spcPct val="150000"/>
              </a:lnSpc>
            </a:pPr>
            <a:r>
              <a:rPr lang="en-US" sz="1350" b="1">
                <a:solidFill>
                  <a:prstClr val="black"/>
                </a:solidFill>
                <a:latin typeface="Calibri"/>
              </a:rPr>
              <a:t>Actions that are starting and under construction, and for which the result will be seen in the medium and long term (years ahead).</a:t>
            </a:r>
          </a:p>
        </p:txBody>
      </p:sp>
      <p:sp>
        <p:nvSpPr>
          <p:cNvPr id="15" name="TextBox 37">
            <a:extLst>
              <a:ext uri="{FF2B5EF4-FFF2-40B4-BE49-F238E27FC236}">
                <a16:creationId xmlns:a16="http://schemas.microsoft.com/office/drawing/2014/main" id="{EB654B83-F64D-39E3-DB48-7EF299819D18}"/>
              </a:ext>
            </a:extLst>
          </p:cNvPr>
          <p:cNvSpPr txBox="1"/>
          <p:nvPr/>
        </p:nvSpPr>
        <p:spPr>
          <a:xfrm>
            <a:off x="3219106" y="2988447"/>
            <a:ext cx="2698752" cy="1306640"/>
          </a:xfrm>
          <a:prstGeom prst="rect">
            <a:avLst/>
          </a:prstGeom>
          <a:noFill/>
        </p:spPr>
        <p:txBody>
          <a:bodyPr wrap="square" rtlCol="0">
            <a:spAutoFit/>
          </a:bodyPr>
          <a:lstStyle/>
          <a:p>
            <a:pPr algn="ctr" defTabSz="342900">
              <a:lnSpc>
                <a:spcPct val="150000"/>
              </a:lnSpc>
            </a:pPr>
            <a:r>
              <a:rPr lang="en-US" sz="1350" b="1">
                <a:solidFill>
                  <a:prstClr val="black"/>
                </a:solidFill>
                <a:latin typeface="Calibri"/>
              </a:rPr>
              <a:t>Actions that are already in discussion and can be implemented in the mid-term horizon.</a:t>
            </a:r>
          </a:p>
        </p:txBody>
      </p:sp>
      <p:sp>
        <p:nvSpPr>
          <p:cNvPr id="16" name="TextBox 38">
            <a:extLst>
              <a:ext uri="{FF2B5EF4-FFF2-40B4-BE49-F238E27FC236}">
                <a16:creationId xmlns:a16="http://schemas.microsoft.com/office/drawing/2014/main" id="{133BEF88-6B4A-13E6-AAB1-9D5EAF91CEB0}"/>
              </a:ext>
            </a:extLst>
          </p:cNvPr>
          <p:cNvSpPr txBox="1"/>
          <p:nvPr/>
        </p:nvSpPr>
        <p:spPr>
          <a:xfrm>
            <a:off x="6228505" y="2988446"/>
            <a:ext cx="2698752" cy="995016"/>
          </a:xfrm>
          <a:prstGeom prst="rect">
            <a:avLst/>
          </a:prstGeom>
          <a:noFill/>
        </p:spPr>
        <p:txBody>
          <a:bodyPr wrap="square" rtlCol="0">
            <a:spAutoFit/>
          </a:bodyPr>
          <a:lstStyle/>
          <a:p>
            <a:pPr algn="ctr" defTabSz="342900">
              <a:lnSpc>
                <a:spcPct val="150000"/>
              </a:lnSpc>
            </a:pPr>
            <a:r>
              <a:rPr lang="en-US" sz="1350" b="1">
                <a:solidFill>
                  <a:prstClr val="black"/>
                </a:solidFill>
                <a:latin typeface="Calibri"/>
              </a:rPr>
              <a:t>Actions and analyses that can be implemented and bring results in the short term. </a:t>
            </a:r>
          </a:p>
        </p:txBody>
      </p:sp>
    </p:spTree>
    <p:extLst>
      <p:ext uri="{BB962C8B-B14F-4D97-AF65-F5344CB8AC3E}">
        <p14:creationId xmlns:p14="http://schemas.microsoft.com/office/powerpoint/2010/main" val="39367117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6CC5B93-09F4-0A5F-B93C-87010C886A8E}"/>
              </a:ext>
            </a:extLst>
          </p:cNvPr>
          <p:cNvSpPr/>
          <p:nvPr/>
        </p:nvSpPr>
        <p:spPr>
          <a:xfrm>
            <a:off x="111684" y="80792"/>
            <a:ext cx="4098367" cy="262343"/>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342900">
              <a:defRPr/>
            </a:pPr>
            <a:r>
              <a:rPr lang="en-US" sz="1350">
                <a:solidFill>
                  <a:prstClr val="white"/>
                </a:solidFill>
                <a:latin typeface="Calibri"/>
              </a:rPr>
              <a:t>Action Plan for Power Sector Decarbonization: Planning</a:t>
            </a:r>
          </a:p>
        </p:txBody>
      </p:sp>
      <p:sp>
        <p:nvSpPr>
          <p:cNvPr id="30" name="Content Placeholder 3">
            <a:extLst>
              <a:ext uri="{FF2B5EF4-FFF2-40B4-BE49-F238E27FC236}">
                <a16:creationId xmlns:a16="http://schemas.microsoft.com/office/drawing/2014/main" id="{BA9E391C-6301-76F6-8411-C6CDC451A148}"/>
              </a:ext>
            </a:extLst>
          </p:cNvPr>
          <p:cNvSpPr>
            <a:spLocks noGrp="1"/>
          </p:cNvSpPr>
          <p:nvPr>
            <p:ph sz="quarter" idx="10"/>
          </p:nvPr>
        </p:nvSpPr>
        <p:spPr>
          <a:xfrm>
            <a:off x="111685" y="453938"/>
            <a:ext cx="7186122" cy="383474"/>
          </a:xfrm>
        </p:spPr>
        <p:txBody>
          <a:bodyPr/>
          <a:lstStyle/>
          <a:p>
            <a:r>
              <a:rPr lang="en-US">
                <a:latin typeface="Avenir LT Std 65 Medium"/>
              </a:rPr>
              <a:t>Launch of the National Energy Transition Policy</a:t>
            </a:r>
          </a:p>
        </p:txBody>
      </p:sp>
      <p:sp>
        <p:nvSpPr>
          <p:cNvPr id="3" name="Retângulo 2">
            <a:extLst>
              <a:ext uri="{FF2B5EF4-FFF2-40B4-BE49-F238E27FC236}">
                <a16:creationId xmlns:a16="http://schemas.microsoft.com/office/drawing/2014/main" id="{05154B4D-AB17-DCF6-A5F2-5DA03EA4B1B9}"/>
              </a:ext>
            </a:extLst>
          </p:cNvPr>
          <p:cNvSpPr/>
          <p:nvPr/>
        </p:nvSpPr>
        <p:spPr>
          <a:xfrm>
            <a:off x="4508401" y="1638074"/>
            <a:ext cx="2782862" cy="669503"/>
          </a:xfrm>
          <a:prstGeom prst="rect">
            <a:avLst/>
          </a:prstGeom>
          <a:solidFill>
            <a:srgbClr val="C1FFC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defRPr/>
            </a:pPr>
            <a:endParaRPr lang="pt-BR" sz="1350">
              <a:solidFill>
                <a:prstClr val="white"/>
              </a:solidFill>
              <a:latin typeface="Calibri"/>
            </a:endParaRPr>
          </a:p>
        </p:txBody>
      </p:sp>
      <p:sp>
        <p:nvSpPr>
          <p:cNvPr id="4" name="Retângulo 3">
            <a:extLst>
              <a:ext uri="{FF2B5EF4-FFF2-40B4-BE49-F238E27FC236}">
                <a16:creationId xmlns:a16="http://schemas.microsoft.com/office/drawing/2014/main" id="{E9A27577-FD1D-E91D-2D2B-718620996558}"/>
              </a:ext>
            </a:extLst>
          </p:cNvPr>
          <p:cNvSpPr/>
          <p:nvPr/>
        </p:nvSpPr>
        <p:spPr>
          <a:xfrm>
            <a:off x="1573906" y="1637622"/>
            <a:ext cx="2782862" cy="669503"/>
          </a:xfrm>
          <a:prstGeom prst="rect">
            <a:avLst/>
          </a:prstGeom>
          <a:solidFill>
            <a:srgbClr val="C1FFC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defRPr/>
            </a:pPr>
            <a:endParaRPr lang="pt-BR" sz="1350">
              <a:solidFill>
                <a:prstClr val="white"/>
              </a:solidFill>
              <a:latin typeface="Calibri"/>
            </a:endParaRPr>
          </a:p>
        </p:txBody>
      </p:sp>
      <p:sp>
        <p:nvSpPr>
          <p:cNvPr id="5" name="Elipse 4">
            <a:extLst>
              <a:ext uri="{FF2B5EF4-FFF2-40B4-BE49-F238E27FC236}">
                <a16:creationId xmlns:a16="http://schemas.microsoft.com/office/drawing/2014/main" id="{C4483759-71BB-77B3-D77C-9BAD9B5D7EAC}"/>
              </a:ext>
            </a:extLst>
          </p:cNvPr>
          <p:cNvSpPr/>
          <p:nvPr/>
        </p:nvSpPr>
        <p:spPr>
          <a:xfrm>
            <a:off x="1184492" y="1398718"/>
            <a:ext cx="1100294" cy="1156078"/>
          </a:xfrm>
          <a:prstGeom prst="ellipse">
            <a:avLst/>
          </a:prstGeom>
          <a:solidFill>
            <a:srgbClr val="019E1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defRPr/>
            </a:pPr>
            <a:endParaRPr lang="pt-BR" sz="1350">
              <a:solidFill>
                <a:prstClr val="white"/>
              </a:solidFill>
              <a:latin typeface="Calibri"/>
            </a:endParaRPr>
          </a:p>
        </p:txBody>
      </p:sp>
      <p:pic>
        <p:nvPicPr>
          <p:cNvPr id="11" name="Gráfico 10" descr="Livro fechado com preenchimento sólido">
            <a:extLst>
              <a:ext uri="{FF2B5EF4-FFF2-40B4-BE49-F238E27FC236}">
                <a16:creationId xmlns:a16="http://schemas.microsoft.com/office/drawing/2014/main" id="{A1BB931E-6743-A562-19DF-477D365FCD8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81691" y="1637622"/>
            <a:ext cx="685800" cy="685800"/>
          </a:xfrm>
          <a:prstGeom prst="rect">
            <a:avLst/>
          </a:prstGeom>
        </p:spPr>
      </p:pic>
      <p:sp>
        <p:nvSpPr>
          <p:cNvPr id="22" name="CaixaDeTexto 21">
            <a:extLst>
              <a:ext uri="{FF2B5EF4-FFF2-40B4-BE49-F238E27FC236}">
                <a16:creationId xmlns:a16="http://schemas.microsoft.com/office/drawing/2014/main" id="{07DEAB7C-4F03-BE24-C600-4DCDEE5BAE0E}"/>
              </a:ext>
            </a:extLst>
          </p:cNvPr>
          <p:cNvSpPr txBox="1"/>
          <p:nvPr/>
        </p:nvSpPr>
        <p:spPr>
          <a:xfrm>
            <a:off x="919053" y="2619812"/>
            <a:ext cx="2493887" cy="992579"/>
          </a:xfrm>
          <a:prstGeom prst="rect">
            <a:avLst/>
          </a:prstGeom>
          <a:noFill/>
        </p:spPr>
        <p:txBody>
          <a:bodyPr wrap="square" lIns="68580" tIns="34290" rIns="68580" bIns="34290" anchor="t">
            <a:spAutoFit/>
          </a:bodyPr>
          <a:lstStyle/>
          <a:p>
            <a:pPr defTabSz="342900">
              <a:defRPr/>
            </a:pPr>
            <a:r>
              <a:rPr lang="en-US" sz="1200" b="1">
                <a:solidFill>
                  <a:prstClr val="black">
                    <a:lumMod val="75000"/>
                    <a:lumOff val="25000"/>
                  </a:prstClr>
                </a:solidFill>
                <a:latin typeface="Arial"/>
                <a:cs typeface="Arial"/>
              </a:rPr>
              <a:t>December 2023</a:t>
            </a:r>
          </a:p>
          <a:p>
            <a:pPr defTabSz="342900">
              <a:defRPr/>
            </a:pPr>
            <a:r>
              <a:rPr lang="en-US" sz="1200">
                <a:solidFill>
                  <a:prstClr val="black">
                    <a:lumMod val="75000"/>
                    <a:lumOff val="25000"/>
                  </a:prstClr>
                </a:solidFill>
                <a:latin typeface="Arial"/>
                <a:cs typeface="Arial"/>
              </a:rPr>
              <a:t>The </a:t>
            </a:r>
            <a:r>
              <a:rPr lang="en-US" sz="1200">
                <a:solidFill>
                  <a:prstClr val="black">
                    <a:lumMod val="75000"/>
                    <a:lumOff val="25000"/>
                  </a:prstClr>
                </a:solidFill>
                <a:highlight>
                  <a:srgbClr val="FFCF00"/>
                </a:highlight>
                <a:latin typeface="Arial" panose="020B0604020202020204" pitchFamily="34" charset="0"/>
                <a:cs typeface="Arial" panose="020B0604020202020204" pitchFamily="34" charset="0"/>
              </a:rPr>
              <a:t>creation</a:t>
            </a:r>
            <a:r>
              <a:rPr lang="en-US" sz="1200">
                <a:solidFill>
                  <a:prstClr val="black">
                    <a:lumMod val="75000"/>
                    <a:lumOff val="25000"/>
                  </a:prstClr>
                </a:solidFill>
                <a:latin typeface="Arial"/>
                <a:cs typeface="Arial"/>
              </a:rPr>
              <a:t> of the National Energy Transition Policy is debated in the National Energy Policy Council (CNPE).</a:t>
            </a:r>
            <a:endParaRPr lang="pt-BR" sz="1200">
              <a:solidFill>
                <a:prstClr val="black">
                  <a:lumMod val="75000"/>
                  <a:lumOff val="25000"/>
                </a:prstClr>
              </a:solidFill>
              <a:latin typeface="Arial"/>
              <a:cs typeface="Arial"/>
            </a:endParaRPr>
          </a:p>
        </p:txBody>
      </p:sp>
      <p:sp>
        <p:nvSpPr>
          <p:cNvPr id="23" name="Elipse 22">
            <a:extLst>
              <a:ext uri="{FF2B5EF4-FFF2-40B4-BE49-F238E27FC236}">
                <a16:creationId xmlns:a16="http://schemas.microsoft.com/office/drawing/2014/main" id="{15C344F5-4FF2-6919-F3EC-EF28BA79B7DE}"/>
              </a:ext>
            </a:extLst>
          </p:cNvPr>
          <p:cNvSpPr/>
          <p:nvPr/>
        </p:nvSpPr>
        <p:spPr>
          <a:xfrm>
            <a:off x="3882438" y="1374597"/>
            <a:ext cx="1100294" cy="1156078"/>
          </a:xfrm>
          <a:prstGeom prst="ellipse">
            <a:avLst/>
          </a:prstGeom>
          <a:solidFill>
            <a:srgbClr val="019E1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defRPr/>
            </a:pPr>
            <a:endParaRPr lang="pt-BR" sz="1350">
              <a:solidFill>
                <a:prstClr val="white"/>
              </a:solidFill>
              <a:latin typeface="Calibri"/>
            </a:endParaRPr>
          </a:p>
        </p:txBody>
      </p:sp>
      <p:sp>
        <p:nvSpPr>
          <p:cNvPr id="24" name="CaixaDeTexto 23">
            <a:extLst>
              <a:ext uri="{FF2B5EF4-FFF2-40B4-BE49-F238E27FC236}">
                <a16:creationId xmlns:a16="http://schemas.microsoft.com/office/drawing/2014/main" id="{6CEFE646-6521-3D4E-F765-3A666AEF4DFB}"/>
              </a:ext>
            </a:extLst>
          </p:cNvPr>
          <p:cNvSpPr txBox="1"/>
          <p:nvPr/>
        </p:nvSpPr>
        <p:spPr>
          <a:xfrm>
            <a:off x="3661348" y="2573186"/>
            <a:ext cx="2493887" cy="1177245"/>
          </a:xfrm>
          <a:prstGeom prst="rect">
            <a:avLst/>
          </a:prstGeom>
          <a:noFill/>
        </p:spPr>
        <p:txBody>
          <a:bodyPr wrap="square" lIns="68580" tIns="34290" rIns="68580" bIns="34290" anchor="t">
            <a:spAutoFit/>
          </a:bodyPr>
          <a:lstStyle/>
          <a:p>
            <a:pPr defTabSz="342900">
              <a:defRPr/>
            </a:pPr>
            <a:r>
              <a:rPr lang="en-US" sz="1200" b="1">
                <a:solidFill>
                  <a:prstClr val="black">
                    <a:lumMod val="75000"/>
                    <a:lumOff val="25000"/>
                  </a:prstClr>
                </a:solidFill>
                <a:latin typeface="Arial"/>
                <a:cs typeface="Arial"/>
              </a:rPr>
              <a:t>Jan/Jul 2024</a:t>
            </a:r>
          </a:p>
          <a:p>
            <a:pPr defTabSz="342900">
              <a:defRPr/>
            </a:pPr>
            <a:r>
              <a:rPr lang="en-US" sz="1200">
                <a:solidFill>
                  <a:prstClr val="black">
                    <a:lumMod val="75000"/>
                    <a:lumOff val="25000"/>
                  </a:prstClr>
                </a:solidFill>
                <a:latin typeface="Arial"/>
                <a:cs typeface="Arial"/>
              </a:rPr>
              <a:t>Rounds of </a:t>
            </a:r>
            <a:r>
              <a:rPr lang="en-US" sz="1200">
                <a:solidFill>
                  <a:prstClr val="black">
                    <a:lumMod val="75000"/>
                    <a:lumOff val="25000"/>
                  </a:prstClr>
                </a:solidFill>
                <a:highlight>
                  <a:srgbClr val="FFCF00"/>
                </a:highlight>
                <a:latin typeface="Arial" panose="020B0604020202020204" pitchFamily="34" charset="0"/>
                <a:cs typeface="Arial" panose="020B0604020202020204" pitchFamily="34" charset="0"/>
              </a:rPr>
              <a:t>discussions</a:t>
            </a:r>
            <a:r>
              <a:rPr lang="en-US" sz="1200">
                <a:solidFill>
                  <a:prstClr val="black">
                    <a:lumMod val="75000"/>
                    <a:lumOff val="25000"/>
                  </a:prstClr>
                </a:solidFill>
                <a:latin typeface="Arial"/>
                <a:cs typeface="Arial"/>
              </a:rPr>
              <a:t> with members of the CNPE and the National Office for Social Participation of the General Office of the Presidency.</a:t>
            </a:r>
            <a:endParaRPr lang="pt-BR" sz="1200">
              <a:solidFill>
                <a:prstClr val="black">
                  <a:lumMod val="75000"/>
                  <a:lumOff val="25000"/>
                </a:prstClr>
              </a:solidFill>
              <a:latin typeface="Arial"/>
              <a:cs typeface="Arial"/>
            </a:endParaRPr>
          </a:p>
        </p:txBody>
      </p:sp>
      <p:pic>
        <p:nvPicPr>
          <p:cNvPr id="25" name="Gráfico 24" descr="Conselho administrativo com preenchimento sólido">
            <a:extLst>
              <a:ext uri="{FF2B5EF4-FFF2-40B4-BE49-F238E27FC236}">
                <a16:creationId xmlns:a16="http://schemas.microsoft.com/office/drawing/2014/main" id="{210C8088-DA5D-B1AC-1F22-76B02D02553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079658" y="1609735"/>
            <a:ext cx="685800" cy="685800"/>
          </a:xfrm>
          <a:prstGeom prst="rect">
            <a:avLst/>
          </a:prstGeom>
        </p:spPr>
      </p:pic>
      <p:sp>
        <p:nvSpPr>
          <p:cNvPr id="27" name="Elipse 26">
            <a:extLst>
              <a:ext uri="{FF2B5EF4-FFF2-40B4-BE49-F238E27FC236}">
                <a16:creationId xmlns:a16="http://schemas.microsoft.com/office/drawing/2014/main" id="{59EBD15D-01E6-42F7-B659-399AE969511A}"/>
              </a:ext>
            </a:extLst>
          </p:cNvPr>
          <p:cNvSpPr/>
          <p:nvPr/>
        </p:nvSpPr>
        <p:spPr>
          <a:xfrm>
            <a:off x="6638701" y="1334658"/>
            <a:ext cx="1100294" cy="1156078"/>
          </a:xfrm>
          <a:prstGeom prst="ellipse">
            <a:avLst/>
          </a:prstGeom>
          <a:solidFill>
            <a:srgbClr val="019E1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defRPr/>
            </a:pPr>
            <a:endParaRPr lang="pt-BR" sz="1350">
              <a:solidFill>
                <a:prstClr val="white"/>
              </a:solidFill>
              <a:latin typeface="Calibri"/>
            </a:endParaRPr>
          </a:p>
        </p:txBody>
      </p:sp>
      <p:sp>
        <p:nvSpPr>
          <p:cNvPr id="28" name="CaixaDeTexto 27">
            <a:extLst>
              <a:ext uri="{FF2B5EF4-FFF2-40B4-BE49-F238E27FC236}">
                <a16:creationId xmlns:a16="http://schemas.microsoft.com/office/drawing/2014/main" id="{3747E982-0EF7-9F3B-10A3-BDFD80F17F32}"/>
              </a:ext>
            </a:extLst>
          </p:cNvPr>
          <p:cNvSpPr txBox="1"/>
          <p:nvPr/>
        </p:nvSpPr>
        <p:spPr>
          <a:xfrm>
            <a:off x="6435858" y="2544065"/>
            <a:ext cx="2373629" cy="1731243"/>
          </a:xfrm>
          <a:prstGeom prst="rect">
            <a:avLst/>
          </a:prstGeom>
          <a:solidFill>
            <a:schemeClr val="bg1"/>
          </a:solidFill>
        </p:spPr>
        <p:txBody>
          <a:bodyPr wrap="square" lIns="68580" tIns="34290" rIns="68580" bIns="34290" anchor="t">
            <a:spAutoFit/>
          </a:bodyPr>
          <a:lstStyle/>
          <a:p>
            <a:pPr defTabSz="342900">
              <a:defRPr/>
            </a:pPr>
            <a:r>
              <a:rPr lang="en-US" sz="1200" b="1">
                <a:solidFill>
                  <a:prstClr val="black">
                    <a:lumMod val="75000"/>
                    <a:lumOff val="25000"/>
                  </a:prstClr>
                </a:solidFill>
                <a:latin typeface="Arial"/>
                <a:cs typeface="Arial"/>
              </a:rPr>
              <a:t>August 2024</a:t>
            </a:r>
          </a:p>
          <a:p>
            <a:pPr defTabSz="342900">
              <a:defRPr/>
            </a:pPr>
            <a:r>
              <a:rPr lang="en-US" sz="1200">
                <a:solidFill>
                  <a:prstClr val="black">
                    <a:lumMod val="75000"/>
                    <a:lumOff val="25000"/>
                  </a:prstClr>
                </a:solidFill>
                <a:highlight>
                  <a:srgbClr val="FFCF00"/>
                </a:highlight>
                <a:latin typeface="Arial" panose="020B0604020202020204" pitchFamily="34" charset="0"/>
                <a:cs typeface="Arial" panose="020B0604020202020204" pitchFamily="34" charset="0"/>
              </a:rPr>
              <a:t>Approval</a:t>
            </a:r>
            <a:r>
              <a:rPr lang="en-US" sz="1200">
                <a:solidFill>
                  <a:prstClr val="black">
                    <a:lumMod val="75000"/>
                    <a:lumOff val="25000"/>
                  </a:prstClr>
                </a:solidFill>
                <a:latin typeface="Arial"/>
                <a:cs typeface="Arial"/>
              </a:rPr>
              <a:t> of the Resolution establishing the </a:t>
            </a:r>
            <a:r>
              <a:rPr lang="en-US" sz="1200">
                <a:solidFill>
                  <a:prstClr val="white"/>
                </a:solidFill>
                <a:highlight>
                  <a:srgbClr val="008000"/>
                </a:highlight>
                <a:latin typeface="Arial" panose="020B0604020202020204" pitchFamily="34" charset="0"/>
                <a:cs typeface="Arial" panose="020B0604020202020204" pitchFamily="34" charset="0"/>
              </a:rPr>
              <a:t>National Energy Transition Policy</a:t>
            </a:r>
            <a:r>
              <a:rPr lang="en-US" sz="1200">
                <a:solidFill>
                  <a:prstClr val="black">
                    <a:lumMod val="75000"/>
                    <a:lumOff val="25000"/>
                  </a:prstClr>
                </a:solidFill>
                <a:latin typeface="Arial"/>
                <a:cs typeface="Arial"/>
              </a:rPr>
              <a:t>(PNTE) and its two instruments: the </a:t>
            </a:r>
            <a:r>
              <a:rPr lang="en-US" sz="1200">
                <a:solidFill>
                  <a:prstClr val="white"/>
                </a:solidFill>
                <a:highlight>
                  <a:srgbClr val="008000"/>
                </a:highlight>
                <a:latin typeface="Arial" panose="020B0604020202020204" pitchFamily="34" charset="0"/>
                <a:cs typeface="Arial" panose="020B0604020202020204" pitchFamily="34" charset="0"/>
              </a:rPr>
              <a:t>National Energy Transition Plan </a:t>
            </a:r>
            <a:r>
              <a:rPr lang="en-US" sz="1200">
                <a:solidFill>
                  <a:prstClr val="black">
                    <a:lumMod val="75000"/>
                    <a:lumOff val="25000"/>
                  </a:prstClr>
                </a:solidFill>
                <a:latin typeface="Arial"/>
                <a:cs typeface="Arial"/>
              </a:rPr>
              <a:t>(PLANTE) and the </a:t>
            </a:r>
            <a:r>
              <a:rPr lang="en-US" sz="1200">
                <a:solidFill>
                  <a:prstClr val="white"/>
                </a:solidFill>
                <a:highlight>
                  <a:srgbClr val="008000"/>
                </a:highlight>
                <a:latin typeface="Arial" panose="020B0604020202020204" pitchFamily="34" charset="0"/>
                <a:cs typeface="Arial" panose="020B0604020202020204" pitchFamily="34" charset="0"/>
              </a:rPr>
              <a:t>National Energy Transition Forum </a:t>
            </a:r>
            <a:r>
              <a:rPr lang="en-US" sz="1200">
                <a:solidFill>
                  <a:prstClr val="black">
                    <a:lumMod val="75000"/>
                    <a:lumOff val="25000"/>
                  </a:prstClr>
                </a:solidFill>
                <a:latin typeface="Arial"/>
                <a:cs typeface="Arial"/>
              </a:rPr>
              <a:t>(FONTE).</a:t>
            </a:r>
            <a:endParaRPr lang="pt-BR" sz="1200">
              <a:solidFill>
                <a:prstClr val="black">
                  <a:lumMod val="75000"/>
                  <a:lumOff val="25000"/>
                </a:prstClr>
              </a:solidFill>
              <a:latin typeface="Arial"/>
              <a:cs typeface="Arial"/>
            </a:endParaRPr>
          </a:p>
        </p:txBody>
      </p:sp>
      <p:sp>
        <p:nvSpPr>
          <p:cNvPr id="29" name="CaixaDeTexto 28">
            <a:extLst>
              <a:ext uri="{FF2B5EF4-FFF2-40B4-BE49-F238E27FC236}">
                <a16:creationId xmlns:a16="http://schemas.microsoft.com/office/drawing/2014/main" id="{98BA5DDB-6C6D-5BC0-74D3-8D0C06BF2FC6}"/>
              </a:ext>
            </a:extLst>
          </p:cNvPr>
          <p:cNvSpPr txBox="1"/>
          <p:nvPr/>
        </p:nvSpPr>
        <p:spPr>
          <a:xfrm>
            <a:off x="967057" y="3758353"/>
            <a:ext cx="2694290" cy="784830"/>
          </a:xfrm>
          <a:prstGeom prst="rect">
            <a:avLst/>
          </a:prstGeom>
          <a:noFill/>
        </p:spPr>
        <p:txBody>
          <a:bodyPr wrap="square">
            <a:spAutoFit/>
          </a:bodyPr>
          <a:lstStyle/>
          <a:p>
            <a:pPr defTabSz="342900">
              <a:defRPr/>
            </a:pPr>
            <a:r>
              <a:rPr lang="en-US" sz="900">
                <a:solidFill>
                  <a:prstClr val="white">
                    <a:lumMod val="50000"/>
                  </a:prstClr>
                </a:solidFill>
                <a:latin typeface="Arial"/>
                <a:cs typeface="Arial"/>
              </a:rPr>
              <a:t>The National Energy Policy Council (CNPE), chaired by the Minister of Mines and Energy, comprises 17 state ministers and serves as an advisory body to the President of the Republic for the formulation of energy policies and guidelines.</a:t>
            </a:r>
            <a:endParaRPr lang="pt-BR" sz="900">
              <a:solidFill>
                <a:prstClr val="white">
                  <a:lumMod val="50000"/>
                </a:prstClr>
              </a:solidFill>
              <a:latin typeface="Calibri"/>
            </a:endParaRPr>
          </a:p>
        </p:txBody>
      </p:sp>
      <p:cxnSp>
        <p:nvCxnSpPr>
          <p:cNvPr id="31" name="Conector reto 30">
            <a:extLst>
              <a:ext uri="{FF2B5EF4-FFF2-40B4-BE49-F238E27FC236}">
                <a16:creationId xmlns:a16="http://schemas.microsoft.com/office/drawing/2014/main" id="{1F84AD67-14C0-DC18-8F57-FD5C7C9EA650}"/>
              </a:ext>
            </a:extLst>
          </p:cNvPr>
          <p:cNvCxnSpPr/>
          <p:nvPr/>
        </p:nvCxnSpPr>
        <p:spPr>
          <a:xfrm flipH="1">
            <a:off x="589936" y="3487994"/>
            <a:ext cx="329117" cy="0"/>
          </a:xfrm>
          <a:prstGeom prst="line">
            <a:avLst/>
          </a:prstGeom>
          <a:ln>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2" name="Conector reto 31">
            <a:extLst>
              <a:ext uri="{FF2B5EF4-FFF2-40B4-BE49-F238E27FC236}">
                <a16:creationId xmlns:a16="http://schemas.microsoft.com/office/drawing/2014/main" id="{BC23E36D-2946-6664-80F4-ADC083505A26}"/>
              </a:ext>
            </a:extLst>
          </p:cNvPr>
          <p:cNvCxnSpPr>
            <a:cxnSpLocks/>
          </p:cNvCxnSpPr>
          <p:nvPr/>
        </p:nvCxnSpPr>
        <p:spPr>
          <a:xfrm>
            <a:off x="589936" y="3487994"/>
            <a:ext cx="0" cy="368710"/>
          </a:xfrm>
          <a:prstGeom prst="line">
            <a:avLst/>
          </a:prstGeom>
          <a:ln>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3" name="Conector reto 32">
            <a:extLst>
              <a:ext uri="{FF2B5EF4-FFF2-40B4-BE49-F238E27FC236}">
                <a16:creationId xmlns:a16="http://schemas.microsoft.com/office/drawing/2014/main" id="{9A49A0DE-CBA2-568F-66C7-54FB797E50C4}"/>
              </a:ext>
            </a:extLst>
          </p:cNvPr>
          <p:cNvCxnSpPr/>
          <p:nvPr/>
        </p:nvCxnSpPr>
        <p:spPr>
          <a:xfrm flipH="1">
            <a:off x="589936" y="3856703"/>
            <a:ext cx="329117" cy="0"/>
          </a:xfrm>
          <a:prstGeom prst="line">
            <a:avLst/>
          </a:prstGeom>
          <a:ln>
            <a:solidFill>
              <a:schemeClr val="bg1">
                <a:lumMod val="75000"/>
              </a:schemeClr>
            </a:solidFill>
            <a:headEnd type="arrow"/>
          </a:ln>
        </p:spPr>
        <p:style>
          <a:lnRef idx="2">
            <a:schemeClr val="accent1"/>
          </a:lnRef>
          <a:fillRef idx="0">
            <a:schemeClr val="accent1"/>
          </a:fillRef>
          <a:effectRef idx="1">
            <a:schemeClr val="accent1"/>
          </a:effectRef>
          <a:fontRef idx="minor">
            <a:schemeClr val="tx1"/>
          </a:fontRef>
        </p:style>
      </p:cxnSp>
      <p:pic>
        <p:nvPicPr>
          <p:cNvPr id="34" name="Gráfico 33" descr="Assinatura com preenchimento sólido">
            <a:extLst>
              <a:ext uri="{FF2B5EF4-FFF2-40B4-BE49-F238E27FC236}">
                <a16:creationId xmlns:a16="http://schemas.microsoft.com/office/drawing/2014/main" id="{F021F257-8206-CC85-228F-345C3D8417F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845947" y="1587956"/>
            <a:ext cx="685800" cy="685800"/>
          </a:xfrm>
          <a:prstGeom prst="rect">
            <a:avLst/>
          </a:prstGeom>
        </p:spPr>
      </p:pic>
    </p:spTree>
    <p:extLst>
      <p:ext uri="{BB962C8B-B14F-4D97-AF65-F5344CB8AC3E}">
        <p14:creationId xmlns:p14="http://schemas.microsoft.com/office/powerpoint/2010/main" val="38131962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6CC5B93-09F4-0A5F-B93C-87010C886A8E}"/>
              </a:ext>
            </a:extLst>
          </p:cNvPr>
          <p:cNvSpPr/>
          <p:nvPr/>
        </p:nvSpPr>
        <p:spPr>
          <a:xfrm>
            <a:off x="111684" y="80792"/>
            <a:ext cx="4098367" cy="262343"/>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342900">
              <a:defRPr/>
            </a:pPr>
            <a:r>
              <a:rPr lang="en-US" sz="1350">
                <a:solidFill>
                  <a:prstClr val="white"/>
                </a:solidFill>
                <a:latin typeface="Calibri"/>
              </a:rPr>
              <a:t>Action Plan for Power Sector Decarbonization: Planning</a:t>
            </a:r>
          </a:p>
        </p:txBody>
      </p:sp>
      <p:sp>
        <p:nvSpPr>
          <p:cNvPr id="30" name="Content Placeholder 3">
            <a:extLst>
              <a:ext uri="{FF2B5EF4-FFF2-40B4-BE49-F238E27FC236}">
                <a16:creationId xmlns:a16="http://schemas.microsoft.com/office/drawing/2014/main" id="{BA9E391C-6301-76F6-8411-C6CDC451A148}"/>
              </a:ext>
            </a:extLst>
          </p:cNvPr>
          <p:cNvSpPr>
            <a:spLocks noGrp="1"/>
          </p:cNvSpPr>
          <p:nvPr>
            <p:ph sz="quarter" idx="10"/>
          </p:nvPr>
        </p:nvSpPr>
        <p:spPr>
          <a:xfrm>
            <a:off x="111685" y="453938"/>
            <a:ext cx="7186122" cy="383474"/>
          </a:xfrm>
        </p:spPr>
        <p:txBody>
          <a:bodyPr/>
          <a:lstStyle/>
          <a:p>
            <a:r>
              <a:rPr lang="en-US">
                <a:latin typeface="Avenir LT Std 65 Medium"/>
              </a:rPr>
              <a:t>National Energy Transition Policy</a:t>
            </a:r>
          </a:p>
        </p:txBody>
      </p:sp>
      <p:sp>
        <p:nvSpPr>
          <p:cNvPr id="6" name="CaixaDeTexto 5">
            <a:extLst>
              <a:ext uri="{FF2B5EF4-FFF2-40B4-BE49-F238E27FC236}">
                <a16:creationId xmlns:a16="http://schemas.microsoft.com/office/drawing/2014/main" id="{D953D63C-7EAD-C3FF-52DF-DC28B545F6C6}"/>
              </a:ext>
            </a:extLst>
          </p:cNvPr>
          <p:cNvSpPr txBox="1"/>
          <p:nvPr/>
        </p:nvSpPr>
        <p:spPr>
          <a:xfrm>
            <a:off x="2949677" y="1152094"/>
            <a:ext cx="5877233" cy="3349635"/>
          </a:xfrm>
          <a:prstGeom prst="rect">
            <a:avLst/>
          </a:prstGeom>
          <a:noFill/>
        </p:spPr>
        <p:txBody>
          <a:bodyPr wrap="square">
            <a:spAutoFit/>
          </a:bodyPr>
          <a:lstStyle/>
          <a:p>
            <a:pPr marL="257175" indent="-257175" defTabSz="685800">
              <a:spcAft>
                <a:spcPts val="1350"/>
              </a:spcAft>
              <a:buFont typeface="Wingdings" panose="05000000000000000000" pitchFamily="2" charset="2"/>
              <a:buChar char="q"/>
              <a:defRPr/>
            </a:pPr>
            <a:r>
              <a:rPr lang="en-US" sz="1500">
                <a:solidFill>
                  <a:prstClr val="black">
                    <a:lumMod val="75000"/>
                    <a:lumOff val="25000"/>
                  </a:prstClr>
                </a:solidFill>
                <a:latin typeface="Arial" panose="020B0604020202020204" pitchFamily="34" charset="0"/>
                <a:cs typeface="Arial" panose="020B0604020202020204" pitchFamily="34" charset="0"/>
              </a:rPr>
              <a:t>Clearly articulate </a:t>
            </a:r>
            <a:r>
              <a:rPr lang="en-US" sz="1500">
                <a:solidFill>
                  <a:prstClr val="black">
                    <a:lumMod val="75000"/>
                    <a:lumOff val="25000"/>
                  </a:prstClr>
                </a:solidFill>
                <a:highlight>
                  <a:srgbClr val="FFCF00"/>
                </a:highlight>
                <a:latin typeface="Arial" panose="020B0604020202020204" pitchFamily="34" charset="0"/>
                <a:cs typeface="Arial" panose="020B0604020202020204" pitchFamily="34" charset="0"/>
              </a:rPr>
              <a:t>Brazil's ambition</a:t>
            </a:r>
            <a:r>
              <a:rPr lang="en-US" sz="1500">
                <a:solidFill>
                  <a:prstClr val="black">
                    <a:lumMod val="75000"/>
                    <a:lumOff val="25000"/>
                  </a:prstClr>
                </a:solidFill>
                <a:latin typeface="Arial" panose="020B0604020202020204" pitchFamily="34" charset="0"/>
                <a:cs typeface="Arial" panose="020B0604020202020204" pitchFamily="34" charset="0"/>
              </a:rPr>
              <a:t> for an energy transition, guiding the country's efforts.</a:t>
            </a:r>
          </a:p>
          <a:p>
            <a:pPr marL="257175" indent="-257175" defTabSz="685800">
              <a:spcAft>
                <a:spcPts val="1350"/>
              </a:spcAft>
              <a:buFont typeface="Wingdings" panose="05000000000000000000" pitchFamily="2" charset="2"/>
              <a:buChar char="q"/>
              <a:defRPr/>
            </a:pPr>
            <a:r>
              <a:rPr lang="en-US" sz="1500">
                <a:solidFill>
                  <a:prstClr val="black">
                    <a:lumMod val="75000"/>
                    <a:lumOff val="25000"/>
                  </a:prstClr>
                </a:solidFill>
                <a:latin typeface="Arial" panose="020B0604020202020204" pitchFamily="34" charset="0"/>
                <a:cs typeface="Arial" panose="020B0604020202020204" pitchFamily="34" charset="0"/>
              </a:rPr>
              <a:t>Support the </a:t>
            </a:r>
            <a:r>
              <a:rPr lang="en-US" sz="1500">
                <a:solidFill>
                  <a:prstClr val="black">
                    <a:lumMod val="75000"/>
                    <a:lumOff val="25000"/>
                  </a:prstClr>
                </a:solidFill>
                <a:highlight>
                  <a:srgbClr val="FFCF00"/>
                </a:highlight>
                <a:latin typeface="Arial" panose="020B0604020202020204" pitchFamily="34" charset="0"/>
                <a:cs typeface="Arial" panose="020B0604020202020204" pitchFamily="34" charset="0"/>
              </a:rPr>
              <a:t>alignment</a:t>
            </a:r>
            <a:r>
              <a:rPr lang="en-US" sz="1500">
                <a:solidFill>
                  <a:prstClr val="black">
                    <a:lumMod val="75000"/>
                    <a:lumOff val="25000"/>
                  </a:prstClr>
                </a:solidFill>
                <a:latin typeface="Arial" panose="020B0604020202020204" pitchFamily="34" charset="0"/>
                <a:cs typeface="Arial" panose="020B0604020202020204" pitchFamily="34" charset="0"/>
              </a:rPr>
              <a:t> of energy policy with other public policies.</a:t>
            </a:r>
          </a:p>
          <a:p>
            <a:pPr marL="257175" indent="-257175" defTabSz="685800">
              <a:spcAft>
                <a:spcPts val="1350"/>
              </a:spcAft>
              <a:buFont typeface="Wingdings" panose="05000000000000000000" pitchFamily="2" charset="2"/>
              <a:buChar char="q"/>
              <a:defRPr/>
            </a:pPr>
            <a:r>
              <a:rPr lang="en-US" sz="1500">
                <a:solidFill>
                  <a:prstClr val="black">
                    <a:lumMod val="75000"/>
                    <a:lumOff val="25000"/>
                  </a:prstClr>
                </a:solidFill>
                <a:latin typeface="Arial" panose="020B0604020202020204" pitchFamily="34" charset="0"/>
                <a:cs typeface="Arial" panose="020B0604020202020204" pitchFamily="34" charset="0"/>
              </a:rPr>
              <a:t>Increase the country's capacity to </a:t>
            </a:r>
            <a:r>
              <a:rPr lang="en-US" sz="1500">
                <a:solidFill>
                  <a:prstClr val="black">
                    <a:lumMod val="75000"/>
                    <a:lumOff val="25000"/>
                  </a:prstClr>
                </a:solidFill>
                <a:highlight>
                  <a:srgbClr val="FFCF00"/>
                </a:highlight>
                <a:latin typeface="Arial" panose="020B0604020202020204" pitchFamily="34" charset="0"/>
                <a:cs typeface="Arial" panose="020B0604020202020204" pitchFamily="34" charset="0"/>
              </a:rPr>
              <a:t>attract investments</a:t>
            </a:r>
            <a:r>
              <a:rPr lang="en-US" sz="1500">
                <a:solidFill>
                  <a:prstClr val="black">
                    <a:lumMod val="75000"/>
                    <a:lumOff val="25000"/>
                  </a:prstClr>
                </a:solidFill>
                <a:latin typeface="Arial" panose="020B0604020202020204" pitchFamily="34" charset="0"/>
                <a:cs typeface="Arial" panose="020B0604020202020204" pitchFamily="34" charset="0"/>
              </a:rPr>
              <a:t> in the strengthening of energy transition supply chains, generating jobs and income.</a:t>
            </a:r>
          </a:p>
          <a:p>
            <a:pPr marL="257175" indent="-257175" defTabSz="685800">
              <a:spcAft>
                <a:spcPts val="1350"/>
              </a:spcAft>
              <a:buFont typeface="Wingdings" panose="05000000000000000000" pitchFamily="2" charset="2"/>
              <a:buChar char="q"/>
              <a:defRPr/>
            </a:pPr>
            <a:r>
              <a:rPr lang="en-US" sz="1500">
                <a:solidFill>
                  <a:prstClr val="black">
                    <a:lumMod val="75000"/>
                    <a:lumOff val="25000"/>
                  </a:prstClr>
                </a:solidFill>
                <a:latin typeface="Arial" panose="020B0604020202020204" pitchFamily="34" charset="0"/>
                <a:cs typeface="Arial" panose="020B0604020202020204" pitchFamily="34" charset="0"/>
              </a:rPr>
              <a:t>Establish a foundation for dialogue with society and </a:t>
            </a:r>
            <a:r>
              <a:rPr lang="en-US" sz="1500">
                <a:solidFill>
                  <a:prstClr val="black">
                    <a:lumMod val="75000"/>
                    <a:lumOff val="25000"/>
                  </a:prstClr>
                </a:solidFill>
                <a:highlight>
                  <a:srgbClr val="FFCF00"/>
                </a:highlight>
                <a:latin typeface="Arial" panose="020B0604020202020204" pitchFamily="34" charset="0"/>
                <a:cs typeface="Arial" panose="020B0604020202020204" pitchFamily="34" charset="0"/>
              </a:rPr>
              <a:t>greater social participation</a:t>
            </a:r>
            <a:r>
              <a:rPr lang="en-US" sz="1500">
                <a:solidFill>
                  <a:prstClr val="black">
                    <a:lumMod val="75000"/>
                    <a:lumOff val="25000"/>
                  </a:prstClr>
                </a:solidFill>
                <a:latin typeface="Arial" panose="020B0604020202020204" pitchFamily="34" charset="0"/>
                <a:cs typeface="Arial" panose="020B0604020202020204" pitchFamily="34" charset="0"/>
              </a:rPr>
              <a:t>.</a:t>
            </a:r>
          </a:p>
          <a:p>
            <a:pPr marL="257175" indent="-257175" defTabSz="685800">
              <a:spcAft>
                <a:spcPts val="1350"/>
              </a:spcAft>
              <a:buFont typeface="Wingdings" panose="05000000000000000000" pitchFamily="2" charset="2"/>
              <a:buChar char="q"/>
              <a:defRPr/>
            </a:pPr>
            <a:r>
              <a:rPr lang="en-US" sz="1500">
                <a:solidFill>
                  <a:prstClr val="black">
                    <a:lumMod val="75000"/>
                    <a:lumOff val="25000"/>
                  </a:prstClr>
                </a:solidFill>
                <a:latin typeface="Arial" panose="020B0604020202020204" pitchFamily="34" charset="0"/>
                <a:cs typeface="Arial" panose="020B0604020202020204" pitchFamily="34" charset="0"/>
              </a:rPr>
              <a:t>Influence the development of the global energy sector, promoting opportunities for Brazil's </a:t>
            </a:r>
            <a:r>
              <a:rPr lang="en-US" sz="1500">
                <a:solidFill>
                  <a:prstClr val="black">
                    <a:lumMod val="75000"/>
                    <a:lumOff val="25000"/>
                  </a:prstClr>
                </a:solidFill>
                <a:highlight>
                  <a:srgbClr val="FFCF00"/>
                </a:highlight>
                <a:latin typeface="Arial" panose="020B0604020202020204" pitchFamily="34" charset="0"/>
                <a:cs typeface="Arial" panose="020B0604020202020204" pitchFamily="34" charset="0"/>
              </a:rPr>
              <a:t>economic and geopolitical integration</a:t>
            </a:r>
            <a:r>
              <a:rPr lang="en-US" sz="1500">
                <a:solidFill>
                  <a:prstClr val="black">
                    <a:lumMod val="75000"/>
                    <a:lumOff val="25000"/>
                  </a:prstClr>
                </a:solidFill>
                <a:latin typeface="Arial" panose="020B0604020202020204" pitchFamily="34" charset="0"/>
                <a:cs typeface="Arial" panose="020B0604020202020204" pitchFamily="34" charset="0"/>
              </a:rPr>
              <a:t>.</a:t>
            </a:r>
            <a:endParaRPr lang="pt-BR" sz="1500">
              <a:solidFill>
                <a:prstClr val="black">
                  <a:lumMod val="75000"/>
                  <a:lumOff val="25000"/>
                </a:prstClr>
              </a:solidFill>
              <a:latin typeface="Arial" panose="020B0604020202020204" pitchFamily="34" charset="0"/>
              <a:cs typeface="Arial" panose="020B0604020202020204" pitchFamily="34" charset="0"/>
            </a:endParaRPr>
          </a:p>
        </p:txBody>
      </p:sp>
      <p:sp>
        <p:nvSpPr>
          <p:cNvPr id="7" name="CaixaDeTexto 6">
            <a:extLst>
              <a:ext uri="{FF2B5EF4-FFF2-40B4-BE49-F238E27FC236}">
                <a16:creationId xmlns:a16="http://schemas.microsoft.com/office/drawing/2014/main" id="{075B9750-CAA1-5E32-BB2A-E763FD5CBD3C}"/>
              </a:ext>
            </a:extLst>
          </p:cNvPr>
          <p:cNvSpPr txBox="1"/>
          <p:nvPr/>
        </p:nvSpPr>
        <p:spPr>
          <a:xfrm>
            <a:off x="614984" y="2375542"/>
            <a:ext cx="2345787" cy="415498"/>
          </a:xfrm>
          <a:prstGeom prst="rect">
            <a:avLst/>
          </a:prstGeom>
          <a:noFill/>
        </p:spPr>
        <p:txBody>
          <a:bodyPr wrap="square">
            <a:spAutoFit/>
          </a:bodyPr>
          <a:lstStyle/>
          <a:p>
            <a:pPr defTabSz="342900">
              <a:spcAft>
                <a:spcPts val="1350"/>
              </a:spcAft>
              <a:defRPr/>
            </a:pPr>
            <a:r>
              <a:rPr lang="pt-BR" sz="2100" b="1">
                <a:solidFill>
                  <a:prstClr val="black">
                    <a:lumMod val="75000"/>
                    <a:lumOff val="25000"/>
                  </a:prstClr>
                </a:solidFill>
                <a:latin typeface="Arial" panose="020B0604020202020204" pitchFamily="34" charset="0"/>
                <a:cs typeface="Arial" panose="020B0604020202020204" pitchFamily="34" charset="0"/>
              </a:rPr>
              <a:t>Objectives</a:t>
            </a:r>
          </a:p>
        </p:txBody>
      </p:sp>
      <p:cxnSp>
        <p:nvCxnSpPr>
          <p:cNvPr id="8" name="Conector reto 7">
            <a:extLst>
              <a:ext uri="{FF2B5EF4-FFF2-40B4-BE49-F238E27FC236}">
                <a16:creationId xmlns:a16="http://schemas.microsoft.com/office/drawing/2014/main" id="{3376926C-EC68-5C2E-AE0D-83B0D38C43D7}"/>
              </a:ext>
            </a:extLst>
          </p:cNvPr>
          <p:cNvCxnSpPr/>
          <p:nvPr/>
        </p:nvCxnSpPr>
        <p:spPr>
          <a:xfrm>
            <a:off x="2774547" y="1152094"/>
            <a:ext cx="0" cy="3159104"/>
          </a:xfrm>
          <a:prstGeom prst="line">
            <a:avLst/>
          </a:prstGeom>
          <a:ln w="57150">
            <a:solidFill>
              <a:srgbClr val="FFC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14980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6CC5B93-09F4-0A5F-B93C-87010C886A8E}"/>
              </a:ext>
            </a:extLst>
          </p:cNvPr>
          <p:cNvSpPr/>
          <p:nvPr/>
        </p:nvSpPr>
        <p:spPr>
          <a:xfrm>
            <a:off x="111684" y="80792"/>
            <a:ext cx="4098367" cy="262343"/>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342900">
              <a:defRPr/>
            </a:pPr>
            <a:r>
              <a:rPr lang="en-US" sz="1350">
                <a:solidFill>
                  <a:prstClr val="white"/>
                </a:solidFill>
                <a:latin typeface="Calibri"/>
              </a:rPr>
              <a:t>Action Plan for Power Sector Decarbonization: Planning</a:t>
            </a:r>
          </a:p>
        </p:txBody>
      </p:sp>
      <p:sp>
        <p:nvSpPr>
          <p:cNvPr id="30" name="Content Placeholder 3">
            <a:extLst>
              <a:ext uri="{FF2B5EF4-FFF2-40B4-BE49-F238E27FC236}">
                <a16:creationId xmlns:a16="http://schemas.microsoft.com/office/drawing/2014/main" id="{BA9E391C-6301-76F6-8411-C6CDC451A148}"/>
              </a:ext>
            </a:extLst>
          </p:cNvPr>
          <p:cNvSpPr>
            <a:spLocks noGrp="1"/>
          </p:cNvSpPr>
          <p:nvPr>
            <p:ph sz="quarter" idx="10"/>
          </p:nvPr>
        </p:nvSpPr>
        <p:spPr>
          <a:xfrm>
            <a:off x="111685" y="453938"/>
            <a:ext cx="7186122" cy="383474"/>
          </a:xfrm>
        </p:spPr>
        <p:txBody>
          <a:bodyPr/>
          <a:lstStyle/>
          <a:p>
            <a:r>
              <a:rPr lang="en-US">
                <a:latin typeface="Avenir LT Std 65 Medium"/>
              </a:rPr>
              <a:t>Instruments of the National Energy Transition Policy</a:t>
            </a:r>
          </a:p>
        </p:txBody>
      </p:sp>
      <p:sp>
        <p:nvSpPr>
          <p:cNvPr id="6" name="CaixaDeTexto 5">
            <a:extLst>
              <a:ext uri="{FF2B5EF4-FFF2-40B4-BE49-F238E27FC236}">
                <a16:creationId xmlns:a16="http://schemas.microsoft.com/office/drawing/2014/main" id="{56E7CB38-5E05-7343-BFD3-34C7FAF324CB}"/>
              </a:ext>
            </a:extLst>
          </p:cNvPr>
          <p:cNvSpPr txBox="1"/>
          <p:nvPr/>
        </p:nvSpPr>
        <p:spPr>
          <a:xfrm>
            <a:off x="246273" y="1445366"/>
            <a:ext cx="8381534" cy="1125949"/>
          </a:xfrm>
          <a:prstGeom prst="rect">
            <a:avLst/>
          </a:prstGeom>
          <a:noFill/>
        </p:spPr>
        <p:txBody>
          <a:bodyPr wrap="square">
            <a:spAutoFit/>
          </a:bodyPr>
          <a:lstStyle/>
          <a:p>
            <a:pPr marL="257175" indent="-257175" defTabSz="685800">
              <a:spcAft>
                <a:spcPts val="1350"/>
              </a:spcAft>
              <a:buFont typeface="Wingdings" panose="05000000000000000000" pitchFamily="2" charset="2"/>
              <a:buChar char="q"/>
              <a:defRPr/>
            </a:pPr>
            <a:r>
              <a:rPr lang="en-US" sz="1350">
                <a:solidFill>
                  <a:prstClr val="black">
                    <a:lumMod val="75000"/>
                    <a:lumOff val="25000"/>
                  </a:prstClr>
                </a:solidFill>
                <a:latin typeface="Arial" panose="020B0604020202020204" pitchFamily="34" charset="0"/>
                <a:cs typeface="Arial" panose="020B0604020202020204" pitchFamily="34" charset="0"/>
              </a:rPr>
              <a:t>A permanent and </a:t>
            </a:r>
            <a:r>
              <a:rPr lang="en-US" sz="1350">
                <a:solidFill>
                  <a:prstClr val="black">
                    <a:lumMod val="75000"/>
                    <a:lumOff val="25000"/>
                  </a:prstClr>
                </a:solidFill>
                <a:highlight>
                  <a:srgbClr val="FFCF00"/>
                </a:highlight>
                <a:latin typeface="Arial" panose="020B0604020202020204" pitchFamily="34" charset="0"/>
                <a:cs typeface="Arial" panose="020B0604020202020204" pitchFamily="34" charset="0"/>
              </a:rPr>
              <a:t>consultative instrument</a:t>
            </a:r>
            <a:r>
              <a:rPr lang="en-US" sz="1350">
                <a:solidFill>
                  <a:prstClr val="black">
                    <a:lumMod val="75000"/>
                    <a:lumOff val="25000"/>
                  </a:prstClr>
                </a:solidFill>
                <a:latin typeface="Arial" panose="020B0604020202020204" pitchFamily="34" charset="0"/>
                <a:cs typeface="Arial" panose="020B0604020202020204" pitchFamily="34" charset="0"/>
              </a:rPr>
              <a:t>, aimed at stimulating, expanding, and democratizing discussions on energy transition between the Federal Government, civil society, the productive sector, and subnational entities.</a:t>
            </a:r>
          </a:p>
          <a:p>
            <a:pPr marL="257175" indent="-257175" defTabSz="685800">
              <a:spcAft>
                <a:spcPts val="1350"/>
              </a:spcAft>
              <a:buFont typeface="Wingdings" panose="05000000000000000000" pitchFamily="2" charset="2"/>
              <a:buChar char="q"/>
              <a:defRPr/>
            </a:pPr>
            <a:endParaRPr lang="pt-BR" sz="1500">
              <a:solidFill>
                <a:prstClr val="black">
                  <a:lumMod val="75000"/>
                  <a:lumOff val="25000"/>
                </a:prstClr>
              </a:solidFill>
              <a:latin typeface="Arial" panose="020B0604020202020204" pitchFamily="34" charset="0"/>
              <a:cs typeface="Arial" panose="020B0604020202020204" pitchFamily="34" charset="0"/>
            </a:endParaRPr>
          </a:p>
        </p:txBody>
      </p:sp>
      <p:sp>
        <p:nvSpPr>
          <p:cNvPr id="7" name="CaixaDeTexto 6">
            <a:extLst>
              <a:ext uri="{FF2B5EF4-FFF2-40B4-BE49-F238E27FC236}">
                <a16:creationId xmlns:a16="http://schemas.microsoft.com/office/drawing/2014/main" id="{031338A1-7639-7537-A076-25F4C5826B0B}"/>
              </a:ext>
            </a:extLst>
          </p:cNvPr>
          <p:cNvSpPr txBox="1"/>
          <p:nvPr/>
        </p:nvSpPr>
        <p:spPr>
          <a:xfrm>
            <a:off x="246273" y="1078447"/>
            <a:ext cx="3676798" cy="507831"/>
          </a:xfrm>
          <a:prstGeom prst="rect">
            <a:avLst/>
          </a:prstGeom>
          <a:noFill/>
        </p:spPr>
        <p:txBody>
          <a:bodyPr wrap="square">
            <a:spAutoFit/>
          </a:bodyPr>
          <a:lstStyle/>
          <a:p>
            <a:pPr defTabSz="342900">
              <a:spcAft>
                <a:spcPts val="1350"/>
              </a:spcAft>
              <a:defRPr/>
            </a:pPr>
            <a:r>
              <a:rPr lang="pt-BR" sz="1350" b="1" err="1">
                <a:solidFill>
                  <a:prstClr val="black">
                    <a:lumMod val="75000"/>
                    <a:lumOff val="25000"/>
                  </a:prstClr>
                </a:solidFill>
                <a:latin typeface="Arial" panose="020B0604020202020204" pitchFamily="34" charset="0"/>
                <a:cs typeface="Arial" panose="020B0604020202020204" pitchFamily="34" charset="0"/>
              </a:rPr>
              <a:t>National</a:t>
            </a:r>
            <a:r>
              <a:rPr lang="pt-BR" sz="1350" b="1">
                <a:solidFill>
                  <a:prstClr val="black">
                    <a:lumMod val="75000"/>
                    <a:lumOff val="25000"/>
                  </a:prstClr>
                </a:solidFill>
                <a:latin typeface="Arial" panose="020B0604020202020204" pitchFamily="34" charset="0"/>
                <a:cs typeface="Arial" panose="020B0604020202020204" pitchFamily="34" charset="0"/>
              </a:rPr>
              <a:t> Energy Transition </a:t>
            </a:r>
            <a:r>
              <a:rPr lang="pt-BR" sz="1350" b="1" err="1">
                <a:solidFill>
                  <a:prstClr val="black">
                    <a:lumMod val="75000"/>
                    <a:lumOff val="25000"/>
                  </a:prstClr>
                </a:solidFill>
                <a:latin typeface="Arial" panose="020B0604020202020204" pitchFamily="34" charset="0"/>
                <a:cs typeface="Arial" panose="020B0604020202020204" pitchFamily="34" charset="0"/>
              </a:rPr>
              <a:t>Forum</a:t>
            </a:r>
            <a:r>
              <a:rPr lang="pt-BR" sz="1350" b="1">
                <a:solidFill>
                  <a:prstClr val="black">
                    <a:lumMod val="75000"/>
                    <a:lumOff val="25000"/>
                  </a:prstClr>
                </a:solidFill>
                <a:latin typeface="Arial" panose="020B0604020202020204" pitchFamily="34" charset="0"/>
                <a:cs typeface="Arial" panose="020B0604020202020204" pitchFamily="34" charset="0"/>
              </a:rPr>
              <a:t> (FONTE)</a:t>
            </a:r>
          </a:p>
        </p:txBody>
      </p:sp>
      <p:grpSp>
        <p:nvGrpSpPr>
          <p:cNvPr id="8" name="Agrupar 7">
            <a:extLst>
              <a:ext uri="{FF2B5EF4-FFF2-40B4-BE49-F238E27FC236}">
                <a16:creationId xmlns:a16="http://schemas.microsoft.com/office/drawing/2014/main" id="{1A883E41-721F-3A27-BC5B-FA0ED4B941E3}"/>
              </a:ext>
            </a:extLst>
          </p:cNvPr>
          <p:cNvGrpSpPr/>
          <p:nvPr/>
        </p:nvGrpSpPr>
        <p:grpSpPr>
          <a:xfrm>
            <a:off x="787696" y="2340161"/>
            <a:ext cx="2663426" cy="1467006"/>
            <a:chOff x="3224101" y="2430397"/>
            <a:chExt cx="4701224" cy="2714965"/>
          </a:xfrm>
        </p:grpSpPr>
        <p:pic>
          <p:nvPicPr>
            <p:cNvPr id="9" name="Picture 4" descr="Semi Plenary Sessions – Triple Helix Conference 2023">
              <a:extLst>
                <a:ext uri="{FF2B5EF4-FFF2-40B4-BE49-F238E27FC236}">
                  <a16:creationId xmlns:a16="http://schemas.microsoft.com/office/drawing/2014/main" id="{D7B9E4AB-8382-7712-BDDB-0DECF0A5B327}"/>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15155" y="2923201"/>
              <a:ext cx="1368416" cy="124012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Semi Plenary Sessions – Triple Helix Conference 2023">
              <a:extLst>
                <a:ext uri="{FF2B5EF4-FFF2-40B4-BE49-F238E27FC236}">
                  <a16:creationId xmlns:a16="http://schemas.microsoft.com/office/drawing/2014/main" id="{EEBB5FDC-DD23-6E90-6CA8-60E7968B0796}"/>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05526" y="2430397"/>
              <a:ext cx="1041682" cy="87143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Semi Plenary Sessions – Triple Helix Conference 2023">
              <a:extLst>
                <a:ext uri="{FF2B5EF4-FFF2-40B4-BE49-F238E27FC236}">
                  <a16:creationId xmlns:a16="http://schemas.microsoft.com/office/drawing/2014/main" id="{0C12D5EE-FD28-2D98-93D3-030E3CD485F7}"/>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42484" y="3735850"/>
              <a:ext cx="1422894" cy="1409512"/>
            </a:xfrm>
            <a:prstGeom prst="rect">
              <a:avLst/>
            </a:prstGeom>
            <a:noFill/>
            <a:extLst>
              <a:ext uri="{909E8E84-426E-40DD-AFC4-6F175D3DCCD1}">
                <a14:hiddenFill xmlns:a14="http://schemas.microsoft.com/office/drawing/2010/main">
                  <a:solidFill>
                    <a:srgbClr val="FFFFFF"/>
                  </a:solidFill>
                </a14:hiddenFill>
              </a:ext>
            </a:extLst>
          </p:spPr>
        </p:pic>
        <p:sp>
          <p:nvSpPr>
            <p:cNvPr id="13" name="CaixaDeTexto 12">
              <a:extLst>
                <a:ext uri="{FF2B5EF4-FFF2-40B4-BE49-F238E27FC236}">
                  <a16:creationId xmlns:a16="http://schemas.microsoft.com/office/drawing/2014/main" id="{CC8E2532-8F34-E85E-E9BB-50BBA0D2809C}"/>
                </a:ext>
              </a:extLst>
            </p:cNvPr>
            <p:cNvSpPr txBox="1"/>
            <p:nvPr/>
          </p:nvSpPr>
          <p:spPr>
            <a:xfrm>
              <a:off x="3715155" y="4567153"/>
              <a:ext cx="1395631" cy="512638"/>
            </a:xfrm>
            <a:prstGeom prst="rect">
              <a:avLst/>
            </a:prstGeom>
            <a:noFill/>
          </p:spPr>
          <p:txBody>
            <a:bodyPr wrap="square" rtlCol="0">
              <a:spAutoFit/>
            </a:bodyPr>
            <a:lstStyle/>
            <a:p>
              <a:pPr defTabSz="342900">
                <a:spcAft>
                  <a:spcPts val="450"/>
                </a:spcAft>
                <a:defRPr/>
              </a:pPr>
              <a:r>
                <a:rPr lang="pt-BR" sz="1200" err="1">
                  <a:solidFill>
                    <a:prstClr val="black">
                      <a:lumMod val="65000"/>
                      <a:lumOff val="35000"/>
                    </a:prstClr>
                  </a:solidFill>
                  <a:latin typeface="Arial" panose="020B0604020202020204" pitchFamily="34" charset="0"/>
                  <a:cs typeface="Arial" panose="020B0604020202020204" pitchFamily="34" charset="0"/>
                </a:rPr>
                <a:t>Events</a:t>
              </a:r>
              <a:endParaRPr lang="pt-BR" sz="1200">
                <a:solidFill>
                  <a:prstClr val="black">
                    <a:lumMod val="65000"/>
                    <a:lumOff val="35000"/>
                  </a:prstClr>
                </a:solidFill>
                <a:latin typeface="Arial" panose="020B0604020202020204" pitchFamily="34" charset="0"/>
                <a:cs typeface="Arial" panose="020B0604020202020204" pitchFamily="34" charset="0"/>
              </a:endParaRPr>
            </a:p>
          </p:txBody>
        </p:sp>
        <p:sp>
          <p:nvSpPr>
            <p:cNvPr id="14" name="CaixaDeTexto 13">
              <a:extLst>
                <a:ext uri="{FF2B5EF4-FFF2-40B4-BE49-F238E27FC236}">
                  <a16:creationId xmlns:a16="http://schemas.microsoft.com/office/drawing/2014/main" id="{25311B28-DEE5-3128-71FB-089B63C1019A}"/>
                </a:ext>
              </a:extLst>
            </p:cNvPr>
            <p:cNvSpPr txBox="1"/>
            <p:nvPr/>
          </p:nvSpPr>
          <p:spPr>
            <a:xfrm>
              <a:off x="5761064" y="3288676"/>
              <a:ext cx="2164261" cy="512638"/>
            </a:xfrm>
            <a:prstGeom prst="rect">
              <a:avLst/>
            </a:prstGeom>
            <a:noFill/>
          </p:spPr>
          <p:txBody>
            <a:bodyPr wrap="square" rtlCol="0">
              <a:spAutoFit/>
            </a:bodyPr>
            <a:lstStyle/>
            <a:p>
              <a:pPr defTabSz="342900">
                <a:spcAft>
                  <a:spcPts val="450"/>
                </a:spcAft>
                <a:defRPr/>
              </a:pPr>
              <a:r>
                <a:rPr lang="pt-BR" sz="1200" err="1">
                  <a:solidFill>
                    <a:prstClr val="black">
                      <a:lumMod val="65000"/>
                      <a:lumOff val="35000"/>
                    </a:prstClr>
                  </a:solidFill>
                  <a:latin typeface="Arial" panose="020B0604020202020204" pitchFamily="34" charset="0"/>
                  <a:cs typeface="Arial" panose="020B0604020202020204" pitchFamily="34" charset="0"/>
                </a:rPr>
                <a:t>Consultations</a:t>
              </a:r>
              <a:endParaRPr lang="pt-BR" sz="1200">
                <a:solidFill>
                  <a:prstClr val="black">
                    <a:lumMod val="65000"/>
                    <a:lumOff val="35000"/>
                  </a:prstClr>
                </a:solidFill>
                <a:latin typeface="Arial" panose="020B0604020202020204" pitchFamily="34" charset="0"/>
                <a:cs typeface="Arial" panose="020B0604020202020204" pitchFamily="34" charset="0"/>
              </a:endParaRPr>
            </a:p>
          </p:txBody>
        </p:sp>
        <p:sp>
          <p:nvSpPr>
            <p:cNvPr id="15" name="CaixaDeTexto 14">
              <a:extLst>
                <a:ext uri="{FF2B5EF4-FFF2-40B4-BE49-F238E27FC236}">
                  <a16:creationId xmlns:a16="http://schemas.microsoft.com/office/drawing/2014/main" id="{44BAE9EC-601F-2258-7528-B14D461E81C9}"/>
                </a:ext>
              </a:extLst>
            </p:cNvPr>
            <p:cNvSpPr txBox="1"/>
            <p:nvPr/>
          </p:nvSpPr>
          <p:spPr>
            <a:xfrm>
              <a:off x="3224101" y="2430397"/>
              <a:ext cx="1541603" cy="512638"/>
            </a:xfrm>
            <a:prstGeom prst="rect">
              <a:avLst/>
            </a:prstGeom>
            <a:noFill/>
          </p:spPr>
          <p:txBody>
            <a:bodyPr wrap="square" rtlCol="0">
              <a:spAutoFit/>
            </a:bodyPr>
            <a:lstStyle/>
            <a:p>
              <a:pPr defTabSz="342900">
                <a:spcAft>
                  <a:spcPts val="450"/>
                </a:spcAft>
                <a:defRPr/>
              </a:pPr>
              <a:r>
                <a:rPr lang="pt-BR" sz="1200">
                  <a:solidFill>
                    <a:prstClr val="black">
                      <a:lumMod val="65000"/>
                      <a:lumOff val="35000"/>
                    </a:prstClr>
                  </a:solidFill>
                  <a:latin typeface="Arial" panose="020B0604020202020204" pitchFamily="34" charset="0"/>
                  <a:cs typeface="Arial" panose="020B0604020202020204" pitchFamily="34" charset="0"/>
                </a:rPr>
                <a:t>Meetings</a:t>
              </a:r>
            </a:p>
          </p:txBody>
        </p:sp>
      </p:grpSp>
      <p:pic>
        <p:nvPicPr>
          <p:cNvPr id="16" name="Picture 12" descr="4,400+ Lots Of People Icon Stock Illustrations, Royalty-Free Vector  Graphics &amp; Clip Art - iStock | Group of people icon, Group of people vector">
            <a:extLst>
              <a:ext uri="{FF2B5EF4-FFF2-40B4-BE49-F238E27FC236}">
                <a16:creationId xmlns:a16="http://schemas.microsoft.com/office/drawing/2014/main" id="{52029AD3-9544-4271-0846-F98648B1C66B}"/>
              </a:ext>
            </a:extLst>
          </p:cNvPr>
          <p:cNvPicPr>
            <a:picLocks noChangeAspect="1" noChangeArrowheads="1"/>
          </p:cNvPicPr>
          <p:nvPr/>
        </p:nvPicPr>
        <p:blipFill>
          <a:blip r:embed="rId6">
            <a:clrChange>
              <a:clrFrom>
                <a:srgbClr val="FFFFFF"/>
              </a:clrFrom>
              <a:clrTo>
                <a:srgbClr val="FFFFFF">
                  <a:alpha val="0"/>
                </a:srgbClr>
              </a:clrTo>
            </a:clrChange>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5513253" y="2235854"/>
            <a:ext cx="2073797" cy="1003013"/>
          </a:xfrm>
          <a:prstGeom prst="rect">
            <a:avLst/>
          </a:prstGeom>
          <a:noFill/>
          <a:extLst>
            <a:ext uri="{909E8E84-426E-40DD-AFC4-6F175D3DCCD1}">
              <a14:hiddenFill xmlns:a14="http://schemas.microsoft.com/office/drawing/2010/main">
                <a:solidFill>
                  <a:srgbClr val="FFFFFF"/>
                </a:solidFill>
              </a14:hiddenFill>
            </a:ext>
          </a:extLst>
        </p:spPr>
      </p:pic>
      <p:sp>
        <p:nvSpPr>
          <p:cNvPr id="17" name="CaixaDeTexto 16">
            <a:extLst>
              <a:ext uri="{FF2B5EF4-FFF2-40B4-BE49-F238E27FC236}">
                <a16:creationId xmlns:a16="http://schemas.microsoft.com/office/drawing/2014/main" id="{2C3E4568-B4D2-D456-3665-D633887D5FD1}"/>
              </a:ext>
            </a:extLst>
          </p:cNvPr>
          <p:cNvSpPr txBox="1"/>
          <p:nvPr/>
        </p:nvSpPr>
        <p:spPr>
          <a:xfrm>
            <a:off x="3945057" y="2293994"/>
            <a:ext cx="1201885" cy="369332"/>
          </a:xfrm>
          <a:prstGeom prst="rect">
            <a:avLst/>
          </a:prstGeom>
          <a:noFill/>
        </p:spPr>
        <p:txBody>
          <a:bodyPr wrap="square" rtlCol="0">
            <a:spAutoFit/>
          </a:bodyPr>
          <a:lstStyle/>
          <a:p>
            <a:pPr defTabSz="342900">
              <a:spcAft>
                <a:spcPts val="450"/>
              </a:spcAft>
              <a:defRPr/>
            </a:pPr>
            <a:r>
              <a:rPr lang="pt-BR" b="1" err="1">
                <a:solidFill>
                  <a:prstClr val="black">
                    <a:lumMod val="65000"/>
                    <a:lumOff val="35000"/>
                  </a:prstClr>
                </a:solidFill>
                <a:latin typeface="Arial" panose="020B0604020202020204" pitchFamily="34" charset="0"/>
                <a:cs typeface="Arial" panose="020B0604020202020204" pitchFamily="34" charset="0"/>
              </a:rPr>
              <a:t>Plenary</a:t>
            </a:r>
            <a:endParaRPr lang="pt-BR" b="1">
              <a:solidFill>
                <a:prstClr val="black">
                  <a:lumMod val="65000"/>
                  <a:lumOff val="35000"/>
                </a:prstClr>
              </a:solidFill>
              <a:latin typeface="Arial" panose="020B0604020202020204" pitchFamily="34" charset="0"/>
              <a:cs typeface="Arial" panose="020B0604020202020204" pitchFamily="34" charset="0"/>
            </a:endParaRPr>
          </a:p>
        </p:txBody>
      </p:sp>
      <p:sp>
        <p:nvSpPr>
          <p:cNvPr id="18" name="CaixaDeTexto 17">
            <a:extLst>
              <a:ext uri="{FF2B5EF4-FFF2-40B4-BE49-F238E27FC236}">
                <a16:creationId xmlns:a16="http://schemas.microsoft.com/office/drawing/2014/main" id="{026E4F49-E0B6-9778-E189-FD26209B8E7E}"/>
              </a:ext>
            </a:extLst>
          </p:cNvPr>
          <p:cNvSpPr txBox="1"/>
          <p:nvPr/>
        </p:nvSpPr>
        <p:spPr>
          <a:xfrm>
            <a:off x="4077057" y="2737361"/>
            <a:ext cx="1287991" cy="461665"/>
          </a:xfrm>
          <a:prstGeom prst="rect">
            <a:avLst/>
          </a:prstGeom>
          <a:noFill/>
        </p:spPr>
        <p:txBody>
          <a:bodyPr wrap="square" rtlCol="0">
            <a:spAutoFit/>
          </a:bodyPr>
          <a:lstStyle/>
          <a:p>
            <a:pPr defTabSz="342900">
              <a:spcAft>
                <a:spcPts val="450"/>
              </a:spcAft>
              <a:defRPr/>
            </a:pPr>
            <a:r>
              <a:rPr lang="pt-BR" sz="1200" err="1">
                <a:solidFill>
                  <a:prstClr val="black">
                    <a:lumMod val="65000"/>
                    <a:lumOff val="35000"/>
                  </a:prstClr>
                </a:solidFill>
                <a:latin typeface="Arial" panose="020B0604020202020204" pitchFamily="34" charset="0"/>
                <a:cs typeface="Arial" panose="020B0604020202020204" pitchFamily="34" charset="0"/>
              </a:rPr>
              <a:t>Quarterly</a:t>
            </a:r>
            <a:r>
              <a:rPr lang="pt-BR" sz="1200">
                <a:solidFill>
                  <a:prstClr val="black">
                    <a:lumMod val="65000"/>
                    <a:lumOff val="35000"/>
                  </a:prstClr>
                </a:solidFill>
                <a:latin typeface="Arial" panose="020B0604020202020204" pitchFamily="34" charset="0"/>
                <a:cs typeface="Arial" panose="020B0604020202020204" pitchFamily="34" charset="0"/>
              </a:rPr>
              <a:t> meetings</a:t>
            </a:r>
          </a:p>
        </p:txBody>
      </p:sp>
      <p:sp>
        <p:nvSpPr>
          <p:cNvPr id="19" name="CaixaDeTexto 18">
            <a:extLst>
              <a:ext uri="{FF2B5EF4-FFF2-40B4-BE49-F238E27FC236}">
                <a16:creationId xmlns:a16="http://schemas.microsoft.com/office/drawing/2014/main" id="{714C07E9-21F1-3E96-281E-ECEFE575DE1B}"/>
              </a:ext>
            </a:extLst>
          </p:cNvPr>
          <p:cNvSpPr txBox="1"/>
          <p:nvPr/>
        </p:nvSpPr>
        <p:spPr>
          <a:xfrm>
            <a:off x="4873619" y="3620814"/>
            <a:ext cx="3629634" cy="646331"/>
          </a:xfrm>
          <a:prstGeom prst="rect">
            <a:avLst/>
          </a:prstGeom>
          <a:noFill/>
        </p:spPr>
        <p:txBody>
          <a:bodyPr wrap="square" rtlCol="0">
            <a:spAutoFit/>
          </a:bodyPr>
          <a:lstStyle/>
          <a:p>
            <a:pPr algn="ctr" defTabSz="342900">
              <a:spcAft>
                <a:spcPts val="450"/>
              </a:spcAft>
              <a:defRPr/>
            </a:pPr>
            <a:r>
              <a:rPr lang="en-US" sz="1200" b="1">
                <a:solidFill>
                  <a:prstClr val="black">
                    <a:lumMod val="75000"/>
                    <a:lumOff val="25000"/>
                  </a:prstClr>
                </a:solidFill>
                <a:highlight>
                  <a:srgbClr val="FFCF00"/>
                </a:highlight>
                <a:latin typeface="Arial" panose="020B0604020202020204" pitchFamily="34" charset="0"/>
                <a:cs typeface="Arial" panose="020B0604020202020204" pitchFamily="34" charset="0"/>
              </a:rPr>
              <a:t>Annual Recommendation Letter</a:t>
            </a:r>
            <a:r>
              <a:rPr lang="en-US" sz="1200" b="1">
                <a:solidFill>
                  <a:prstClr val="black">
                    <a:lumMod val="65000"/>
                    <a:lumOff val="35000"/>
                  </a:prstClr>
                </a:solidFill>
                <a:latin typeface="Arial" panose="020B0604020202020204" pitchFamily="34" charset="0"/>
                <a:cs typeface="Arial" panose="020B0604020202020204" pitchFamily="34" charset="0"/>
              </a:rPr>
              <a:t> to National Energy Policy Council (CNPE) and National Energy Transition Plan (PLANTE)</a:t>
            </a:r>
            <a:endParaRPr lang="pt-BR" sz="1200" b="1">
              <a:solidFill>
                <a:prstClr val="black">
                  <a:lumMod val="65000"/>
                  <a:lumOff val="35000"/>
                </a:prstClr>
              </a:solidFill>
              <a:latin typeface="Arial" panose="020B0604020202020204" pitchFamily="34" charset="0"/>
              <a:cs typeface="Arial" panose="020B0604020202020204" pitchFamily="34" charset="0"/>
            </a:endParaRPr>
          </a:p>
        </p:txBody>
      </p:sp>
      <p:sp>
        <p:nvSpPr>
          <p:cNvPr id="20" name="Triângulo isósceles 19">
            <a:extLst>
              <a:ext uri="{FF2B5EF4-FFF2-40B4-BE49-F238E27FC236}">
                <a16:creationId xmlns:a16="http://schemas.microsoft.com/office/drawing/2014/main" id="{656ACB22-4D14-2E5C-DCD7-61ECA46532D8}"/>
              </a:ext>
            </a:extLst>
          </p:cNvPr>
          <p:cNvSpPr/>
          <p:nvPr/>
        </p:nvSpPr>
        <p:spPr>
          <a:xfrm rot="10800000">
            <a:off x="6511804" y="3321840"/>
            <a:ext cx="243000" cy="216000"/>
          </a:xfrm>
          <a:prstGeom prst="triangle">
            <a:avLst/>
          </a:prstGeom>
          <a:solidFill>
            <a:srgbClr val="0095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42900">
              <a:defRPr/>
            </a:pPr>
            <a:endParaRPr lang="pt-BR" sz="1350">
              <a:solidFill>
                <a:prstClr val="white"/>
              </a:solidFill>
              <a:latin typeface="Calibri"/>
            </a:endParaRPr>
          </a:p>
        </p:txBody>
      </p:sp>
      <p:sp>
        <p:nvSpPr>
          <p:cNvPr id="21" name="Triângulo isósceles 20">
            <a:extLst>
              <a:ext uri="{FF2B5EF4-FFF2-40B4-BE49-F238E27FC236}">
                <a16:creationId xmlns:a16="http://schemas.microsoft.com/office/drawing/2014/main" id="{256CAD4F-00CF-64E0-2484-318DDBAB0697}"/>
              </a:ext>
            </a:extLst>
          </p:cNvPr>
          <p:cNvSpPr/>
          <p:nvPr/>
        </p:nvSpPr>
        <p:spPr>
          <a:xfrm rot="5400000">
            <a:off x="3470471" y="2364420"/>
            <a:ext cx="243000" cy="216000"/>
          </a:xfrm>
          <a:prstGeom prst="triangle">
            <a:avLst/>
          </a:prstGeom>
          <a:solidFill>
            <a:srgbClr val="0095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42900">
              <a:defRPr/>
            </a:pPr>
            <a:endParaRPr lang="pt-BR" sz="1350">
              <a:solidFill>
                <a:prstClr val="white"/>
              </a:solidFill>
              <a:latin typeface="Calibri"/>
            </a:endParaRPr>
          </a:p>
        </p:txBody>
      </p:sp>
    </p:spTree>
    <p:extLst>
      <p:ext uri="{BB962C8B-B14F-4D97-AF65-F5344CB8AC3E}">
        <p14:creationId xmlns:p14="http://schemas.microsoft.com/office/powerpoint/2010/main" val="317716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6CC5B93-09F4-0A5F-B93C-87010C886A8E}"/>
              </a:ext>
            </a:extLst>
          </p:cNvPr>
          <p:cNvSpPr/>
          <p:nvPr/>
        </p:nvSpPr>
        <p:spPr>
          <a:xfrm>
            <a:off x="111684" y="80792"/>
            <a:ext cx="4098367" cy="262343"/>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342900">
              <a:defRPr/>
            </a:pPr>
            <a:r>
              <a:rPr lang="en-US" sz="1350">
                <a:solidFill>
                  <a:prstClr val="white"/>
                </a:solidFill>
                <a:latin typeface="Calibri"/>
              </a:rPr>
              <a:t>Action Plan for Power Sector Decarbonization: Planning</a:t>
            </a:r>
          </a:p>
        </p:txBody>
      </p:sp>
      <p:sp>
        <p:nvSpPr>
          <p:cNvPr id="30" name="Content Placeholder 3">
            <a:extLst>
              <a:ext uri="{FF2B5EF4-FFF2-40B4-BE49-F238E27FC236}">
                <a16:creationId xmlns:a16="http://schemas.microsoft.com/office/drawing/2014/main" id="{BA9E391C-6301-76F6-8411-C6CDC451A148}"/>
              </a:ext>
            </a:extLst>
          </p:cNvPr>
          <p:cNvSpPr>
            <a:spLocks noGrp="1"/>
          </p:cNvSpPr>
          <p:nvPr>
            <p:ph sz="quarter" idx="10"/>
          </p:nvPr>
        </p:nvSpPr>
        <p:spPr>
          <a:xfrm>
            <a:off x="111685" y="453938"/>
            <a:ext cx="7186122" cy="383474"/>
          </a:xfrm>
        </p:spPr>
        <p:txBody>
          <a:bodyPr/>
          <a:lstStyle/>
          <a:p>
            <a:r>
              <a:rPr lang="en-US">
                <a:latin typeface="Avenir LT Std 65 Medium"/>
              </a:rPr>
              <a:t>Instruments of the National Energy Transition Policy</a:t>
            </a:r>
          </a:p>
        </p:txBody>
      </p:sp>
      <p:sp>
        <p:nvSpPr>
          <p:cNvPr id="6" name="CaixaDeTexto 5">
            <a:extLst>
              <a:ext uri="{FF2B5EF4-FFF2-40B4-BE49-F238E27FC236}">
                <a16:creationId xmlns:a16="http://schemas.microsoft.com/office/drawing/2014/main" id="{878AB603-530B-5CC9-E8A4-0CBA0CAD1279}"/>
              </a:ext>
            </a:extLst>
          </p:cNvPr>
          <p:cNvSpPr txBox="1"/>
          <p:nvPr/>
        </p:nvSpPr>
        <p:spPr>
          <a:xfrm>
            <a:off x="246273" y="1513597"/>
            <a:ext cx="8381534" cy="507831"/>
          </a:xfrm>
          <a:prstGeom prst="rect">
            <a:avLst/>
          </a:prstGeom>
          <a:noFill/>
        </p:spPr>
        <p:txBody>
          <a:bodyPr wrap="square">
            <a:spAutoFit/>
          </a:bodyPr>
          <a:lstStyle/>
          <a:p>
            <a:pPr marL="257175" indent="-257175" defTabSz="685800">
              <a:spcAft>
                <a:spcPts val="1350"/>
              </a:spcAft>
              <a:buFont typeface="Wingdings" panose="05000000000000000000" pitchFamily="2" charset="2"/>
              <a:buChar char="q"/>
              <a:defRPr/>
            </a:pPr>
            <a:r>
              <a:rPr lang="en-US" sz="1350">
                <a:solidFill>
                  <a:prstClr val="black">
                    <a:lumMod val="75000"/>
                    <a:lumOff val="25000"/>
                  </a:prstClr>
                </a:solidFill>
                <a:highlight>
                  <a:srgbClr val="FFCF00"/>
                </a:highlight>
                <a:latin typeface="Arial" panose="020B0604020202020204" pitchFamily="34" charset="0"/>
                <a:cs typeface="Arial" panose="020B0604020202020204" pitchFamily="34" charset="0"/>
              </a:rPr>
              <a:t>Long-term action plan</a:t>
            </a:r>
            <a:r>
              <a:rPr lang="en-US" sz="1350">
                <a:solidFill>
                  <a:prstClr val="black">
                    <a:lumMod val="75000"/>
                    <a:lumOff val="25000"/>
                  </a:prstClr>
                </a:solidFill>
                <a:latin typeface="Arial" panose="020B0604020202020204" pitchFamily="34" charset="0"/>
                <a:cs typeface="Arial" panose="020B0604020202020204" pitchFamily="34" charset="0"/>
              </a:rPr>
              <a:t> that aligns with energy transition scenarios, supports economic and social development needs, and aims for net-zero greenhouse gas emissions in Brazil.</a:t>
            </a:r>
          </a:p>
        </p:txBody>
      </p:sp>
      <p:sp>
        <p:nvSpPr>
          <p:cNvPr id="7" name="CaixaDeTexto 6">
            <a:extLst>
              <a:ext uri="{FF2B5EF4-FFF2-40B4-BE49-F238E27FC236}">
                <a16:creationId xmlns:a16="http://schemas.microsoft.com/office/drawing/2014/main" id="{99CBDCEE-E863-A922-5F86-82BF7FBD6912}"/>
              </a:ext>
            </a:extLst>
          </p:cNvPr>
          <p:cNvSpPr txBox="1"/>
          <p:nvPr/>
        </p:nvSpPr>
        <p:spPr>
          <a:xfrm>
            <a:off x="246273" y="1078447"/>
            <a:ext cx="3676798" cy="300082"/>
          </a:xfrm>
          <a:prstGeom prst="rect">
            <a:avLst/>
          </a:prstGeom>
          <a:noFill/>
        </p:spPr>
        <p:txBody>
          <a:bodyPr wrap="square">
            <a:spAutoFit/>
          </a:bodyPr>
          <a:lstStyle/>
          <a:p>
            <a:pPr defTabSz="342900">
              <a:spcAft>
                <a:spcPts val="1350"/>
              </a:spcAft>
              <a:defRPr/>
            </a:pPr>
            <a:r>
              <a:rPr lang="pt-BR" sz="1350" b="1" err="1">
                <a:solidFill>
                  <a:prstClr val="black">
                    <a:lumMod val="75000"/>
                    <a:lumOff val="25000"/>
                  </a:prstClr>
                </a:solidFill>
                <a:latin typeface="Arial" panose="020B0604020202020204" pitchFamily="34" charset="0"/>
                <a:cs typeface="Arial" panose="020B0604020202020204" pitchFamily="34" charset="0"/>
              </a:rPr>
              <a:t>National</a:t>
            </a:r>
            <a:r>
              <a:rPr lang="pt-BR" sz="1350" b="1">
                <a:solidFill>
                  <a:prstClr val="black">
                    <a:lumMod val="75000"/>
                    <a:lumOff val="25000"/>
                  </a:prstClr>
                </a:solidFill>
                <a:latin typeface="Arial" panose="020B0604020202020204" pitchFamily="34" charset="0"/>
                <a:cs typeface="Arial" panose="020B0604020202020204" pitchFamily="34" charset="0"/>
              </a:rPr>
              <a:t> Energy Transition </a:t>
            </a:r>
            <a:r>
              <a:rPr lang="pt-BR" sz="1350" b="1" err="1">
                <a:solidFill>
                  <a:prstClr val="black">
                    <a:lumMod val="75000"/>
                    <a:lumOff val="25000"/>
                  </a:prstClr>
                </a:solidFill>
                <a:latin typeface="Arial" panose="020B0604020202020204" pitchFamily="34" charset="0"/>
                <a:cs typeface="Arial" panose="020B0604020202020204" pitchFamily="34" charset="0"/>
              </a:rPr>
              <a:t>Plan</a:t>
            </a:r>
            <a:r>
              <a:rPr lang="pt-BR" sz="1350" b="1">
                <a:solidFill>
                  <a:prstClr val="black">
                    <a:lumMod val="75000"/>
                    <a:lumOff val="25000"/>
                  </a:prstClr>
                </a:solidFill>
                <a:latin typeface="Arial" panose="020B0604020202020204" pitchFamily="34" charset="0"/>
                <a:cs typeface="Arial" panose="020B0604020202020204" pitchFamily="34" charset="0"/>
              </a:rPr>
              <a:t> (PLANTE)</a:t>
            </a:r>
          </a:p>
        </p:txBody>
      </p:sp>
      <p:sp>
        <p:nvSpPr>
          <p:cNvPr id="8" name="CaixaDeTexto 7">
            <a:extLst>
              <a:ext uri="{FF2B5EF4-FFF2-40B4-BE49-F238E27FC236}">
                <a16:creationId xmlns:a16="http://schemas.microsoft.com/office/drawing/2014/main" id="{4DBA0314-9D60-E47B-B701-A4E930ED3269}"/>
              </a:ext>
            </a:extLst>
          </p:cNvPr>
          <p:cNvSpPr txBox="1"/>
          <p:nvPr/>
        </p:nvSpPr>
        <p:spPr>
          <a:xfrm>
            <a:off x="405581" y="2274006"/>
            <a:ext cx="4572000" cy="2065950"/>
          </a:xfrm>
          <a:prstGeom prst="rect">
            <a:avLst/>
          </a:prstGeom>
          <a:noFill/>
        </p:spPr>
        <p:txBody>
          <a:bodyPr wrap="square">
            <a:spAutoFit/>
          </a:bodyPr>
          <a:lstStyle/>
          <a:p>
            <a:pPr defTabSz="342900">
              <a:defRPr/>
            </a:pPr>
            <a:r>
              <a:rPr lang="en-US" sz="1200" b="1">
                <a:solidFill>
                  <a:prstClr val="black">
                    <a:lumMod val="75000"/>
                    <a:lumOff val="25000"/>
                  </a:prstClr>
                </a:solidFill>
                <a:highlight>
                  <a:srgbClr val="FFCF00"/>
                </a:highlight>
                <a:latin typeface="Arial" panose="020B0604020202020204" pitchFamily="34" charset="0"/>
                <a:cs typeface="Arial" panose="020B0604020202020204" pitchFamily="34" charset="0"/>
              </a:rPr>
              <a:t>I - Sectoral Approach</a:t>
            </a:r>
            <a:br>
              <a:rPr lang="en-US" sz="1350">
                <a:solidFill>
                  <a:prstClr val="black"/>
                </a:solidFill>
                <a:latin typeface="Calibri"/>
              </a:rPr>
            </a:br>
            <a:r>
              <a:rPr lang="en-US" sz="1350">
                <a:solidFill>
                  <a:prstClr val="black"/>
                </a:solidFill>
                <a:latin typeface="Calibri"/>
              </a:rPr>
              <a:t>Covering actions to promote energy transition within each economic sector, tailored to the relevance, complexity, and specific characteristics of each sector.</a:t>
            </a:r>
          </a:p>
          <a:p>
            <a:pPr defTabSz="342900">
              <a:defRPr/>
            </a:pPr>
            <a:endParaRPr lang="en-US" sz="825">
              <a:solidFill>
                <a:prstClr val="black"/>
              </a:solidFill>
              <a:latin typeface="Calibri"/>
            </a:endParaRPr>
          </a:p>
          <a:p>
            <a:pPr marL="557213" lvl="1" indent="-214313" defTabSz="342900">
              <a:buFont typeface="Arial" panose="020B0604020202020204" pitchFamily="34" charset="0"/>
              <a:buChar char="•"/>
              <a:defRPr/>
            </a:pPr>
            <a:r>
              <a:rPr lang="en-US" sz="1350">
                <a:solidFill>
                  <a:prstClr val="black"/>
                </a:solidFill>
                <a:latin typeface="Calibri"/>
              </a:rPr>
              <a:t>Energy in Industry</a:t>
            </a:r>
          </a:p>
          <a:p>
            <a:pPr marL="557213" lvl="1" indent="-214313" defTabSz="342900">
              <a:buFont typeface="Arial" panose="020B0604020202020204" pitchFamily="34" charset="0"/>
              <a:buChar char="•"/>
              <a:defRPr/>
            </a:pPr>
            <a:r>
              <a:rPr lang="en-US" sz="1350">
                <a:solidFill>
                  <a:prstClr val="black"/>
                </a:solidFill>
                <a:latin typeface="Calibri"/>
              </a:rPr>
              <a:t>Energy in Transportation</a:t>
            </a:r>
          </a:p>
          <a:p>
            <a:pPr marL="557213" lvl="1" indent="-214313" defTabSz="342900">
              <a:buFont typeface="Arial" panose="020B0604020202020204" pitchFamily="34" charset="0"/>
              <a:buChar char="•"/>
              <a:defRPr/>
            </a:pPr>
            <a:r>
              <a:rPr lang="en-US" sz="1350">
                <a:solidFill>
                  <a:prstClr val="black"/>
                </a:solidFill>
                <a:latin typeface="Calibri"/>
              </a:rPr>
              <a:t>Decarbonization of Oil and Gas</a:t>
            </a:r>
          </a:p>
          <a:p>
            <a:pPr marL="557213" lvl="1" indent="-214313" defTabSz="342900">
              <a:buFont typeface="Arial" panose="020B0604020202020204" pitchFamily="34" charset="0"/>
              <a:buChar char="•"/>
              <a:defRPr/>
            </a:pPr>
            <a:r>
              <a:rPr lang="en-US" sz="1350">
                <a:solidFill>
                  <a:prstClr val="black"/>
                </a:solidFill>
                <a:latin typeface="Calibri"/>
              </a:rPr>
              <a:t>Electric Power Sector</a:t>
            </a:r>
          </a:p>
          <a:p>
            <a:pPr marL="557213" lvl="1" indent="-214313" defTabSz="342900">
              <a:buFont typeface="Arial" panose="020B0604020202020204" pitchFamily="34" charset="0"/>
              <a:buChar char="•"/>
              <a:defRPr/>
            </a:pPr>
            <a:r>
              <a:rPr lang="en-US" sz="1350">
                <a:solidFill>
                  <a:prstClr val="black"/>
                </a:solidFill>
                <a:latin typeface="Calibri"/>
              </a:rPr>
              <a:t>Mining Sector</a:t>
            </a:r>
            <a:endParaRPr lang="pt-BR" sz="1350">
              <a:solidFill>
                <a:prstClr val="black"/>
              </a:solidFill>
              <a:latin typeface="Calibri"/>
            </a:endParaRPr>
          </a:p>
        </p:txBody>
      </p:sp>
      <p:sp>
        <p:nvSpPr>
          <p:cNvPr id="9" name="CaixaDeTexto 8">
            <a:extLst>
              <a:ext uri="{FF2B5EF4-FFF2-40B4-BE49-F238E27FC236}">
                <a16:creationId xmlns:a16="http://schemas.microsoft.com/office/drawing/2014/main" id="{6FC7C3CC-2C5C-C2AA-A816-5486ECAAF4CC}"/>
              </a:ext>
            </a:extLst>
          </p:cNvPr>
          <p:cNvSpPr txBox="1"/>
          <p:nvPr/>
        </p:nvSpPr>
        <p:spPr>
          <a:xfrm>
            <a:off x="5058697" y="2108911"/>
            <a:ext cx="3569110" cy="2273699"/>
          </a:xfrm>
          <a:prstGeom prst="rect">
            <a:avLst/>
          </a:prstGeom>
          <a:noFill/>
        </p:spPr>
        <p:txBody>
          <a:bodyPr wrap="square">
            <a:spAutoFit/>
          </a:bodyPr>
          <a:lstStyle/>
          <a:p>
            <a:pPr defTabSz="342900">
              <a:defRPr/>
            </a:pPr>
            <a:endParaRPr lang="en-US" sz="1350">
              <a:solidFill>
                <a:prstClr val="black"/>
              </a:solidFill>
              <a:latin typeface="Calibri"/>
            </a:endParaRPr>
          </a:p>
          <a:p>
            <a:pPr defTabSz="342900">
              <a:defRPr/>
            </a:pPr>
            <a:r>
              <a:rPr lang="en-US" sz="1200" b="1">
                <a:solidFill>
                  <a:prstClr val="black">
                    <a:lumMod val="75000"/>
                    <a:lumOff val="25000"/>
                  </a:prstClr>
                </a:solidFill>
                <a:highlight>
                  <a:srgbClr val="FFCF00"/>
                </a:highlight>
                <a:latin typeface="Arial" panose="020B0604020202020204" pitchFamily="34" charset="0"/>
                <a:cs typeface="Arial" panose="020B0604020202020204" pitchFamily="34" charset="0"/>
              </a:rPr>
              <a:t>II - Cross-cutting Approach</a:t>
            </a:r>
            <a:br>
              <a:rPr lang="en-US" sz="1350">
                <a:solidFill>
                  <a:prstClr val="black"/>
                </a:solidFill>
                <a:latin typeface="Calibri"/>
              </a:rPr>
            </a:br>
            <a:r>
              <a:rPr lang="en-US" sz="1350">
                <a:solidFill>
                  <a:prstClr val="black"/>
                </a:solidFill>
                <a:latin typeface="Calibri"/>
              </a:rPr>
              <a:t>Addressing aspects such as the legal-regulatory framework, investments and financing, and the social dimension of the actions.</a:t>
            </a:r>
          </a:p>
          <a:p>
            <a:pPr defTabSz="342900">
              <a:defRPr/>
            </a:pPr>
            <a:endParaRPr lang="en-US" sz="825">
              <a:solidFill>
                <a:prstClr val="black"/>
              </a:solidFill>
              <a:latin typeface="Calibri"/>
            </a:endParaRPr>
          </a:p>
          <a:p>
            <a:pPr marL="557213" lvl="1" indent="-214313" defTabSz="342900">
              <a:buFont typeface="Arial" panose="020B0604020202020204" pitchFamily="34" charset="0"/>
              <a:buChar char="•"/>
              <a:defRPr/>
            </a:pPr>
            <a:r>
              <a:rPr lang="en-US" sz="1350">
                <a:solidFill>
                  <a:prstClr val="black"/>
                </a:solidFill>
                <a:latin typeface="Calibri"/>
              </a:rPr>
              <a:t>Legal-Regulatory Agenda</a:t>
            </a:r>
          </a:p>
          <a:p>
            <a:pPr marL="557213" lvl="1" indent="-214313" defTabSz="342900">
              <a:buFont typeface="Arial" panose="020B0604020202020204" pitchFamily="34" charset="0"/>
              <a:buChar char="•"/>
              <a:defRPr/>
            </a:pPr>
            <a:r>
              <a:rPr lang="en-US" sz="1350">
                <a:solidFill>
                  <a:prstClr val="black"/>
                </a:solidFill>
                <a:latin typeface="Calibri"/>
              </a:rPr>
              <a:t>Promotion of Investments</a:t>
            </a:r>
          </a:p>
          <a:p>
            <a:pPr marL="557213" lvl="1" indent="-214313" defTabSz="342900">
              <a:buFont typeface="Arial" panose="020B0604020202020204" pitchFamily="34" charset="0"/>
              <a:buChar char="•"/>
              <a:defRPr/>
            </a:pPr>
            <a:r>
              <a:rPr lang="en-US" sz="1350">
                <a:solidFill>
                  <a:prstClr val="black"/>
                </a:solidFill>
                <a:latin typeface="Calibri"/>
              </a:rPr>
              <a:t>Energy Inclusion</a:t>
            </a:r>
          </a:p>
          <a:p>
            <a:pPr marL="557213" lvl="1" indent="-214313" defTabSz="342900">
              <a:buFont typeface="Arial" panose="020B0604020202020204" pitchFamily="34" charset="0"/>
              <a:buChar char="•"/>
              <a:defRPr/>
            </a:pPr>
            <a:r>
              <a:rPr lang="en-US" sz="1350">
                <a:solidFill>
                  <a:prstClr val="black"/>
                </a:solidFill>
                <a:latin typeface="Calibri"/>
              </a:rPr>
              <a:t>Supply Security</a:t>
            </a:r>
          </a:p>
          <a:p>
            <a:pPr marL="557213" lvl="1" indent="-214313" defTabSz="342900">
              <a:buFont typeface="Arial" panose="020B0604020202020204" pitchFamily="34" charset="0"/>
              <a:buChar char="•"/>
              <a:defRPr/>
            </a:pPr>
            <a:r>
              <a:rPr lang="en-US" sz="1350">
                <a:solidFill>
                  <a:prstClr val="black"/>
                </a:solidFill>
                <a:latin typeface="Calibri"/>
              </a:rPr>
              <a:t>Others</a:t>
            </a:r>
          </a:p>
        </p:txBody>
      </p:sp>
    </p:spTree>
    <p:extLst>
      <p:ext uri="{BB962C8B-B14F-4D97-AF65-F5344CB8AC3E}">
        <p14:creationId xmlns:p14="http://schemas.microsoft.com/office/powerpoint/2010/main" val="39923464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502277" y="1136545"/>
            <a:ext cx="6693794" cy="1057508"/>
          </a:xfrm>
        </p:spPr>
        <p:txBody>
          <a:bodyPr lIns="68580" tIns="34290" rIns="68580" bIns="34290" anchor="b"/>
          <a:lstStyle/>
          <a:p>
            <a:r>
              <a:rPr lang="en-US" sz="3000"/>
              <a:t>I. Planning</a:t>
            </a:r>
          </a:p>
        </p:txBody>
      </p:sp>
      <p:sp>
        <p:nvSpPr>
          <p:cNvPr id="5" name="TextBox 4">
            <a:extLst>
              <a:ext uri="{FF2B5EF4-FFF2-40B4-BE49-F238E27FC236}">
                <a16:creationId xmlns:a16="http://schemas.microsoft.com/office/drawing/2014/main" id="{7A9B361D-7A3D-41B9-BC59-7B772AC6686E}"/>
              </a:ext>
            </a:extLst>
          </p:cNvPr>
          <p:cNvSpPr txBox="1"/>
          <p:nvPr/>
        </p:nvSpPr>
        <p:spPr>
          <a:xfrm>
            <a:off x="502276" y="2408911"/>
            <a:ext cx="6520607" cy="369332"/>
          </a:xfrm>
          <a:prstGeom prst="rect">
            <a:avLst/>
          </a:prstGeom>
          <a:noFill/>
        </p:spPr>
        <p:txBody>
          <a:bodyPr wrap="square" rtlCol="0">
            <a:spAutoFit/>
          </a:bodyPr>
          <a:lstStyle/>
          <a:p>
            <a:pPr defTabSz="342900"/>
            <a:r>
              <a:rPr lang="en-US">
                <a:solidFill>
                  <a:prstClr val="black"/>
                </a:solidFill>
                <a:latin typeface="Calibri"/>
              </a:rPr>
              <a:t>Action Plan for Rapid Decarbonization of the Power Sector</a:t>
            </a:r>
          </a:p>
        </p:txBody>
      </p:sp>
    </p:spTree>
    <p:extLst>
      <p:ext uri="{BB962C8B-B14F-4D97-AF65-F5344CB8AC3E}">
        <p14:creationId xmlns:p14="http://schemas.microsoft.com/office/powerpoint/2010/main" val="6277585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3">
            <a:extLst>
              <a:ext uri="{FF2B5EF4-FFF2-40B4-BE49-F238E27FC236}">
                <a16:creationId xmlns:a16="http://schemas.microsoft.com/office/drawing/2014/main" id="{00399D18-666A-7D08-5C5E-FCFC164F5490}"/>
              </a:ext>
            </a:extLst>
          </p:cNvPr>
          <p:cNvSpPr>
            <a:spLocks noGrp="1"/>
          </p:cNvSpPr>
          <p:nvPr>
            <p:ph sz="quarter" idx="10"/>
          </p:nvPr>
        </p:nvSpPr>
        <p:spPr>
          <a:xfrm>
            <a:off x="111685" y="453938"/>
            <a:ext cx="7186122" cy="383474"/>
          </a:xfrm>
        </p:spPr>
        <p:txBody>
          <a:bodyPr/>
          <a:lstStyle/>
          <a:p>
            <a:r>
              <a:rPr lang="en-US">
                <a:latin typeface="Avenir LT Std 65 Medium"/>
              </a:rPr>
              <a:t>Proactive Transmission Planning</a:t>
            </a:r>
            <a:endParaRPr lang="en-US"/>
          </a:p>
        </p:txBody>
      </p:sp>
      <p:sp>
        <p:nvSpPr>
          <p:cNvPr id="2" name="Rectangle 1">
            <a:extLst>
              <a:ext uri="{FF2B5EF4-FFF2-40B4-BE49-F238E27FC236}">
                <a16:creationId xmlns:a16="http://schemas.microsoft.com/office/drawing/2014/main" id="{96CC5B93-09F4-0A5F-B93C-87010C886A8E}"/>
              </a:ext>
            </a:extLst>
          </p:cNvPr>
          <p:cNvSpPr/>
          <p:nvPr/>
        </p:nvSpPr>
        <p:spPr>
          <a:xfrm>
            <a:off x="111684" y="80792"/>
            <a:ext cx="4098367" cy="262343"/>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342900"/>
            <a:r>
              <a:rPr lang="en-US" sz="1350">
                <a:solidFill>
                  <a:prstClr val="white"/>
                </a:solidFill>
                <a:latin typeface="Calibri"/>
              </a:rPr>
              <a:t>Action Plan for Power Sector Decarbonization: Planning</a:t>
            </a:r>
          </a:p>
        </p:txBody>
      </p:sp>
      <p:sp>
        <p:nvSpPr>
          <p:cNvPr id="3" name="TextBox 2">
            <a:extLst>
              <a:ext uri="{FF2B5EF4-FFF2-40B4-BE49-F238E27FC236}">
                <a16:creationId xmlns:a16="http://schemas.microsoft.com/office/drawing/2014/main" id="{8444514A-40D1-F890-94D6-E68F81E7DB9A}"/>
              </a:ext>
            </a:extLst>
          </p:cNvPr>
          <p:cNvSpPr txBox="1"/>
          <p:nvPr/>
        </p:nvSpPr>
        <p:spPr>
          <a:xfrm>
            <a:off x="5311806" y="954356"/>
            <a:ext cx="3783703" cy="3046988"/>
          </a:xfrm>
          <a:prstGeom prst="rect">
            <a:avLst/>
          </a:prstGeom>
          <a:noFill/>
        </p:spPr>
        <p:txBody>
          <a:bodyPr wrap="square" rtlCol="0">
            <a:spAutoFit/>
          </a:bodyPr>
          <a:lstStyle/>
          <a:p>
            <a:pPr marL="214313" indent="-214313" algn="just" defTabSz="342900">
              <a:buFont typeface="Arial" panose="020B0604020202020204" pitchFamily="34" charset="0"/>
              <a:buChar char="•"/>
            </a:pPr>
            <a:r>
              <a:rPr lang="en-US" sz="1200">
                <a:solidFill>
                  <a:prstClr val="black"/>
                </a:solidFill>
                <a:latin typeface="Aptos" panose="020B0004020202020204" pitchFamily="34" charset="0"/>
              </a:rPr>
              <a:t>Transmission planning studies are using different strategies to deal with the challenge of integrating wind and solar photovoltaics (PV) to the grid. </a:t>
            </a:r>
          </a:p>
          <a:p>
            <a:pPr marL="214313" indent="-214313" algn="just" defTabSz="342900">
              <a:buFont typeface="Arial" panose="020B0604020202020204" pitchFamily="34" charset="0"/>
              <a:buChar char="•"/>
            </a:pPr>
            <a:endParaRPr lang="en-US" sz="1200">
              <a:solidFill>
                <a:prstClr val="black"/>
              </a:solidFill>
              <a:latin typeface="Aptos" panose="020B0004020202020204" pitchFamily="34" charset="0"/>
            </a:endParaRPr>
          </a:p>
          <a:p>
            <a:pPr marL="214313" indent="-214313" algn="just" defTabSz="342900">
              <a:buFont typeface="Arial" panose="020B0604020202020204" pitchFamily="34" charset="0"/>
              <a:buChar char="•"/>
            </a:pPr>
            <a:r>
              <a:rPr lang="en-US" sz="1200">
                <a:solidFill>
                  <a:prstClr val="black"/>
                </a:solidFill>
                <a:latin typeface="Aptos" panose="020B0004020202020204" pitchFamily="34" charset="0"/>
              </a:rPr>
              <a:t>Most of the challenges are associated with the uncertainty of the connection of future generation projects and the required time for the transmission assets to be operational (about 7 years).</a:t>
            </a:r>
          </a:p>
          <a:p>
            <a:pPr marL="214313" indent="-214313" algn="just" defTabSz="342900">
              <a:buFont typeface="Arial" panose="020B0604020202020204" pitchFamily="34" charset="0"/>
              <a:buChar char="•"/>
            </a:pPr>
            <a:endParaRPr lang="en-US" sz="1200">
              <a:solidFill>
                <a:prstClr val="black"/>
              </a:solidFill>
              <a:latin typeface="Aptos" panose="020B0004020202020204" pitchFamily="34" charset="0"/>
            </a:endParaRPr>
          </a:p>
          <a:p>
            <a:pPr marL="214313" indent="-214313" algn="just" defTabSz="342900">
              <a:buFont typeface="Arial" panose="020B0604020202020204" pitchFamily="34" charset="0"/>
              <a:buChar char="•"/>
            </a:pPr>
            <a:r>
              <a:rPr lang="en-US" sz="1200">
                <a:solidFill>
                  <a:prstClr val="black"/>
                </a:solidFill>
                <a:latin typeface="Aptos" panose="020B0004020202020204" pitchFamily="34" charset="0"/>
              </a:rPr>
              <a:t>To deal with these uncertainties, it was necessary to map the expected location and the installed capacity of potential projects.</a:t>
            </a:r>
          </a:p>
          <a:p>
            <a:pPr marL="214313" indent="-214313" algn="just" defTabSz="342900">
              <a:buFont typeface="Arial" panose="020B0604020202020204" pitchFamily="34" charset="0"/>
              <a:buChar char="•"/>
            </a:pPr>
            <a:endParaRPr lang="en-US" sz="1200">
              <a:solidFill>
                <a:prstClr val="black"/>
              </a:solidFill>
              <a:latin typeface="Aptos" panose="020B0004020202020204" pitchFamily="34" charset="0"/>
            </a:endParaRPr>
          </a:p>
          <a:p>
            <a:pPr marL="214313" indent="-214313" algn="just" defTabSz="342900">
              <a:buFont typeface="Arial" panose="020B0604020202020204" pitchFamily="34" charset="0"/>
              <a:buChar char="•"/>
            </a:pPr>
            <a:r>
              <a:rPr lang="en-US" sz="1200">
                <a:solidFill>
                  <a:prstClr val="black"/>
                </a:solidFill>
                <a:latin typeface="Aptos" panose="020B0004020202020204" pitchFamily="34" charset="0"/>
              </a:rPr>
              <a:t>By using </a:t>
            </a:r>
            <a:r>
              <a:rPr lang="en-US" sz="1200" err="1">
                <a:solidFill>
                  <a:prstClr val="black"/>
                </a:solidFill>
                <a:latin typeface="Aptos" panose="020B0004020202020204" pitchFamily="34" charset="0"/>
              </a:rPr>
              <a:t>clusterization</a:t>
            </a:r>
            <a:r>
              <a:rPr lang="en-US" sz="1200">
                <a:solidFill>
                  <a:prstClr val="black"/>
                </a:solidFill>
                <a:latin typeface="Aptos" panose="020B0004020202020204" pitchFamily="34" charset="0"/>
              </a:rPr>
              <a:t> methodologies based on the k-means methods, it was possible to identify the most promising areas for renewables expansion. </a:t>
            </a:r>
          </a:p>
        </p:txBody>
      </p:sp>
      <p:pic>
        <p:nvPicPr>
          <p:cNvPr id="4" name="Imagem 3">
            <a:extLst>
              <a:ext uri="{FF2B5EF4-FFF2-40B4-BE49-F238E27FC236}">
                <a16:creationId xmlns:a16="http://schemas.microsoft.com/office/drawing/2014/main" id="{3140F1E1-26CB-47B4-96B0-5651CAC61FCD}"/>
              </a:ext>
            </a:extLst>
          </p:cNvPr>
          <p:cNvPicPr>
            <a:picLocks noChangeAspect="1"/>
          </p:cNvPicPr>
          <p:nvPr/>
        </p:nvPicPr>
        <p:blipFill>
          <a:blip r:embed="rId3"/>
          <a:stretch>
            <a:fillRect/>
          </a:stretch>
        </p:blipFill>
        <p:spPr>
          <a:xfrm>
            <a:off x="161242" y="1159462"/>
            <a:ext cx="2320325" cy="2690067"/>
          </a:xfrm>
          <a:prstGeom prst="rect">
            <a:avLst/>
          </a:prstGeom>
          <a:ln>
            <a:solidFill>
              <a:schemeClr val="tx1"/>
            </a:solidFill>
          </a:ln>
        </p:spPr>
      </p:pic>
      <p:pic>
        <p:nvPicPr>
          <p:cNvPr id="5" name="Imagem 4">
            <a:extLst>
              <a:ext uri="{FF2B5EF4-FFF2-40B4-BE49-F238E27FC236}">
                <a16:creationId xmlns:a16="http://schemas.microsoft.com/office/drawing/2014/main" id="{8F45D2EF-F06A-24FA-DC58-7FA42D78C359}"/>
              </a:ext>
            </a:extLst>
          </p:cNvPr>
          <p:cNvPicPr>
            <a:picLocks noChangeAspect="1"/>
          </p:cNvPicPr>
          <p:nvPr/>
        </p:nvPicPr>
        <p:blipFill>
          <a:blip r:embed="rId4"/>
          <a:stretch>
            <a:fillRect/>
          </a:stretch>
        </p:blipFill>
        <p:spPr>
          <a:xfrm>
            <a:off x="3044380" y="1159462"/>
            <a:ext cx="2174753" cy="2690067"/>
          </a:xfrm>
          <a:prstGeom prst="rect">
            <a:avLst/>
          </a:prstGeom>
          <a:ln>
            <a:solidFill>
              <a:schemeClr val="tx1"/>
            </a:solidFill>
          </a:ln>
        </p:spPr>
      </p:pic>
      <p:sp>
        <p:nvSpPr>
          <p:cNvPr id="6" name="Seta para a direita listrada 265">
            <a:extLst>
              <a:ext uri="{FF2B5EF4-FFF2-40B4-BE49-F238E27FC236}">
                <a16:creationId xmlns:a16="http://schemas.microsoft.com/office/drawing/2014/main" id="{2DFA17DF-271E-0F51-518D-C2586D130841}"/>
              </a:ext>
            </a:extLst>
          </p:cNvPr>
          <p:cNvSpPr/>
          <p:nvPr/>
        </p:nvSpPr>
        <p:spPr>
          <a:xfrm>
            <a:off x="2591602" y="2133007"/>
            <a:ext cx="360104" cy="548080"/>
          </a:xfrm>
          <a:prstGeom prst="stripedRight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pt-BR" sz="1350">
              <a:solidFill>
                <a:prstClr val="white"/>
              </a:solidFill>
              <a:latin typeface="Calibri"/>
            </a:endParaRPr>
          </a:p>
        </p:txBody>
      </p:sp>
      <p:sp>
        <p:nvSpPr>
          <p:cNvPr id="9" name="Google Shape;174;p17">
            <a:extLst>
              <a:ext uri="{FF2B5EF4-FFF2-40B4-BE49-F238E27FC236}">
                <a16:creationId xmlns:a16="http://schemas.microsoft.com/office/drawing/2014/main" id="{F89B331F-B250-098B-815A-CEA48C5A927E}"/>
              </a:ext>
            </a:extLst>
          </p:cNvPr>
          <p:cNvSpPr txBox="1"/>
          <p:nvPr/>
        </p:nvSpPr>
        <p:spPr>
          <a:xfrm>
            <a:off x="92869" y="3905052"/>
            <a:ext cx="2771775" cy="484718"/>
          </a:xfrm>
          <a:prstGeom prst="rect">
            <a:avLst/>
          </a:prstGeom>
          <a:solidFill>
            <a:schemeClr val="bg1"/>
          </a:solidFill>
          <a:ln>
            <a:noFill/>
          </a:ln>
        </p:spPr>
        <p:txBody>
          <a:bodyPr spcFirstLastPara="1" wrap="square" lIns="68569" tIns="34275" rIns="68569" bIns="34275" anchor="t" anchorCtr="0">
            <a:spAutoFit/>
          </a:bodyPr>
          <a:lstStyle/>
          <a:p>
            <a:pPr algn="just" defTabSz="342900"/>
            <a:r>
              <a:rPr lang="pt-BR" sz="900" i="1">
                <a:solidFill>
                  <a:prstClr val="black"/>
                </a:solidFill>
                <a:latin typeface="Calibri"/>
                <a:cs typeface="Calibri"/>
              </a:rPr>
              <a:t>Database: SIGEL (ANEEL), AEGE (EPE) </a:t>
            </a:r>
          </a:p>
          <a:p>
            <a:pPr algn="just" defTabSz="342900"/>
            <a:r>
              <a:rPr lang="pt-BR" sz="900" i="1">
                <a:solidFill>
                  <a:prstClr val="black"/>
                </a:solidFill>
                <a:latin typeface="Calibri"/>
                <a:cs typeface="Calibri"/>
              </a:rPr>
              <a:t> 1,845 projects; total installed capacity:  70 GW</a:t>
            </a:r>
          </a:p>
          <a:p>
            <a:pPr algn="just" defTabSz="342900"/>
            <a:r>
              <a:rPr lang="pt-BR" sz="900" i="1">
                <a:solidFill>
                  <a:prstClr val="black"/>
                </a:solidFill>
                <a:latin typeface="Calibri"/>
                <a:cs typeface="Calibri"/>
              </a:rPr>
              <a:t>Reference: May 2021</a:t>
            </a:r>
            <a:endParaRPr lang="pt-BR" sz="750">
              <a:solidFill>
                <a:prstClr val="black"/>
              </a:solidFill>
              <a:latin typeface="Calibri"/>
            </a:endParaRPr>
          </a:p>
        </p:txBody>
      </p:sp>
      <p:sp>
        <p:nvSpPr>
          <p:cNvPr id="10" name="Google Shape;174;p17">
            <a:extLst>
              <a:ext uri="{FF2B5EF4-FFF2-40B4-BE49-F238E27FC236}">
                <a16:creationId xmlns:a16="http://schemas.microsoft.com/office/drawing/2014/main" id="{2E2BBC5B-18CF-1CA1-9CB6-1CD4978FFA3B}"/>
              </a:ext>
            </a:extLst>
          </p:cNvPr>
          <p:cNvSpPr txBox="1"/>
          <p:nvPr/>
        </p:nvSpPr>
        <p:spPr>
          <a:xfrm>
            <a:off x="3044380" y="3919648"/>
            <a:ext cx="2174753" cy="484718"/>
          </a:xfrm>
          <a:prstGeom prst="rect">
            <a:avLst/>
          </a:prstGeom>
          <a:solidFill>
            <a:schemeClr val="bg1"/>
          </a:solidFill>
          <a:ln>
            <a:noFill/>
          </a:ln>
        </p:spPr>
        <p:txBody>
          <a:bodyPr spcFirstLastPara="1" wrap="square" lIns="68569" tIns="34275" rIns="68569" bIns="34275" anchor="t" anchorCtr="0">
            <a:spAutoFit/>
          </a:bodyPr>
          <a:lstStyle/>
          <a:p>
            <a:pPr algn="just" defTabSz="342900"/>
            <a:r>
              <a:rPr lang="pt-BR" sz="900" i="1">
                <a:solidFill>
                  <a:prstClr val="black"/>
                </a:solidFill>
                <a:latin typeface="Calibri"/>
                <a:cs typeface="Calibri"/>
              </a:rPr>
              <a:t>Results from the clusterization process.  Approx. 14-GW cluster size is proportional to the installed capacity.</a:t>
            </a:r>
            <a:endParaRPr lang="pt-BR" sz="750">
              <a:solidFill>
                <a:prstClr val="black"/>
              </a:solidFill>
              <a:latin typeface="Calibri"/>
            </a:endParaRPr>
          </a:p>
        </p:txBody>
      </p:sp>
      <p:sp>
        <p:nvSpPr>
          <p:cNvPr id="13" name="TextBox 2">
            <a:extLst>
              <a:ext uri="{FF2B5EF4-FFF2-40B4-BE49-F238E27FC236}">
                <a16:creationId xmlns:a16="http://schemas.microsoft.com/office/drawing/2014/main" id="{97B480D8-70EA-54EC-56FA-421CE0D6EBED}"/>
              </a:ext>
            </a:extLst>
          </p:cNvPr>
          <p:cNvSpPr txBox="1"/>
          <p:nvPr/>
        </p:nvSpPr>
        <p:spPr>
          <a:xfrm>
            <a:off x="879802" y="901174"/>
            <a:ext cx="3783703" cy="288541"/>
          </a:xfrm>
          <a:prstGeom prst="rect">
            <a:avLst/>
          </a:prstGeom>
          <a:noFill/>
        </p:spPr>
        <p:txBody>
          <a:bodyPr wrap="square" rtlCol="0">
            <a:spAutoFit/>
          </a:bodyPr>
          <a:lstStyle/>
          <a:p>
            <a:pPr algn="ctr" defTabSz="342900"/>
            <a:r>
              <a:rPr lang="en-US" sz="1275">
                <a:solidFill>
                  <a:prstClr val="black"/>
                </a:solidFill>
                <a:latin typeface="Calibri"/>
              </a:rPr>
              <a:t>Location of renewable projects (wind and solar)</a:t>
            </a:r>
          </a:p>
        </p:txBody>
      </p:sp>
    </p:spTree>
    <p:extLst>
      <p:ext uri="{BB962C8B-B14F-4D97-AF65-F5344CB8AC3E}">
        <p14:creationId xmlns:p14="http://schemas.microsoft.com/office/powerpoint/2010/main" val="41840458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3">
            <a:extLst>
              <a:ext uri="{FF2B5EF4-FFF2-40B4-BE49-F238E27FC236}">
                <a16:creationId xmlns:a16="http://schemas.microsoft.com/office/drawing/2014/main" id="{00399D18-666A-7D08-5C5E-FCFC164F5490}"/>
              </a:ext>
            </a:extLst>
          </p:cNvPr>
          <p:cNvSpPr>
            <a:spLocks noGrp="1"/>
          </p:cNvSpPr>
          <p:nvPr>
            <p:ph sz="quarter" idx="10"/>
          </p:nvPr>
        </p:nvSpPr>
        <p:spPr>
          <a:xfrm>
            <a:off x="111685" y="453938"/>
            <a:ext cx="7186122" cy="383474"/>
          </a:xfrm>
        </p:spPr>
        <p:txBody>
          <a:bodyPr/>
          <a:lstStyle/>
          <a:p>
            <a:r>
              <a:rPr lang="en-US">
                <a:latin typeface="Avenir LT Std 65 Medium"/>
              </a:rPr>
              <a:t>Proactive Transmission Planning</a:t>
            </a:r>
            <a:endParaRPr lang="en-US"/>
          </a:p>
        </p:txBody>
      </p:sp>
      <p:sp>
        <p:nvSpPr>
          <p:cNvPr id="2" name="Rectangle 1">
            <a:extLst>
              <a:ext uri="{FF2B5EF4-FFF2-40B4-BE49-F238E27FC236}">
                <a16:creationId xmlns:a16="http://schemas.microsoft.com/office/drawing/2014/main" id="{96CC5B93-09F4-0A5F-B93C-87010C886A8E}"/>
              </a:ext>
            </a:extLst>
          </p:cNvPr>
          <p:cNvSpPr/>
          <p:nvPr/>
        </p:nvSpPr>
        <p:spPr>
          <a:xfrm>
            <a:off x="111684" y="80792"/>
            <a:ext cx="4098367" cy="262343"/>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342900"/>
            <a:r>
              <a:rPr lang="en-US" sz="1350">
                <a:solidFill>
                  <a:prstClr val="white"/>
                </a:solidFill>
                <a:latin typeface="Calibri"/>
              </a:rPr>
              <a:t>Action Plan for Power Sector Decarbonization: Planning</a:t>
            </a:r>
          </a:p>
        </p:txBody>
      </p:sp>
      <p:sp>
        <p:nvSpPr>
          <p:cNvPr id="153" name="TextBox 2">
            <a:extLst>
              <a:ext uri="{FF2B5EF4-FFF2-40B4-BE49-F238E27FC236}">
                <a16:creationId xmlns:a16="http://schemas.microsoft.com/office/drawing/2014/main" id="{6149094E-7F0D-32FF-E9D8-A6D400A26082}"/>
              </a:ext>
            </a:extLst>
          </p:cNvPr>
          <p:cNvSpPr txBox="1"/>
          <p:nvPr/>
        </p:nvSpPr>
        <p:spPr>
          <a:xfrm>
            <a:off x="48988" y="931893"/>
            <a:ext cx="5686907" cy="3681777"/>
          </a:xfrm>
          <a:prstGeom prst="rect">
            <a:avLst/>
          </a:prstGeom>
          <a:noFill/>
        </p:spPr>
        <p:txBody>
          <a:bodyPr wrap="square" rtlCol="0">
            <a:spAutoFit/>
          </a:bodyPr>
          <a:lstStyle/>
          <a:p>
            <a:pPr marL="214313" indent="-214313" algn="just" defTabSz="342900">
              <a:buFont typeface="Arial" panose="020B0604020202020204" pitchFamily="34" charset="0"/>
              <a:buChar char="•"/>
            </a:pPr>
            <a:r>
              <a:rPr lang="en-US" sz="1275">
                <a:solidFill>
                  <a:prstClr val="black"/>
                </a:solidFill>
                <a:latin typeface="Aptos" panose="020B0004020202020204" pitchFamily="34" charset="0"/>
              </a:rPr>
              <a:t>The prospective studies being carried out at EPE have brought a new perspective for the future expansion of the transmission grid in Brazil. </a:t>
            </a:r>
          </a:p>
          <a:p>
            <a:pPr marL="214313" indent="-214313" algn="just" defTabSz="342900">
              <a:buFont typeface="Arial" panose="020B0604020202020204" pitchFamily="34" charset="0"/>
              <a:buChar char="•"/>
            </a:pPr>
            <a:endParaRPr lang="en-US" sz="1050">
              <a:solidFill>
                <a:prstClr val="black"/>
              </a:solidFill>
              <a:latin typeface="Aptos" panose="020B0004020202020204" pitchFamily="34" charset="0"/>
            </a:endParaRPr>
          </a:p>
          <a:p>
            <a:pPr marL="214313" indent="-214313" algn="just" defTabSz="342900">
              <a:buFont typeface="Arial" panose="020B0604020202020204" pitchFamily="34" charset="0"/>
              <a:buChar char="•"/>
            </a:pPr>
            <a:r>
              <a:rPr lang="en-US" sz="1275">
                <a:solidFill>
                  <a:prstClr val="black"/>
                </a:solidFill>
                <a:latin typeface="Aptos" panose="020B0004020202020204" pitchFamily="34" charset="0"/>
              </a:rPr>
              <a:t>Not only do these studies consider the location of future generation projects, but they also take into consideration future system needs, such as an adequate load growth supply and an increase in reliability  and resilience levels. </a:t>
            </a:r>
          </a:p>
          <a:p>
            <a:pPr marL="214313" indent="-214313" algn="just" defTabSz="342900">
              <a:buFont typeface="Arial" panose="020B0604020202020204" pitchFamily="34" charset="0"/>
              <a:buChar char="•"/>
            </a:pPr>
            <a:endParaRPr lang="en-US" sz="1050">
              <a:solidFill>
                <a:prstClr val="black"/>
              </a:solidFill>
              <a:latin typeface="Aptos" panose="020B0004020202020204" pitchFamily="34" charset="0"/>
            </a:endParaRPr>
          </a:p>
          <a:p>
            <a:pPr marL="214313" indent="-214313" algn="just" defTabSz="342900">
              <a:buFont typeface="Arial" panose="020B0604020202020204" pitchFamily="34" charset="0"/>
              <a:buChar char="•"/>
            </a:pPr>
            <a:r>
              <a:rPr lang="en-US" sz="1275">
                <a:solidFill>
                  <a:prstClr val="black"/>
                </a:solidFill>
                <a:latin typeface="Aptos" panose="020B0004020202020204" pitchFamily="34" charset="0"/>
              </a:rPr>
              <a:t>These studies have recommended </a:t>
            </a:r>
            <a:r>
              <a:rPr lang="en-US" sz="1275" b="1">
                <a:solidFill>
                  <a:prstClr val="black"/>
                </a:solidFill>
                <a:latin typeface="Aptos" panose="020B0004020202020204" pitchFamily="34" charset="0"/>
              </a:rPr>
              <a:t>more than 15,000 km of new transmission lines</a:t>
            </a:r>
            <a:r>
              <a:rPr lang="en-US" sz="1275">
                <a:solidFill>
                  <a:prstClr val="black"/>
                </a:solidFill>
                <a:latin typeface="Aptos" panose="020B0004020202020204" pitchFamily="34" charset="0"/>
              </a:rPr>
              <a:t> (500 kV and 230 kV), including 12 new substations (500 kV), 1 embedded 5-GW, 800-kV high-voltage DC Link (1,500 km) connecting the North and Southeast/Central-West regions. </a:t>
            </a:r>
          </a:p>
          <a:p>
            <a:pPr marL="214313" indent="-214313" algn="just" defTabSz="342900">
              <a:buFont typeface="Arial" panose="020B0604020202020204" pitchFamily="34" charset="0"/>
              <a:buChar char="•"/>
            </a:pPr>
            <a:endParaRPr lang="en-US" sz="1050">
              <a:solidFill>
                <a:prstClr val="black"/>
              </a:solidFill>
              <a:latin typeface="Aptos" panose="020B0004020202020204" pitchFamily="34" charset="0"/>
            </a:endParaRPr>
          </a:p>
          <a:p>
            <a:pPr marL="214313" indent="-214313" algn="just" defTabSz="342900">
              <a:buFont typeface="Arial" panose="020B0604020202020204" pitchFamily="34" charset="0"/>
              <a:buChar char="•"/>
            </a:pPr>
            <a:r>
              <a:rPr lang="en-US" sz="1275">
                <a:solidFill>
                  <a:prstClr val="black"/>
                </a:solidFill>
                <a:latin typeface="Aptos" panose="020B0004020202020204" pitchFamily="34" charset="0"/>
              </a:rPr>
              <a:t>The total required </a:t>
            </a:r>
            <a:r>
              <a:rPr lang="en-US" sz="1275" b="1">
                <a:solidFill>
                  <a:prstClr val="black"/>
                </a:solidFill>
                <a:latin typeface="Aptos" panose="020B0004020202020204" pitchFamily="34" charset="0"/>
              </a:rPr>
              <a:t>investments</a:t>
            </a:r>
            <a:r>
              <a:rPr lang="en-US" sz="1275">
                <a:solidFill>
                  <a:prstClr val="black"/>
                </a:solidFill>
                <a:latin typeface="Aptos" panose="020B0004020202020204" pitchFamily="34" charset="0"/>
              </a:rPr>
              <a:t> for these new transmission assets is around </a:t>
            </a:r>
            <a:r>
              <a:rPr lang="en-US" sz="1275" b="1">
                <a:solidFill>
                  <a:prstClr val="black"/>
                </a:solidFill>
                <a:latin typeface="Aptos" panose="020B0004020202020204" pitchFamily="34" charset="0"/>
              </a:rPr>
              <a:t>$10 billion USD</a:t>
            </a:r>
            <a:r>
              <a:rPr lang="en-US" sz="1275">
                <a:solidFill>
                  <a:prstClr val="black"/>
                </a:solidFill>
                <a:latin typeface="Aptos" panose="020B0004020202020204" pitchFamily="34" charset="0"/>
              </a:rPr>
              <a:t>.</a:t>
            </a:r>
          </a:p>
          <a:p>
            <a:pPr marL="214313" indent="-214313" algn="just" defTabSz="342900">
              <a:buFont typeface="Arial" panose="020B0604020202020204" pitchFamily="34" charset="0"/>
              <a:buChar char="•"/>
            </a:pPr>
            <a:endParaRPr lang="en-US" sz="1050">
              <a:solidFill>
                <a:prstClr val="black"/>
              </a:solidFill>
              <a:latin typeface="Aptos" panose="020B0004020202020204" pitchFamily="34" charset="0"/>
            </a:endParaRPr>
          </a:p>
          <a:p>
            <a:pPr marL="214313" indent="-214313" algn="just" defTabSz="342900">
              <a:buFont typeface="Arial" panose="020B0604020202020204" pitchFamily="34" charset="0"/>
              <a:buChar char="•"/>
            </a:pPr>
            <a:r>
              <a:rPr lang="en-US" sz="1275">
                <a:solidFill>
                  <a:prstClr val="black"/>
                </a:solidFill>
                <a:latin typeface="Aptos" panose="020B0004020202020204" pitchFamily="34" charset="0"/>
              </a:rPr>
              <a:t>When these assets become operational, they will allow safe integration of the generation indicated in the 10-year energy plan and provide enough capacity and resilience to cope with future system needs. </a:t>
            </a:r>
          </a:p>
        </p:txBody>
      </p:sp>
      <p:sp>
        <p:nvSpPr>
          <p:cNvPr id="3" name="Retângulo: Cantos Arredondados 2">
            <a:extLst>
              <a:ext uri="{FF2B5EF4-FFF2-40B4-BE49-F238E27FC236}">
                <a16:creationId xmlns:a16="http://schemas.microsoft.com/office/drawing/2014/main" id="{C4D7C5BB-E3BB-21C3-5298-A0699FD8BADC}"/>
              </a:ext>
            </a:extLst>
          </p:cNvPr>
          <p:cNvSpPr/>
          <p:nvPr/>
        </p:nvSpPr>
        <p:spPr>
          <a:xfrm>
            <a:off x="7357371" y="2435053"/>
            <a:ext cx="1754927" cy="1780290"/>
          </a:xfrm>
          <a:prstGeom prst="round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Calibri"/>
            </a:endParaRPr>
          </a:p>
        </p:txBody>
      </p:sp>
      <p:sp>
        <p:nvSpPr>
          <p:cNvPr id="4" name="Retângulo: Cantos Arredondados 3">
            <a:extLst>
              <a:ext uri="{FF2B5EF4-FFF2-40B4-BE49-F238E27FC236}">
                <a16:creationId xmlns:a16="http://schemas.microsoft.com/office/drawing/2014/main" id="{B00146DD-044F-7728-DD17-B32F7535CED1}"/>
              </a:ext>
            </a:extLst>
          </p:cNvPr>
          <p:cNvSpPr/>
          <p:nvPr/>
        </p:nvSpPr>
        <p:spPr>
          <a:xfrm>
            <a:off x="5766616" y="1407515"/>
            <a:ext cx="1754927" cy="1780290"/>
          </a:xfrm>
          <a:prstGeom prst="round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Calibri"/>
            </a:endParaRPr>
          </a:p>
        </p:txBody>
      </p:sp>
      <p:sp>
        <p:nvSpPr>
          <p:cNvPr id="5" name="TextBox 2">
            <a:extLst>
              <a:ext uri="{FF2B5EF4-FFF2-40B4-BE49-F238E27FC236}">
                <a16:creationId xmlns:a16="http://schemas.microsoft.com/office/drawing/2014/main" id="{310F3307-DE62-07B6-82A0-437335563663}"/>
              </a:ext>
            </a:extLst>
          </p:cNvPr>
          <p:cNvSpPr txBox="1"/>
          <p:nvPr/>
        </p:nvSpPr>
        <p:spPr>
          <a:xfrm>
            <a:off x="5735895" y="1070687"/>
            <a:ext cx="3376403" cy="288541"/>
          </a:xfrm>
          <a:prstGeom prst="rect">
            <a:avLst/>
          </a:prstGeom>
          <a:noFill/>
        </p:spPr>
        <p:txBody>
          <a:bodyPr wrap="square" rtlCol="0">
            <a:spAutoFit/>
          </a:bodyPr>
          <a:lstStyle/>
          <a:p>
            <a:pPr algn="ctr" defTabSz="342900"/>
            <a:r>
              <a:rPr lang="en-US" sz="1275" b="1" i="1">
                <a:solidFill>
                  <a:prstClr val="black"/>
                </a:solidFill>
                <a:latin typeface="Calibri"/>
              </a:rPr>
              <a:t>Brazilian electric regions</a:t>
            </a:r>
          </a:p>
        </p:txBody>
      </p:sp>
      <p:grpSp>
        <p:nvGrpSpPr>
          <p:cNvPr id="6" name="Agrupar 5">
            <a:extLst>
              <a:ext uri="{FF2B5EF4-FFF2-40B4-BE49-F238E27FC236}">
                <a16:creationId xmlns:a16="http://schemas.microsoft.com/office/drawing/2014/main" id="{5FACF669-6220-73AC-6645-480DE2317D97}"/>
              </a:ext>
            </a:extLst>
          </p:cNvPr>
          <p:cNvGrpSpPr>
            <a:grpSpLocks noChangeAspect="1"/>
          </p:cNvGrpSpPr>
          <p:nvPr/>
        </p:nvGrpSpPr>
        <p:grpSpPr>
          <a:xfrm>
            <a:off x="5868852" y="1571311"/>
            <a:ext cx="1440214" cy="1509467"/>
            <a:chOff x="762334" y="1305931"/>
            <a:chExt cx="4827874" cy="5059924"/>
          </a:xfrm>
        </p:grpSpPr>
        <p:sp>
          <p:nvSpPr>
            <p:cNvPr id="7" name="Freeform 51">
              <a:extLst>
                <a:ext uri="{FF2B5EF4-FFF2-40B4-BE49-F238E27FC236}">
                  <a16:creationId xmlns:a16="http://schemas.microsoft.com/office/drawing/2014/main" id="{6A4E3E1A-3E78-6AA9-AE04-F2B2F1960699}"/>
                </a:ext>
              </a:extLst>
            </p:cNvPr>
            <p:cNvSpPr>
              <a:spLocks/>
            </p:cNvSpPr>
            <p:nvPr/>
          </p:nvSpPr>
          <p:spPr bwMode="auto">
            <a:xfrm>
              <a:off x="4337377" y="2120325"/>
              <a:ext cx="8739" cy="14700"/>
            </a:xfrm>
            <a:custGeom>
              <a:avLst/>
              <a:gdLst>
                <a:gd name="T0" fmla="*/ 6 w 6"/>
                <a:gd name="T1" fmla="*/ 4 h 10"/>
                <a:gd name="T2" fmla="*/ 3 w 6"/>
                <a:gd name="T3" fmla="*/ 0 h 10"/>
                <a:gd name="T4" fmla="*/ 0 w 6"/>
                <a:gd name="T5" fmla="*/ 8 h 10"/>
                <a:gd name="T6" fmla="*/ 1 w 6"/>
                <a:gd name="T7" fmla="*/ 10 h 10"/>
                <a:gd name="T8" fmla="*/ 6 w 6"/>
                <a:gd name="T9" fmla="*/ 4 h 10"/>
              </a:gdLst>
              <a:ahLst/>
              <a:cxnLst>
                <a:cxn ang="0">
                  <a:pos x="T0" y="T1"/>
                </a:cxn>
                <a:cxn ang="0">
                  <a:pos x="T2" y="T3"/>
                </a:cxn>
                <a:cxn ang="0">
                  <a:pos x="T4" y="T5"/>
                </a:cxn>
                <a:cxn ang="0">
                  <a:pos x="T6" y="T7"/>
                </a:cxn>
                <a:cxn ang="0">
                  <a:pos x="T8" y="T9"/>
                </a:cxn>
              </a:cxnLst>
              <a:rect l="0" t="0" r="r" b="b"/>
              <a:pathLst>
                <a:path w="6" h="10">
                  <a:moveTo>
                    <a:pt x="6" y="4"/>
                  </a:moveTo>
                  <a:lnTo>
                    <a:pt x="3" y="0"/>
                  </a:lnTo>
                  <a:lnTo>
                    <a:pt x="0" y="8"/>
                  </a:lnTo>
                  <a:lnTo>
                    <a:pt x="1" y="10"/>
                  </a:lnTo>
                  <a:lnTo>
                    <a:pt x="6" y="4"/>
                  </a:lnTo>
                  <a:close/>
                </a:path>
              </a:pathLst>
            </a:custGeom>
            <a:solidFill>
              <a:srgbClr val="0070C0"/>
            </a:solidFill>
            <a:ln w="3175">
              <a:solidFill>
                <a:schemeClr val="bg1"/>
              </a:solidFill>
            </a:ln>
          </p:spPr>
          <p:txBody>
            <a:bodyPr lIns="51428" tIns="25714" rIns="51428" bIns="25714"/>
            <a:lstStyle/>
            <a:p>
              <a:pPr defTabSz="342900">
                <a:defRPr/>
              </a:pPr>
              <a:endParaRPr lang="pt-BR" sz="1350" kern="0">
                <a:solidFill>
                  <a:prstClr val="black"/>
                </a:solidFill>
                <a:latin typeface="Gill Sans MT" panose="020B0502020104020203" pitchFamily="34" charset="0"/>
                <a:cs typeface="Times New Roman" pitchFamily="18" charset="0"/>
              </a:endParaRPr>
            </a:p>
          </p:txBody>
        </p:sp>
        <p:sp>
          <p:nvSpPr>
            <p:cNvPr id="8" name="Freeform 52">
              <a:extLst>
                <a:ext uri="{FF2B5EF4-FFF2-40B4-BE49-F238E27FC236}">
                  <a16:creationId xmlns:a16="http://schemas.microsoft.com/office/drawing/2014/main" id="{CE7B7E74-A536-F8FD-2FB4-4844108E8EE3}"/>
                </a:ext>
              </a:extLst>
            </p:cNvPr>
            <p:cNvSpPr>
              <a:spLocks/>
            </p:cNvSpPr>
            <p:nvPr/>
          </p:nvSpPr>
          <p:spPr bwMode="auto">
            <a:xfrm>
              <a:off x="4308241" y="2129149"/>
              <a:ext cx="10199" cy="8820"/>
            </a:xfrm>
            <a:custGeom>
              <a:avLst/>
              <a:gdLst>
                <a:gd name="T0" fmla="*/ 7 w 7"/>
                <a:gd name="T1" fmla="*/ 1 h 6"/>
                <a:gd name="T2" fmla="*/ 3 w 7"/>
                <a:gd name="T3" fmla="*/ 0 h 6"/>
                <a:gd name="T4" fmla="*/ 0 w 7"/>
                <a:gd name="T5" fmla="*/ 5 h 6"/>
                <a:gd name="T6" fmla="*/ 2 w 7"/>
                <a:gd name="T7" fmla="*/ 6 h 6"/>
                <a:gd name="T8" fmla="*/ 7 w 7"/>
                <a:gd name="T9" fmla="*/ 1 h 6"/>
              </a:gdLst>
              <a:ahLst/>
              <a:cxnLst>
                <a:cxn ang="0">
                  <a:pos x="T0" y="T1"/>
                </a:cxn>
                <a:cxn ang="0">
                  <a:pos x="T2" y="T3"/>
                </a:cxn>
                <a:cxn ang="0">
                  <a:pos x="T4" y="T5"/>
                </a:cxn>
                <a:cxn ang="0">
                  <a:pos x="T6" y="T7"/>
                </a:cxn>
                <a:cxn ang="0">
                  <a:pos x="T8" y="T9"/>
                </a:cxn>
              </a:cxnLst>
              <a:rect l="0" t="0" r="r" b="b"/>
              <a:pathLst>
                <a:path w="7" h="6">
                  <a:moveTo>
                    <a:pt x="7" y="1"/>
                  </a:moveTo>
                  <a:lnTo>
                    <a:pt x="3" y="0"/>
                  </a:lnTo>
                  <a:lnTo>
                    <a:pt x="0" y="5"/>
                  </a:lnTo>
                  <a:lnTo>
                    <a:pt x="2" y="6"/>
                  </a:lnTo>
                  <a:lnTo>
                    <a:pt x="7" y="1"/>
                  </a:lnTo>
                  <a:close/>
                </a:path>
              </a:pathLst>
            </a:custGeom>
            <a:solidFill>
              <a:srgbClr val="0070C0"/>
            </a:solidFill>
            <a:ln w="3175">
              <a:solidFill>
                <a:schemeClr val="bg1"/>
              </a:solidFill>
            </a:ln>
          </p:spPr>
          <p:txBody>
            <a:bodyPr lIns="51428" tIns="25714" rIns="51428" bIns="25714"/>
            <a:lstStyle/>
            <a:p>
              <a:pPr defTabSz="342900">
                <a:defRPr/>
              </a:pPr>
              <a:endParaRPr lang="pt-BR" sz="1350" kern="0">
                <a:solidFill>
                  <a:prstClr val="black"/>
                </a:solidFill>
                <a:latin typeface="Gill Sans MT" panose="020B0502020104020203" pitchFamily="34" charset="0"/>
                <a:cs typeface="Times New Roman" pitchFamily="18" charset="0"/>
              </a:endParaRPr>
            </a:p>
          </p:txBody>
        </p:sp>
        <p:sp>
          <p:nvSpPr>
            <p:cNvPr id="9" name="Freeform 54">
              <a:extLst>
                <a:ext uri="{FF2B5EF4-FFF2-40B4-BE49-F238E27FC236}">
                  <a16:creationId xmlns:a16="http://schemas.microsoft.com/office/drawing/2014/main" id="{B9C634F8-FECB-BE95-80CD-EE5D94B3D82E}"/>
                </a:ext>
              </a:extLst>
            </p:cNvPr>
            <p:cNvSpPr>
              <a:spLocks/>
            </p:cNvSpPr>
            <p:nvPr/>
          </p:nvSpPr>
          <p:spPr bwMode="auto">
            <a:xfrm>
              <a:off x="4394190" y="2268802"/>
              <a:ext cx="16026" cy="32339"/>
            </a:xfrm>
            <a:custGeom>
              <a:avLst/>
              <a:gdLst>
                <a:gd name="T0" fmla="*/ 6 w 11"/>
                <a:gd name="T1" fmla="*/ 0 h 22"/>
                <a:gd name="T2" fmla="*/ 1 w 11"/>
                <a:gd name="T3" fmla="*/ 10 h 22"/>
                <a:gd name="T4" fmla="*/ 5 w 11"/>
                <a:gd name="T5" fmla="*/ 14 h 22"/>
                <a:gd name="T6" fmla="*/ 0 w 11"/>
                <a:gd name="T7" fmla="*/ 20 h 22"/>
                <a:gd name="T8" fmla="*/ 2 w 11"/>
                <a:gd name="T9" fmla="*/ 22 h 22"/>
                <a:gd name="T10" fmla="*/ 11 w 11"/>
                <a:gd name="T11" fmla="*/ 14 h 22"/>
                <a:gd name="T12" fmla="*/ 11 w 11"/>
                <a:gd name="T13" fmla="*/ 10 h 22"/>
                <a:gd name="T14" fmla="*/ 8 w 11"/>
                <a:gd name="T15" fmla="*/ 8 h 22"/>
                <a:gd name="T16" fmla="*/ 9 w 11"/>
                <a:gd name="T17" fmla="*/ 3 h 22"/>
                <a:gd name="T18" fmla="*/ 6 w 11"/>
                <a:gd name="T1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22">
                  <a:moveTo>
                    <a:pt x="6" y="0"/>
                  </a:moveTo>
                  <a:lnTo>
                    <a:pt x="1" y="10"/>
                  </a:lnTo>
                  <a:lnTo>
                    <a:pt x="5" y="14"/>
                  </a:lnTo>
                  <a:lnTo>
                    <a:pt x="0" y="20"/>
                  </a:lnTo>
                  <a:lnTo>
                    <a:pt x="2" y="22"/>
                  </a:lnTo>
                  <a:lnTo>
                    <a:pt x="11" y="14"/>
                  </a:lnTo>
                  <a:lnTo>
                    <a:pt x="11" y="10"/>
                  </a:lnTo>
                  <a:lnTo>
                    <a:pt x="8" y="8"/>
                  </a:lnTo>
                  <a:lnTo>
                    <a:pt x="9" y="3"/>
                  </a:lnTo>
                  <a:lnTo>
                    <a:pt x="6" y="0"/>
                  </a:lnTo>
                  <a:close/>
                </a:path>
              </a:pathLst>
            </a:custGeom>
            <a:solidFill>
              <a:srgbClr val="0070C0"/>
            </a:solidFill>
            <a:ln w="3175">
              <a:solidFill>
                <a:schemeClr val="bg1"/>
              </a:solidFill>
            </a:ln>
          </p:spPr>
          <p:txBody>
            <a:bodyPr lIns="51428" tIns="25714" rIns="51428" bIns="25714"/>
            <a:lstStyle/>
            <a:p>
              <a:pPr defTabSz="342900">
                <a:defRPr/>
              </a:pPr>
              <a:endParaRPr lang="pt-BR" sz="1350" kern="0">
                <a:solidFill>
                  <a:prstClr val="black"/>
                </a:solidFill>
                <a:latin typeface="Gill Sans MT" panose="020B0502020104020203" pitchFamily="34" charset="0"/>
                <a:cs typeface="Times New Roman" pitchFamily="18" charset="0"/>
              </a:endParaRPr>
            </a:p>
          </p:txBody>
        </p:sp>
        <p:sp>
          <p:nvSpPr>
            <p:cNvPr id="10" name="Freeform 55">
              <a:extLst>
                <a:ext uri="{FF2B5EF4-FFF2-40B4-BE49-F238E27FC236}">
                  <a16:creationId xmlns:a16="http://schemas.microsoft.com/office/drawing/2014/main" id="{373564CD-6437-E1C1-3FC2-4795474D525A}"/>
                </a:ext>
              </a:extLst>
            </p:cNvPr>
            <p:cNvSpPr>
              <a:spLocks/>
            </p:cNvSpPr>
            <p:nvPr/>
          </p:nvSpPr>
          <p:spPr bwMode="auto">
            <a:xfrm>
              <a:off x="4477226" y="2233520"/>
              <a:ext cx="11655" cy="7352"/>
            </a:xfrm>
            <a:custGeom>
              <a:avLst/>
              <a:gdLst>
                <a:gd name="T0" fmla="*/ 8 w 8"/>
                <a:gd name="T1" fmla="*/ 0 h 5"/>
                <a:gd name="T2" fmla="*/ 0 w 8"/>
                <a:gd name="T3" fmla="*/ 2 h 5"/>
                <a:gd name="T4" fmla="*/ 0 w 8"/>
                <a:gd name="T5" fmla="*/ 5 h 5"/>
                <a:gd name="T6" fmla="*/ 7 w 8"/>
                <a:gd name="T7" fmla="*/ 4 h 5"/>
                <a:gd name="T8" fmla="*/ 8 w 8"/>
                <a:gd name="T9" fmla="*/ 0 h 5"/>
              </a:gdLst>
              <a:ahLst/>
              <a:cxnLst>
                <a:cxn ang="0">
                  <a:pos x="T0" y="T1"/>
                </a:cxn>
                <a:cxn ang="0">
                  <a:pos x="T2" y="T3"/>
                </a:cxn>
                <a:cxn ang="0">
                  <a:pos x="T4" y="T5"/>
                </a:cxn>
                <a:cxn ang="0">
                  <a:pos x="T6" y="T7"/>
                </a:cxn>
                <a:cxn ang="0">
                  <a:pos x="T8" y="T9"/>
                </a:cxn>
              </a:cxnLst>
              <a:rect l="0" t="0" r="r" b="b"/>
              <a:pathLst>
                <a:path w="8" h="5">
                  <a:moveTo>
                    <a:pt x="8" y="0"/>
                  </a:moveTo>
                  <a:lnTo>
                    <a:pt x="0" y="2"/>
                  </a:lnTo>
                  <a:lnTo>
                    <a:pt x="0" y="5"/>
                  </a:lnTo>
                  <a:lnTo>
                    <a:pt x="7" y="4"/>
                  </a:lnTo>
                  <a:lnTo>
                    <a:pt x="8" y="0"/>
                  </a:lnTo>
                  <a:close/>
                </a:path>
              </a:pathLst>
            </a:custGeom>
            <a:solidFill>
              <a:srgbClr val="0070C0"/>
            </a:solidFill>
            <a:ln w="3175">
              <a:solidFill>
                <a:schemeClr val="bg1"/>
              </a:solidFill>
            </a:ln>
          </p:spPr>
          <p:txBody>
            <a:bodyPr lIns="51428" tIns="25714" rIns="51428" bIns="25714"/>
            <a:lstStyle/>
            <a:p>
              <a:pPr defTabSz="342900">
                <a:defRPr/>
              </a:pPr>
              <a:endParaRPr lang="pt-BR" sz="1350" kern="0">
                <a:solidFill>
                  <a:prstClr val="black"/>
                </a:solidFill>
                <a:latin typeface="Gill Sans MT" panose="020B0502020104020203" pitchFamily="34" charset="0"/>
                <a:cs typeface="Times New Roman" pitchFamily="18" charset="0"/>
              </a:endParaRPr>
            </a:p>
          </p:txBody>
        </p:sp>
        <p:sp>
          <p:nvSpPr>
            <p:cNvPr id="12" name="Freeform 56">
              <a:extLst>
                <a:ext uri="{FF2B5EF4-FFF2-40B4-BE49-F238E27FC236}">
                  <a16:creationId xmlns:a16="http://schemas.microsoft.com/office/drawing/2014/main" id="{A93B2F67-9DBF-4154-6947-6EF19279F746}"/>
                </a:ext>
              </a:extLst>
            </p:cNvPr>
            <p:cNvSpPr>
              <a:spLocks/>
            </p:cNvSpPr>
            <p:nvPr/>
          </p:nvSpPr>
          <p:spPr bwMode="auto">
            <a:xfrm>
              <a:off x="4477226" y="2221760"/>
              <a:ext cx="17481" cy="10290"/>
            </a:xfrm>
            <a:custGeom>
              <a:avLst/>
              <a:gdLst>
                <a:gd name="T0" fmla="*/ 7 w 12"/>
                <a:gd name="T1" fmla="*/ 4 h 7"/>
                <a:gd name="T2" fmla="*/ 12 w 12"/>
                <a:gd name="T3" fmla="*/ 3 h 7"/>
                <a:gd name="T4" fmla="*/ 12 w 12"/>
                <a:gd name="T5" fmla="*/ 0 h 7"/>
                <a:gd name="T6" fmla="*/ 4 w 12"/>
                <a:gd name="T7" fmla="*/ 2 h 7"/>
                <a:gd name="T8" fmla="*/ 0 w 12"/>
                <a:gd name="T9" fmla="*/ 7 h 7"/>
                <a:gd name="T10" fmla="*/ 7 w 12"/>
                <a:gd name="T11" fmla="*/ 7 h 7"/>
                <a:gd name="T12" fmla="*/ 7 w 12"/>
                <a:gd name="T13" fmla="*/ 4 h 7"/>
              </a:gdLst>
              <a:ahLst/>
              <a:cxnLst>
                <a:cxn ang="0">
                  <a:pos x="T0" y="T1"/>
                </a:cxn>
                <a:cxn ang="0">
                  <a:pos x="T2" y="T3"/>
                </a:cxn>
                <a:cxn ang="0">
                  <a:pos x="T4" y="T5"/>
                </a:cxn>
                <a:cxn ang="0">
                  <a:pos x="T6" y="T7"/>
                </a:cxn>
                <a:cxn ang="0">
                  <a:pos x="T8" y="T9"/>
                </a:cxn>
                <a:cxn ang="0">
                  <a:pos x="T10" y="T11"/>
                </a:cxn>
                <a:cxn ang="0">
                  <a:pos x="T12" y="T13"/>
                </a:cxn>
              </a:cxnLst>
              <a:rect l="0" t="0" r="r" b="b"/>
              <a:pathLst>
                <a:path w="12" h="7">
                  <a:moveTo>
                    <a:pt x="7" y="4"/>
                  </a:moveTo>
                  <a:lnTo>
                    <a:pt x="12" y="3"/>
                  </a:lnTo>
                  <a:lnTo>
                    <a:pt x="12" y="0"/>
                  </a:lnTo>
                  <a:lnTo>
                    <a:pt x="4" y="2"/>
                  </a:lnTo>
                  <a:lnTo>
                    <a:pt x="0" y="7"/>
                  </a:lnTo>
                  <a:lnTo>
                    <a:pt x="7" y="7"/>
                  </a:lnTo>
                  <a:lnTo>
                    <a:pt x="7" y="4"/>
                  </a:lnTo>
                  <a:close/>
                </a:path>
              </a:pathLst>
            </a:custGeom>
            <a:solidFill>
              <a:srgbClr val="0070C0"/>
            </a:solidFill>
            <a:ln w="3175">
              <a:solidFill>
                <a:schemeClr val="bg1"/>
              </a:solidFill>
            </a:ln>
          </p:spPr>
          <p:txBody>
            <a:bodyPr lIns="51428" tIns="25714" rIns="51428" bIns="25714"/>
            <a:lstStyle/>
            <a:p>
              <a:pPr defTabSz="342900">
                <a:defRPr/>
              </a:pPr>
              <a:endParaRPr lang="pt-BR" sz="1350" kern="0">
                <a:solidFill>
                  <a:prstClr val="black"/>
                </a:solidFill>
                <a:latin typeface="Gill Sans MT" panose="020B0502020104020203" pitchFamily="34" charset="0"/>
                <a:cs typeface="Times New Roman" pitchFamily="18" charset="0"/>
              </a:endParaRPr>
            </a:p>
          </p:txBody>
        </p:sp>
        <p:sp>
          <p:nvSpPr>
            <p:cNvPr id="13" name="Freeform 57">
              <a:extLst>
                <a:ext uri="{FF2B5EF4-FFF2-40B4-BE49-F238E27FC236}">
                  <a16:creationId xmlns:a16="http://schemas.microsoft.com/office/drawing/2014/main" id="{E0A42760-432B-0A59-0AC0-2E9B3BA60C43}"/>
                </a:ext>
              </a:extLst>
            </p:cNvPr>
            <p:cNvSpPr>
              <a:spLocks/>
            </p:cNvSpPr>
            <p:nvPr/>
          </p:nvSpPr>
          <p:spPr bwMode="auto">
            <a:xfrm>
              <a:off x="4673891" y="2289381"/>
              <a:ext cx="7283" cy="4412"/>
            </a:xfrm>
            <a:custGeom>
              <a:avLst/>
              <a:gdLst>
                <a:gd name="T0" fmla="*/ 5 w 5"/>
                <a:gd name="T1" fmla="*/ 2 h 3"/>
                <a:gd name="T2" fmla="*/ 4 w 5"/>
                <a:gd name="T3" fmla="*/ 0 h 3"/>
                <a:gd name="T4" fmla="*/ 0 w 5"/>
                <a:gd name="T5" fmla="*/ 1 h 3"/>
                <a:gd name="T6" fmla="*/ 1 w 5"/>
                <a:gd name="T7" fmla="*/ 3 h 3"/>
                <a:gd name="T8" fmla="*/ 5 w 5"/>
                <a:gd name="T9" fmla="*/ 2 h 3"/>
              </a:gdLst>
              <a:ahLst/>
              <a:cxnLst>
                <a:cxn ang="0">
                  <a:pos x="T0" y="T1"/>
                </a:cxn>
                <a:cxn ang="0">
                  <a:pos x="T2" y="T3"/>
                </a:cxn>
                <a:cxn ang="0">
                  <a:pos x="T4" y="T5"/>
                </a:cxn>
                <a:cxn ang="0">
                  <a:pos x="T6" y="T7"/>
                </a:cxn>
                <a:cxn ang="0">
                  <a:pos x="T8" y="T9"/>
                </a:cxn>
              </a:cxnLst>
              <a:rect l="0" t="0" r="r" b="b"/>
              <a:pathLst>
                <a:path w="5" h="3">
                  <a:moveTo>
                    <a:pt x="5" y="2"/>
                  </a:moveTo>
                  <a:lnTo>
                    <a:pt x="4" y="0"/>
                  </a:lnTo>
                  <a:lnTo>
                    <a:pt x="0" y="1"/>
                  </a:lnTo>
                  <a:lnTo>
                    <a:pt x="1" y="3"/>
                  </a:lnTo>
                  <a:lnTo>
                    <a:pt x="5" y="2"/>
                  </a:lnTo>
                  <a:close/>
                </a:path>
              </a:pathLst>
            </a:custGeom>
            <a:solidFill>
              <a:srgbClr val="0070C0"/>
            </a:solidFill>
            <a:ln w="3175">
              <a:solidFill>
                <a:schemeClr val="bg1"/>
              </a:solidFill>
            </a:ln>
          </p:spPr>
          <p:txBody>
            <a:bodyPr lIns="51428" tIns="25714" rIns="51428" bIns="25714"/>
            <a:lstStyle/>
            <a:p>
              <a:pPr defTabSz="342900">
                <a:defRPr/>
              </a:pPr>
              <a:endParaRPr lang="pt-BR" sz="1350" kern="0">
                <a:solidFill>
                  <a:prstClr val="black"/>
                </a:solidFill>
                <a:latin typeface="Gill Sans MT" panose="020B0502020104020203" pitchFamily="34" charset="0"/>
                <a:cs typeface="Times New Roman" pitchFamily="18" charset="0"/>
              </a:endParaRPr>
            </a:p>
          </p:txBody>
        </p:sp>
        <p:sp>
          <p:nvSpPr>
            <p:cNvPr id="14" name="Freeform 58">
              <a:extLst>
                <a:ext uri="{FF2B5EF4-FFF2-40B4-BE49-F238E27FC236}">
                  <a16:creationId xmlns:a16="http://schemas.microsoft.com/office/drawing/2014/main" id="{03F85549-BBAB-BF65-B064-FCA3405EBBB8}"/>
                </a:ext>
              </a:extLst>
            </p:cNvPr>
            <p:cNvSpPr>
              <a:spLocks/>
            </p:cNvSpPr>
            <p:nvPr/>
          </p:nvSpPr>
          <p:spPr bwMode="auto">
            <a:xfrm>
              <a:off x="5090533" y="3599178"/>
              <a:ext cx="10199" cy="10290"/>
            </a:xfrm>
            <a:custGeom>
              <a:avLst/>
              <a:gdLst>
                <a:gd name="T0" fmla="*/ 0 w 7"/>
                <a:gd name="T1" fmla="*/ 4 h 7"/>
                <a:gd name="T2" fmla="*/ 4 w 7"/>
                <a:gd name="T3" fmla="*/ 7 h 7"/>
                <a:gd name="T4" fmla="*/ 7 w 7"/>
                <a:gd name="T5" fmla="*/ 6 h 7"/>
                <a:gd name="T6" fmla="*/ 6 w 7"/>
                <a:gd name="T7" fmla="*/ 0 h 7"/>
                <a:gd name="T8" fmla="*/ 4 w 7"/>
                <a:gd name="T9" fmla="*/ 3 h 7"/>
                <a:gd name="T10" fmla="*/ 0 w 7"/>
                <a:gd name="T11" fmla="*/ 4 h 7"/>
              </a:gdLst>
              <a:ahLst/>
              <a:cxnLst>
                <a:cxn ang="0">
                  <a:pos x="T0" y="T1"/>
                </a:cxn>
                <a:cxn ang="0">
                  <a:pos x="T2" y="T3"/>
                </a:cxn>
                <a:cxn ang="0">
                  <a:pos x="T4" y="T5"/>
                </a:cxn>
                <a:cxn ang="0">
                  <a:pos x="T6" y="T7"/>
                </a:cxn>
                <a:cxn ang="0">
                  <a:pos x="T8" y="T9"/>
                </a:cxn>
                <a:cxn ang="0">
                  <a:pos x="T10" y="T11"/>
                </a:cxn>
              </a:cxnLst>
              <a:rect l="0" t="0" r="r" b="b"/>
              <a:pathLst>
                <a:path w="7" h="7">
                  <a:moveTo>
                    <a:pt x="0" y="4"/>
                  </a:moveTo>
                  <a:lnTo>
                    <a:pt x="4" y="7"/>
                  </a:lnTo>
                  <a:lnTo>
                    <a:pt x="7" y="6"/>
                  </a:lnTo>
                  <a:lnTo>
                    <a:pt x="6" y="0"/>
                  </a:lnTo>
                  <a:lnTo>
                    <a:pt x="4" y="3"/>
                  </a:lnTo>
                  <a:lnTo>
                    <a:pt x="0" y="4"/>
                  </a:lnTo>
                  <a:close/>
                </a:path>
              </a:pathLst>
            </a:custGeom>
            <a:solidFill>
              <a:srgbClr val="0070C0"/>
            </a:solidFill>
            <a:ln w="3175">
              <a:solidFill>
                <a:schemeClr val="bg1"/>
              </a:solidFill>
            </a:ln>
          </p:spPr>
          <p:txBody>
            <a:bodyPr lIns="51428" tIns="25714" rIns="51428" bIns="25714"/>
            <a:lstStyle/>
            <a:p>
              <a:pPr defTabSz="342900">
                <a:defRPr/>
              </a:pPr>
              <a:endParaRPr lang="pt-BR" sz="1350" kern="0">
                <a:solidFill>
                  <a:prstClr val="black"/>
                </a:solidFill>
                <a:latin typeface="Gill Sans MT" panose="020B0502020104020203" pitchFamily="34" charset="0"/>
                <a:cs typeface="Times New Roman" pitchFamily="18" charset="0"/>
              </a:endParaRPr>
            </a:p>
          </p:txBody>
        </p:sp>
        <p:sp>
          <p:nvSpPr>
            <p:cNvPr id="15" name="Freeform 59">
              <a:extLst>
                <a:ext uri="{FF2B5EF4-FFF2-40B4-BE49-F238E27FC236}">
                  <a16:creationId xmlns:a16="http://schemas.microsoft.com/office/drawing/2014/main" id="{76808CC2-43BC-72D8-E376-B75BA12B0D18}"/>
                </a:ext>
              </a:extLst>
            </p:cNvPr>
            <p:cNvSpPr>
              <a:spLocks/>
            </p:cNvSpPr>
            <p:nvPr/>
          </p:nvSpPr>
          <p:spPr bwMode="auto">
            <a:xfrm>
              <a:off x="5115297" y="3556549"/>
              <a:ext cx="16026" cy="16173"/>
            </a:xfrm>
            <a:custGeom>
              <a:avLst/>
              <a:gdLst>
                <a:gd name="T0" fmla="*/ 6 w 11"/>
                <a:gd name="T1" fmla="*/ 7 h 11"/>
                <a:gd name="T2" fmla="*/ 0 w 11"/>
                <a:gd name="T3" fmla="*/ 11 h 11"/>
                <a:gd name="T4" fmla="*/ 9 w 11"/>
                <a:gd name="T5" fmla="*/ 7 h 11"/>
                <a:gd name="T6" fmla="*/ 11 w 11"/>
                <a:gd name="T7" fmla="*/ 2 h 11"/>
                <a:gd name="T8" fmla="*/ 6 w 11"/>
                <a:gd name="T9" fmla="*/ 0 h 11"/>
                <a:gd name="T10" fmla="*/ 6 w 11"/>
                <a:gd name="T11" fmla="*/ 7 h 11"/>
              </a:gdLst>
              <a:ahLst/>
              <a:cxnLst>
                <a:cxn ang="0">
                  <a:pos x="T0" y="T1"/>
                </a:cxn>
                <a:cxn ang="0">
                  <a:pos x="T2" y="T3"/>
                </a:cxn>
                <a:cxn ang="0">
                  <a:pos x="T4" y="T5"/>
                </a:cxn>
                <a:cxn ang="0">
                  <a:pos x="T6" y="T7"/>
                </a:cxn>
                <a:cxn ang="0">
                  <a:pos x="T8" y="T9"/>
                </a:cxn>
                <a:cxn ang="0">
                  <a:pos x="T10" y="T11"/>
                </a:cxn>
              </a:cxnLst>
              <a:rect l="0" t="0" r="r" b="b"/>
              <a:pathLst>
                <a:path w="11" h="11">
                  <a:moveTo>
                    <a:pt x="6" y="7"/>
                  </a:moveTo>
                  <a:lnTo>
                    <a:pt x="0" y="11"/>
                  </a:lnTo>
                  <a:lnTo>
                    <a:pt x="9" y="7"/>
                  </a:lnTo>
                  <a:lnTo>
                    <a:pt x="11" y="2"/>
                  </a:lnTo>
                  <a:lnTo>
                    <a:pt x="6" y="0"/>
                  </a:lnTo>
                  <a:lnTo>
                    <a:pt x="6" y="7"/>
                  </a:lnTo>
                  <a:close/>
                </a:path>
              </a:pathLst>
            </a:custGeom>
            <a:solidFill>
              <a:srgbClr val="0070C0"/>
            </a:solidFill>
            <a:ln w="3175">
              <a:solidFill>
                <a:schemeClr val="bg1"/>
              </a:solidFill>
            </a:ln>
          </p:spPr>
          <p:txBody>
            <a:bodyPr lIns="51428" tIns="25714" rIns="51428" bIns="25714"/>
            <a:lstStyle/>
            <a:p>
              <a:pPr defTabSz="342900">
                <a:defRPr/>
              </a:pPr>
              <a:endParaRPr lang="pt-BR" sz="1350" kern="0">
                <a:solidFill>
                  <a:prstClr val="black"/>
                </a:solidFill>
                <a:latin typeface="Gill Sans MT" panose="020B0502020104020203" pitchFamily="34" charset="0"/>
                <a:cs typeface="Times New Roman" pitchFamily="18" charset="0"/>
              </a:endParaRPr>
            </a:p>
          </p:txBody>
        </p:sp>
        <p:sp>
          <p:nvSpPr>
            <p:cNvPr id="16" name="Freeform 60">
              <a:extLst>
                <a:ext uri="{FF2B5EF4-FFF2-40B4-BE49-F238E27FC236}">
                  <a16:creationId xmlns:a16="http://schemas.microsoft.com/office/drawing/2014/main" id="{4EF564CF-F460-FF50-6C8A-19AA4F952DD8}"/>
                </a:ext>
              </a:extLst>
            </p:cNvPr>
            <p:cNvSpPr>
              <a:spLocks/>
            </p:cNvSpPr>
            <p:nvPr/>
          </p:nvSpPr>
          <p:spPr bwMode="auto">
            <a:xfrm>
              <a:off x="4443722" y="4839882"/>
              <a:ext cx="40790" cy="19109"/>
            </a:xfrm>
            <a:custGeom>
              <a:avLst/>
              <a:gdLst>
                <a:gd name="T0" fmla="*/ 16 w 28"/>
                <a:gd name="T1" fmla="*/ 5 h 13"/>
                <a:gd name="T2" fmla="*/ 0 w 28"/>
                <a:gd name="T3" fmla="*/ 8 h 13"/>
                <a:gd name="T4" fmla="*/ 3 w 28"/>
                <a:gd name="T5" fmla="*/ 13 h 13"/>
                <a:gd name="T6" fmla="*/ 28 w 28"/>
                <a:gd name="T7" fmla="*/ 3 h 13"/>
                <a:gd name="T8" fmla="*/ 25 w 28"/>
                <a:gd name="T9" fmla="*/ 0 h 13"/>
                <a:gd name="T10" fmla="*/ 16 w 28"/>
                <a:gd name="T11" fmla="*/ 5 h 13"/>
              </a:gdLst>
              <a:ahLst/>
              <a:cxnLst>
                <a:cxn ang="0">
                  <a:pos x="T0" y="T1"/>
                </a:cxn>
                <a:cxn ang="0">
                  <a:pos x="T2" y="T3"/>
                </a:cxn>
                <a:cxn ang="0">
                  <a:pos x="T4" y="T5"/>
                </a:cxn>
                <a:cxn ang="0">
                  <a:pos x="T6" y="T7"/>
                </a:cxn>
                <a:cxn ang="0">
                  <a:pos x="T8" y="T9"/>
                </a:cxn>
                <a:cxn ang="0">
                  <a:pos x="T10" y="T11"/>
                </a:cxn>
              </a:cxnLst>
              <a:rect l="0" t="0" r="r" b="b"/>
              <a:pathLst>
                <a:path w="28" h="13">
                  <a:moveTo>
                    <a:pt x="16" y="5"/>
                  </a:moveTo>
                  <a:lnTo>
                    <a:pt x="0" y="8"/>
                  </a:lnTo>
                  <a:lnTo>
                    <a:pt x="3" y="13"/>
                  </a:lnTo>
                  <a:lnTo>
                    <a:pt x="28" y="3"/>
                  </a:lnTo>
                  <a:lnTo>
                    <a:pt x="25" y="0"/>
                  </a:lnTo>
                  <a:lnTo>
                    <a:pt x="16" y="5"/>
                  </a:lnTo>
                  <a:close/>
                </a:path>
              </a:pathLst>
            </a:custGeom>
            <a:solidFill>
              <a:srgbClr val="0070C0"/>
            </a:solidFill>
            <a:ln w="3175">
              <a:solidFill>
                <a:schemeClr val="bg1"/>
              </a:solidFill>
            </a:ln>
          </p:spPr>
          <p:txBody>
            <a:bodyPr lIns="51428" tIns="25714" rIns="51428" bIns="25714"/>
            <a:lstStyle/>
            <a:p>
              <a:pPr defTabSz="342900">
                <a:defRPr/>
              </a:pPr>
              <a:endParaRPr lang="pt-BR" sz="1350" kern="0">
                <a:solidFill>
                  <a:prstClr val="black"/>
                </a:solidFill>
                <a:latin typeface="Gill Sans MT" panose="020B0502020104020203" pitchFamily="34" charset="0"/>
                <a:cs typeface="Times New Roman" pitchFamily="18" charset="0"/>
              </a:endParaRPr>
            </a:p>
          </p:txBody>
        </p:sp>
        <p:sp>
          <p:nvSpPr>
            <p:cNvPr id="17" name="Freeform 61">
              <a:extLst>
                <a:ext uri="{FF2B5EF4-FFF2-40B4-BE49-F238E27FC236}">
                  <a16:creationId xmlns:a16="http://schemas.microsoft.com/office/drawing/2014/main" id="{A24D25D6-A3AD-8F51-975E-7CA65182D199}"/>
                </a:ext>
              </a:extLst>
            </p:cNvPr>
            <p:cNvSpPr>
              <a:spLocks/>
            </p:cNvSpPr>
            <p:nvPr/>
          </p:nvSpPr>
          <p:spPr bwMode="auto">
            <a:xfrm>
              <a:off x="4418959" y="4860465"/>
              <a:ext cx="32050" cy="16173"/>
            </a:xfrm>
            <a:custGeom>
              <a:avLst/>
              <a:gdLst>
                <a:gd name="T0" fmla="*/ 12 w 22"/>
                <a:gd name="T1" fmla="*/ 0 h 11"/>
                <a:gd name="T2" fmla="*/ 4 w 22"/>
                <a:gd name="T3" fmla="*/ 1 h 11"/>
                <a:gd name="T4" fmla="*/ 1 w 22"/>
                <a:gd name="T5" fmla="*/ 7 h 11"/>
                <a:gd name="T6" fmla="*/ 0 w 22"/>
                <a:gd name="T7" fmla="*/ 7 h 11"/>
                <a:gd name="T8" fmla="*/ 0 w 22"/>
                <a:gd name="T9" fmla="*/ 11 h 11"/>
                <a:gd name="T10" fmla="*/ 16 w 22"/>
                <a:gd name="T11" fmla="*/ 7 h 11"/>
                <a:gd name="T12" fmla="*/ 22 w 22"/>
                <a:gd name="T13" fmla="*/ 8 h 11"/>
                <a:gd name="T14" fmla="*/ 22 w 22"/>
                <a:gd name="T15" fmla="*/ 5 h 11"/>
                <a:gd name="T16" fmla="*/ 17 w 22"/>
                <a:gd name="T17" fmla="*/ 4 h 11"/>
                <a:gd name="T18" fmla="*/ 12 w 22"/>
                <a:gd name="T1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11">
                  <a:moveTo>
                    <a:pt x="12" y="0"/>
                  </a:moveTo>
                  <a:lnTo>
                    <a:pt x="4" y="1"/>
                  </a:lnTo>
                  <a:lnTo>
                    <a:pt x="1" y="7"/>
                  </a:lnTo>
                  <a:lnTo>
                    <a:pt x="0" y="7"/>
                  </a:lnTo>
                  <a:lnTo>
                    <a:pt x="0" y="11"/>
                  </a:lnTo>
                  <a:lnTo>
                    <a:pt x="16" y="7"/>
                  </a:lnTo>
                  <a:lnTo>
                    <a:pt x="22" y="8"/>
                  </a:lnTo>
                  <a:lnTo>
                    <a:pt x="22" y="5"/>
                  </a:lnTo>
                  <a:lnTo>
                    <a:pt x="17" y="4"/>
                  </a:lnTo>
                  <a:lnTo>
                    <a:pt x="12" y="0"/>
                  </a:lnTo>
                  <a:close/>
                </a:path>
              </a:pathLst>
            </a:custGeom>
            <a:solidFill>
              <a:srgbClr val="0070C0"/>
            </a:solidFill>
            <a:ln w="3175">
              <a:solidFill>
                <a:schemeClr val="bg1"/>
              </a:solidFill>
            </a:ln>
          </p:spPr>
          <p:txBody>
            <a:bodyPr lIns="51428" tIns="25714" rIns="51428" bIns="25714"/>
            <a:lstStyle/>
            <a:p>
              <a:pPr defTabSz="342900">
                <a:defRPr/>
              </a:pPr>
              <a:endParaRPr lang="pt-BR" sz="1350" kern="0">
                <a:solidFill>
                  <a:prstClr val="black"/>
                </a:solidFill>
                <a:latin typeface="Gill Sans MT" panose="020B0502020104020203" pitchFamily="34" charset="0"/>
                <a:cs typeface="Times New Roman" pitchFamily="18" charset="0"/>
              </a:endParaRPr>
            </a:p>
          </p:txBody>
        </p:sp>
        <p:sp>
          <p:nvSpPr>
            <p:cNvPr id="18" name="Freeform 62">
              <a:extLst>
                <a:ext uri="{FF2B5EF4-FFF2-40B4-BE49-F238E27FC236}">
                  <a16:creationId xmlns:a16="http://schemas.microsoft.com/office/drawing/2014/main" id="{016F9B02-5376-A590-BD92-8E48B8D5F373}"/>
                </a:ext>
              </a:extLst>
            </p:cNvPr>
            <p:cNvSpPr>
              <a:spLocks/>
            </p:cNvSpPr>
            <p:nvPr/>
          </p:nvSpPr>
          <p:spPr bwMode="auto">
            <a:xfrm>
              <a:off x="4286388" y="4945725"/>
              <a:ext cx="36419" cy="39692"/>
            </a:xfrm>
            <a:custGeom>
              <a:avLst/>
              <a:gdLst>
                <a:gd name="T0" fmla="*/ 25 w 25"/>
                <a:gd name="T1" fmla="*/ 9 h 27"/>
                <a:gd name="T2" fmla="*/ 23 w 25"/>
                <a:gd name="T3" fmla="*/ 2 h 27"/>
                <a:gd name="T4" fmla="*/ 12 w 25"/>
                <a:gd name="T5" fmla="*/ 0 h 27"/>
                <a:gd name="T6" fmla="*/ 11 w 25"/>
                <a:gd name="T7" fmla="*/ 6 h 27"/>
                <a:gd name="T8" fmla="*/ 0 w 25"/>
                <a:gd name="T9" fmla="*/ 20 h 27"/>
                <a:gd name="T10" fmla="*/ 3 w 25"/>
                <a:gd name="T11" fmla="*/ 27 h 27"/>
                <a:gd name="T12" fmla="*/ 14 w 25"/>
                <a:gd name="T13" fmla="*/ 20 h 27"/>
                <a:gd name="T14" fmla="*/ 18 w 25"/>
                <a:gd name="T15" fmla="*/ 23 h 27"/>
                <a:gd name="T16" fmla="*/ 24 w 25"/>
                <a:gd name="T17" fmla="*/ 20 h 27"/>
                <a:gd name="T18" fmla="*/ 14 w 25"/>
                <a:gd name="T19" fmla="*/ 12 h 27"/>
                <a:gd name="T20" fmla="*/ 20 w 25"/>
                <a:gd name="T21" fmla="*/ 13 h 27"/>
                <a:gd name="T22" fmla="*/ 25 w 25"/>
                <a:gd name="T23" fmla="*/ 9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 h="27">
                  <a:moveTo>
                    <a:pt x="25" y="9"/>
                  </a:moveTo>
                  <a:lnTo>
                    <a:pt x="23" y="2"/>
                  </a:lnTo>
                  <a:lnTo>
                    <a:pt x="12" y="0"/>
                  </a:lnTo>
                  <a:lnTo>
                    <a:pt x="11" y="6"/>
                  </a:lnTo>
                  <a:lnTo>
                    <a:pt x="0" y="20"/>
                  </a:lnTo>
                  <a:lnTo>
                    <a:pt x="3" y="27"/>
                  </a:lnTo>
                  <a:lnTo>
                    <a:pt x="14" y="20"/>
                  </a:lnTo>
                  <a:lnTo>
                    <a:pt x="18" y="23"/>
                  </a:lnTo>
                  <a:lnTo>
                    <a:pt x="24" y="20"/>
                  </a:lnTo>
                  <a:lnTo>
                    <a:pt x="14" y="12"/>
                  </a:lnTo>
                  <a:lnTo>
                    <a:pt x="20" y="13"/>
                  </a:lnTo>
                  <a:lnTo>
                    <a:pt x="25" y="9"/>
                  </a:lnTo>
                  <a:close/>
                </a:path>
              </a:pathLst>
            </a:custGeom>
            <a:solidFill>
              <a:srgbClr val="0070C0"/>
            </a:solidFill>
            <a:ln w="3175">
              <a:solidFill>
                <a:schemeClr val="bg1"/>
              </a:solidFill>
            </a:ln>
          </p:spPr>
          <p:txBody>
            <a:bodyPr lIns="51428" tIns="25714" rIns="51428" bIns="25714"/>
            <a:lstStyle/>
            <a:p>
              <a:pPr defTabSz="342900">
                <a:defRPr/>
              </a:pPr>
              <a:endParaRPr lang="pt-BR" sz="1350" kern="0">
                <a:solidFill>
                  <a:prstClr val="black"/>
                </a:solidFill>
                <a:latin typeface="Gill Sans MT" panose="020B0502020104020203" pitchFamily="34" charset="0"/>
                <a:cs typeface="Times New Roman" pitchFamily="18" charset="0"/>
              </a:endParaRPr>
            </a:p>
          </p:txBody>
        </p:sp>
        <p:sp>
          <p:nvSpPr>
            <p:cNvPr id="19" name="Freeform 63">
              <a:extLst>
                <a:ext uri="{FF2B5EF4-FFF2-40B4-BE49-F238E27FC236}">
                  <a16:creationId xmlns:a16="http://schemas.microsoft.com/office/drawing/2014/main" id="{55771B09-425C-FEA4-D8D8-CA41D88CE06F}"/>
                </a:ext>
              </a:extLst>
            </p:cNvPr>
            <p:cNvSpPr>
              <a:spLocks/>
            </p:cNvSpPr>
            <p:nvPr/>
          </p:nvSpPr>
          <p:spPr bwMode="auto">
            <a:xfrm>
              <a:off x="3888688" y="5285303"/>
              <a:ext cx="24766" cy="30871"/>
            </a:xfrm>
            <a:custGeom>
              <a:avLst/>
              <a:gdLst>
                <a:gd name="T0" fmla="*/ 17 w 17"/>
                <a:gd name="T1" fmla="*/ 2 h 21"/>
                <a:gd name="T2" fmla="*/ 11 w 17"/>
                <a:gd name="T3" fmla="*/ 0 h 21"/>
                <a:gd name="T4" fmla="*/ 9 w 17"/>
                <a:gd name="T5" fmla="*/ 5 h 21"/>
                <a:gd name="T6" fmla="*/ 0 w 17"/>
                <a:gd name="T7" fmla="*/ 12 h 21"/>
                <a:gd name="T8" fmla="*/ 8 w 17"/>
                <a:gd name="T9" fmla="*/ 21 h 21"/>
                <a:gd name="T10" fmla="*/ 11 w 17"/>
                <a:gd name="T11" fmla="*/ 19 h 21"/>
                <a:gd name="T12" fmla="*/ 10 w 17"/>
                <a:gd name="T13" fmla="*/ 15 h 21"/>
                <a:gd name="T14" fmla="*/ 15 w 17"/>
                <a:gd name="T15" fmla="*/ 11 h 21"/>
                <a:gd name="T16" fmla="*/ 17 w 17"/>
                <a:gd name="T17" fmla="*/ 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21">
                  <a:moveTo>
                    <a:pt x="17" y="2"/>
                  </a:moveTo>
                  <a:lnTo>
                    <a:pt x="11" y="0"/>
                  </a:lnTo>
                  <a:lnTo>
                    <a:pt x="9" y="5"/>
                  </a:lnTo>
                  <a:lnTo>
                    <a:pt x="0" y="12"/>
                  </a:lnTo>
                  <a:lnTo>
                    <a:pt x="8" y="21"/>
                  </a:lnTo>
                  <a:lnTo>
                    <a:pt x="11" y="19"/>
                  </a:lnTo>
                  <a:lnTo>
                    <a:pt x="10" y="15"/>
                  </a:lnTo>
                  <a:lnTo>
                    <a:pt x="15" y="11"/>
                  </a:lnTo>
                  <a:lnTo>
                    <a:pt x="17" y="2"/>
                  </a:lnTo>
                  <a:close/>
                </a:path>
              </a:pathLst>
            </a:custGeom>
            <a:solidFill>
              <a:srgbClr val="0070C0"/>
            </a:solidFill>
            <a:ln w="3175">
              <a:solidFill>
                <a:schemeClr val="bg1"/>
              </a:solidFill>
            </a:ln>
          </p:spPr>
          <p:txBody>
            <a:bodyPr lIns="51428" tIns="25714" rIns="51428" bIns="25714"/>
            <a:lstStyle/>
            <a:p>
              <a:pPr defTabSz="342900">
                <a:defRPr/>
              </a:pPr>
              <a:endParaRPr lang="pt-BR" sz="1350" kern="0">
                <a:solidFill>
                  <a:prstClr val="black"/>
                </a:solidFill>
                <a:latin typeface="Gill Sans MT" panose="020B0502020104020203" pitchFamily="34" charset="0"/>
                <a:cs typeface="Times New Roman" pitchFamily="18" charset="0"/>
              </a:endParaRPr>
            </a:p>
          </p:txBody>
        </p:sp>
        <p:sp>
          <p:nvSpPr>
            <p:cNvPr id="20" name="Freeform 64">
              <a:extLst>
                <a:ext uri="{FF2B5EF4-FFF2-40B4-BE49-F238E27FC236}">
                  <a16:creationId xmlns:a16="http://schemas.microsoft.com/office/drawing/2014/main" id="{040D988F-F0D2-63E3-690E-0D0A6C438643}"/>
                </a:ext>
              </a:extLst>
            </p:cNvPr>
            <p:cNvSpPr>
              <a:spLocks/>
            </p:cNvSpPr>
            <p:nvPr/>
          </p:nvSpPr>
          <p:spPr bwMode="auto">
            <a:xfrm>
              <a:off x="3928020" y="5176520"/>
              <a:ext cx="5826" cy="10290"/>
            </a:xfrm>
            <a:custGeom>
              <a:avLst/>
              <a:gdLst>
                <a:gd name="T0" fmla="*/ 1 w 4"/>
                <a:gd name="T1" fmla="*/ 1 h 7"/>
                <a:gd name="T2" fmla="*/ 0 w 4"/>
                <a:gd name="T3" fmla="*/ 7 h 7"/>
                <a:gd name="T4" fmla="*/ 4 w 4"/>
                <a:gd name="T5" fmla="*/ 7 h 7"/>
                <a:gd name="T6" fmla="*/ 4 w 4"/>
                <a:gd name="T7" fmla="*/ 0 h 7"/>
                <a:gd name="T8" fmla="*/ 1 w 4"/>
                <a:gd name="T9" fmla="*/ 1 h 7"/>
              </a:gdLst>
              <a:ahLst/>
              <a:cxnLst>
                <a:cxn ang="0">
                  <a:pos x="T0" y="T1"/>
                </a:cxn>
                <a:cxn ang="0">
                  <a:pos x="T2" y="T3"/>
                </a:cxn>
                <a:cxn ang="0">
                  <a:pos x="T4" y="T5"/>
                </a:cxn>
                <a:cxn ang="0">
                  <a:pos x="T6" y="T7"/>
                </a:cxn>
                <a:cxn ang="0">
                  <a:pos x="T8" y="T9"/>
                </a:cxn>
              </a:cxnLst>
              <a:rect l="0" t="0" r="r" b="b"/>
              <a:pathLst>
                <a:path w="4" h="7">
                  <a:moveTo>
                    <a:pt x="1" y="1"/>
                  </a:moveTo>
                  <a:lnTo>
                    <a:pt x="0" y="7"/>
                  </a:lnTo>
                  <a:lnTo>
                    <a:pt x="4" y="7"/>
                  </a:lnTo>
                  <a:lnTo>
                    <a:pt x="4" y="0"/>
                  </a:lnTo>
                  <a:lnTo>
                    <a:pt x="1" y="1"/>
                  </a:lnTo>
                  <a:close/>
                </a:path>
              </a:pathLst>
            </a:custGeom>
            <a:solidFill>
              <a:srgbClr val="0070C0"/>
            </a:solidFill>
            <a:ln w="3175">
              <a:solidFill>
                <a:schemeClr val="bg1"/>
              </a:solidFill>
            </a:ln>
          </p:spPr>
          <p:txBody>
            <a:bodyPr lIns="51428" tIns="25714" rIns="51428" bIns="25714"/>
            <a:lstStyle/>
            <a:p>
              <a:pPr defTabSz="342900">
                <a:defRPr/>
              </a:pPr>
              <a:endParaRPr lang="pt-BR" sz="1350" kern="0">
                <a:solidFill>
                  <a:prstClr val="black"/>
                </a:solidFill>
                <a:latin typeface="Gill Sans MT" panose="020B0502020104020203" pitchFamily="34" charset="0"/>
                <a:cs typeface="Times New Roman" pitchFamily="18" charset="0"/>
              </a:endParaRPr>
            </a:p>
          </p:txBody>
        </p:sp>
        <p:sp>
          <p:nvSpPr>
            <p:cNvPr id="21" name="Freeform 65">
              <a:extLst>
                <a:ext uri="{FF2B5EF4-FFF2-40B4-BE49-F238E27FC236}">
                  <a16:creationId xmlns:a16="http://schemas.microsoft.com/office/drawing/2014/main" id="{6925540A-0C7A-2AD7-FF26-8C7CEFE92424}"/>
                </a:ext>
              </a:extLst>
            </p:cNvPr>
            <p:cNvSpPr>
              <a:spLocks/>
            </p:cNvSpPr>
            <p:nvPr/>
          </p:nvSpPr>
          <p:spPr bwMode="auto">
            <a:xfrm>
              <a:off x="3977550" y="5105961"/>
              <a:ext cx="30590" cy="32339"/>
            </a:xfrm>
            <a:custGeom>
              <a:avLst/>
              <a:gdLst>
                <a:gd name="T0" fmla="*/ 0 w 21"/>
                <a:gd name="T1" fmla="*/ 22 h 22"/>
                <a:gd name="T2" fmla="*/ 1 w 21"/>
                <a:gd name="T3" fmla="*/ 22 h 22"/>
                <a:gd name="T4" fmla="*/ 5 w 21"/>
                <a:gd name="T5" fmla="*/ 14 h 22"/>
                <a:gd name="T6" fmla="*/ 21 w 21"/>
                <a:gd name="T7" fmla="*/ 0 h 22"/>
                <a:gd name="T8" fmla="*/ 3 w 21"/>
                <a:gd name="T9" fmla="*/ 13 h 22"/>
                <a:gd name="T10" fmla="*/ 0 w 21"/>
                <a:gd name="T11" fmla="*/ 22 h 22"/>
              </a:gdLst>
              <a:ahLst/>
              <a:cxnLst>
                <a:cxn ang="0">
                  <a:pos x="T0" y="T1"/>
                </a:cxn>
                <a:cxn ang="0">
                  <a:pos x="T2" y="T3"/>
                </a:cxn>
                <a:cxn ang="0">
                  <a:pos x="T4" y="T5"/>
                </a:cxn>
                <a:cxn ang="0">
                  <a:pos x="T6" y="T7"/>
                </a:cxn>
                <a:cxn ang="0">
                  <a:pos x="T8" y="T9"/>
                </a:cxn>
                <a:cxn ang="0">
                  <a:pos x="T10" y="T11"/>
                </a:cxn>
              </a:cxnLst>
              <a:rect l="0" t="0" r="r" b="b"/>
              <a:pathLst>
                <a:path w="21" h="22">
                  <a:moveTo>
                    <a:pt x="0" y="22"/>
                  </a:moveTo>
                  <a:lnTo>
                    <a:pt x="1" y="22"/>
                  </a:lnTo>
                  <a:lnTo>
                    <a:pt x="5" y="14"/>
                  </a:lnTo>
                  <a:lnTo>
                    <a:pt x="21" y="0"/>
                  </a:lnTo>
                  <a:lnTo>
                    <a:pt x="3" y="13"/>
                  </a:lnTo>
                  <a:lnTo>
                    <a:pt x="0" y="22"/>
                  </a:lnTo>
                  <a:close/>
                </a:path>
              </a:pathLst>
            </a:custGeom>
            <a:solidFill>
              <a:srgbClr val="0070C0"/>
            </a:solidFill>
            <a:ln w="3175">
              <a:solidFill>
                <a:schemeClr val="bg1"/>
              </a:solidFill>
            </a:ln>
          </p:spPr>
          <p:txBody>
            <a:bodyPr lIns="51428" tIns="25714" rIns="51428" bIns="25714"/>
            <a:lstStyle/>
            <a:p>
              <a:pPr defTabSz="342900">
                <a:defRPr/>
              </a:pPr>
              <a:endParaRPr lang="pt-BR" sz="1350" kern="0">
                <a:solidFill>
                  <a:prstClr val="black"/>
                </a:solidFill>
                <a:latin typeface="Gill Sans MT" panose="020B0502020104020203" pitchFamily="34" charset="0"/>
                <a:cs typeface="Times New Roman" pitchFamily="18" charset="0"/>
              </a:endParaRPr>
            </a:p>
          </p:txBody>
        </p:sp>
        <p:sp>
          <p:nvSpPr>
            <p:cNvPr id="22" name="Freeform 67">
              <a:extLst>
                <a:ext uri="{FF2B5EF4-FFF2-40B4-BE49-F238E27FC236}">
                  <a16:creationId xmlns:a16="http://schemas.microsoft.com/office/drawing/2014/main" id="{38DABD20-C6C4-E3B7-23C9-B7F675351725}"/>
                </a:ext>
              </a:extLst>
            </p:cNvPr>
            <p:cNvSpPr>
              <a:spLocks/>
            </p:cNvSpPr>
            <p:nvPr/>
          </p:nvSpPr>
          <p:spPr bwMode="auto">
            <a:xfrm>
              <a:off x="3607528" y="3721192"/>
              <a:ext cx="1351892" cy="1095174"/>
            </a:xfrm>
            <a:custGeom>
              <a:avLst/>
              <a:gdLst>
                <a:gd name="T0" fmla="*/ 364 w 928"/>
                <a:gd name="T1" fmla="*/ 41 h 745"/>
                <a:gd name="T2" fmla="*/ 368 w 928"/>
                <a:gd name="T3" fmla="*/ 70 h 745"/>
                <a:gd name="T4" fmla="*/ 332 w 928"/>
                <a:gd name="T5" fmla="*/ 78 h 745"/>
                <a:gd name="T6" fmla="*/ 337 w 928"/>
                <a:gd name="T7" fmla="*/ 104 h 745"/>
                <a:gd name="T8" fmla="*/ 342 w 928"/>
                <a:gd name="T9" fmla="*/ 138 h 745"/>
                <a:gd name="T10" fmla="*/ 311 w 928"/>
                <a:gd name="T11" fmla="*/ 164 h 745"/>
                <a:gd name="T12" fmla="*/ 295 w 928"/>
                <a:gd name="T13" fmla="*/ 184 h 745"/>
                <a:gd name="T14" fmla="*/ 313 w 928"/>
                <a:gd name="T15" fmla="*/ 216 h 745"/>
                <a:gd name="T16" fmla="*/ 297 w 928"/>
                <a:gd name="T17" fmla="*/ 255 h 745"/>
                <a:gd name="T18" fmla="*/ 284 w 928"/>
                <a:gd name="T19" fmla="*/ 281 h 745"/>
                <a:gd name="T20" fmla="*/ 311 w 928"/>
                <a:gd name="T21" fmla="*/ 291 h 745"/>
                <a:gd name="T22" fmla="*/ 300 w 928"/>
                <a:gd name="T23" fmla="*/ 324 h 745"/>
                <a:gd name="T24" fmla="*/ 253 w 928"/>
                <a:gd name="T25" fmla="*/ 372 h 745"/>
                <a:gd name="T26" fmla="*/ 189 w 928"/>
                <a:gd name="T27" fmla="*/ 358 h 745"/>
                <a:gd name="T28" fmla="*/ 86 w 928"/>
                <a:gd name="T29" fmla="*/ 404 h 745"/>
                <a:gd name="T30" fmla="*/ 21 w 928"/>
                <a:gd name="T31" fmla="*/ 451 h 745"/>
                <a:gd name="T32" fmla="*/ 0 w 928"/>
                <a:gd name="T33" fmla="*/ 520 h 745"/>
                <a:gd name="T34" fmla="*/ 82 w 928"/>
                <a:gd name="T35" fmla="*/ 506 h 745"/>
                <a:gd name="T36" fmla="*/ 125 w 928"/>
                <a:gd name="T37" fmla="*/ 534 h 745"/>
                <a:gd name="T38" fmla="*/ 249 w 928"/>
                <a:gd name="T39" fmla="*/ 525 h 745"/>
                <a:gd name="T40" fmla="*/ 308 w 928"/>
                <a:gd name="T41" fmla="*/ 541 h 745"/>
                <a:gd name="T42" fmla="*/ 312 w 928"/>
                <a:gd name="T43" fmla="*/ 593 h 745"/>
                <a:gd name="T44" fmla="*/ 360 w 928"/>
                <a:gd name="T45" fmla="*/ 625 h 745"/>
                <a:gd name="T46" fmla="*/ 357 w 928"/>
                <a:gd name="T47" fmla="*/ 701 h 745"/>
                <a:gd name="T48" fmla="*/ 428 w 928"/>
                <a:gd name="T49" fmla="*/ 724 h 745"/>
                <a:gd name="T50" fmla="*/ 465 w 928"/>
                <a:gd name="T51" fmla="*/ 699 h 745"/>
                <a:gd name="T52" fmla="*/ 535 w 928"/>
                <a:gd name="T53" fmla="*/ 701 h 745"/>
                <a:gd name="T54" fmla="*/ 651 w 928"/>
                <a:gd name="T55" fmla="*/ 680 h 745"/>
                <a:gd name="T56" fmla="*/ 706 w 928"/>
                <a:gd name="T57" fmla="*/ 667 h 745"/>
                <a:gd name="T58" fmla="*/ 726 w 928"/>
                <a:gd name="T59" fmla="*/ 621 h 745"/>
                <a:gd name="T60" fmla="*/ 732 w 928"/>
                <a:gd name="T61" fmla="*/ 590 h 745"/>
                <a:gd name="T62" fmla="*/ 770 w 928"/>
                <a:gd name="T63" fmla="*/ 574 h 745"/>
                <a:gd name="T64" fmla="*/ 775 w 928"/>
                <a:gd name="T65" fmla="*/ 526 h 745"/>
                <a:gd name="T66" fmla="*/ 818 w 928"/>
                <a:gd name="T67" fmla="*/ 480 h 745"/>
                <a:gd name="T68" fmla="*/ 842 w 928"/>
                <a:gd name="T69" fmla="*/ 429 h 745"/>
                <a:gd name="T70" fmla="*/ 819 w 928"/>
                <a:gd name="T71" fmla="*/ 392 h 745"/>
                <a:gd name="T72" fmla="*/ 830 w 928"/>
                <a:gd name="T73" fmla="*/ 353 h 745"/>
                <a:gd name="T74" fmla="*/ 860 w 928"/>
                <a:gd name="T75" fmla="*/ 350 h 745"/>
                <a:gd name="T76" fmla="*/ 863 w 928"/>
                <a:gd name="T77" fmla="*/ 330 h 745"/>
                <a:gd name="T78" fmla="*/ 907 w 928"/>
                <a:gd name="T79" fmla="*/ 330 h 745"/>
                <a:gd name="T80" fmla="*/ 904 w 928"/>
                <a:gd name="T81" fmla="*/ 295 h 745"/>
                <a:gd name="T82" fmla="*/ 877 w 928"/>
                <a:gd name="T83" fmla="*/ 257 h 745"/>
                <a:gd name="T84" fmla="*/ 909 w 928"/>
                <a:gd name="T85" fmla="*/ 222 h 745"/>
                <a:gd name="T86" fmla="*/ 907 w 928"/>
                <a:gd name="T87" fmla="*/ 195 h 745"/>
                <a:gd name="T88" fmla="*/ 918 w 928"/>
                <a:gd name="T89" fmla="*/ 142 h 745"/>
                <a:gd name="T90" fmla="*/ 875 w 928"/>
                <a:gd name="T91" fmla="*/ 124 h 745"/>
                <a:gd name="T92" fmla="*/ 840 w 928"/>
                <a:gd name="T93" fmla="*/ 128 h 745"/>
                <a:gd name="T94" fmla="*/ 803 w 928"/>
                <a:gd name="T95" fmla="*/ 109 h 745"/>
                <a:gd name="T96" fmla="*/ 761 w 928"/>
                <a:gd name="T97" fmla="*/ 66 h 745"/>
                <a:gd name="T98" fmla="*/ 704 w 928"/>
                <a:gd name="T99" fmla="*/ 55 h 745"/>
                <a:gd name="T100" fmla="*/ 675 w 928"/>
                <a:gd name="T101" fmla="*/ 26 h 745"/>
                <a:gd name="T102" fmla="*/ 622 w 928"/>
                <a:gd name="T103" fmla="*/ 35 h 745"/>
                <a:gd name="T104" fmla="*/ 594 w 928"/>
                <a:gd name="T105" fmla="*/ 7 h 745"/>
                <a:gd name="T106" fmla="*/ 524 w 928"/>
                <a:gd name="T107" fmla="*/ 17 h 745"/>
                <a:gd name="T108" fmla="*/ 474 w 928"/>
                <a:gd name="T109" fmla="*/ 52 h 745"/>
                <a:gd name="T110" fmla="*/ 436 w 928"/>
                <a:gd name="T111" fmla="*/ 72 h 745"/>
                <a:gd name="T112" fmla="*/ 401 w 928"/>
                <a:gd name="T113" fmla="*/ 81 h 745"/>
                <a:gd name="T114" fmla="*/ 395 w 928"/>
                <a:gd name="T115" fmla="*/ 56 h 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28" h="745">
                  <a:moveTo>
                    <a:pt x="374" y="33"/>
                  </a:moveTo>
                  <a:lnTo>
                    <a:pt x="364" y="41"/>
                  </a:lnTo>
                  <a:lnTo>
                    <a:pt x="376" y="60"/>
                  </a:lnTo>
                  <a:lnTo>
                    <a:pt x="368" y="70"/>
                  </a:lnTo>
                  <a:lnTo>
                    <a:pt x="350" y="60"/>
                  </a:lnTo>
                  <a:lnTo>
                    <a:pt x="332" y="78"/>
                  </a:lnTo>
                  <a:lnTo>
                    <a:pt x="350" y="90"/>
                  </a:lnTo>
                  <a:lnTo>
                    <a:pt x="337" y="104"/>
                  </a:lnTo>
                  <a:lnTo>
                    <a:pt x="350" y="121"/>
                  </a:lnTo>
                  <a:lnTo>
                    <a:pt x="342" y="138"/>
                  </a:lnTo>
                  <a:lnTo>
                    <a:pt x="329" y="151"/>
                  </a:lnTo>
                  <a:lnTo>
                    <a:pt x="311" y="164"/>
                  </a:lnTo>
                  <a:lnTo>
                    <a:pt x="308" y="179"/>
                  </a:lnTo>
                  <a:lnTo>
                    <a:pt x="295" y="184"/>
                  </a:lnTo>
                  <a:lnTo>
                    <a:pt x="292" y="199"/>
                  </a:lnTo>
                  <a:lnTo>
                    <a:pt x="313" y="216"/>
                  </a:lnTo>
                  <a:lnTo>
                    <a:pt x="312" y="237"/>
                  </a:lnTo>
                  <a:lnTo>
                    <a:pt x="297" y="255"/>
                  </a:lnTo>
                  <a:lnTo>
                    <a:pt x="284" y="259"/>
                  </a:lnTo>
                  <a:lnTo>
                    <a:pt x="284" y="281"/>
                  </a:lnTo>
                  <a:lnTo>
                    <a:pt x="306" y="273"/>
                  </a:lnTo>
                  <a:lnTo>
                    <a:pt x="311" y="291"/>
                  </a:lnTo>
                  <a:lnTo>
                    <a:pt x="290" y="309"/>
                  </a:lnTo>
                  <a:lnTo>
                    <a:pt x="300" y="324"/>
                  </a:lnTo>
                  <a:lnTo>
                    <a:pt x="293" y="345"/>
                  </a:lnTo>
                  <a:lnTo>
                    <a:pt x="253" y="372"/>
                  </a:lnTo>
                  <a:lnTo>
                    <a:pt x="236" y="363"/>
                  </a:lnTo>
                  <a:lnTo>
                    <a:pt x="189" y="358"/>
                  </a:lnTo>
                  <a:lnTo>
                    <a:pt x="158" y="385"/>
                  </a:lnTo>
                  <a:lnTo>
                    <a:pt x="86" y="404"/>
                  </a:lnTo>
                  <a:lnTo>
                    <a:pt x="52" y="415"/>
                  </a:lnTo>
                  <a:lnTo>
                    <a:pt x="21" y="451"/>
                  </a:lnTo>
                  <a:lnTo>
                    <a:pt x="9" y="492"/>
                  </a:lnTo>
                  <a:lnTo>
                    <a:pt x="0" y="520"/>
                  </a:lnTo>
                  <a:lnTo>
                    <a:pt x="47" y="505"/>
                  </a:lnTo>
                  <a:lnTo>
                    <a:pt x="82" y="506"/>
                  </a:lnTo>
                  <a:lnTo>
                    <a:pt x="112" y="515"/>
                  </a:lnTo>
                  <a:lnTo>
                    <a:pt x="125" y="534"/>
                  </a:lnTo>
                  <a:lnTo>
                    <a:pt x="196" y="542"/>
                  </a:lnTo>
                  <a:lnTo>
                    <a:pt x="249" y="525"/>
                  </a:lnTo>
                  <a:lnTo>
                    <a:pt x="308" y="527"/>
                  </a:lnTo>
                  <a:lnTo>
                    <a:pt x="308" y="541"/>
                  </a:lnTo>
                  <a:lnTo>
                    <a:pt x="318" y="562"/>
                  </a:lnTo>
                  <a:lnTo>
                    <a:pt x="312" y="593"/>
                  </a:lnTo>
                  <a:lnTo>
                    <a:pt x="327" y="616"/>
                  </a:lnTo>
                  <a:lnTo>
                    <a:pt x="360" y="625"/>
                  </a:lnTo>
                  <a:lnTo>
                    <a:pt x="368" y="662"/>
                  </a:lnTo>
                  <a:lnTo>
                    <a:pt x="357" y="701"/>
                  </a:lnTo>
                  <a:lnTo>
                    <a:pt x="378" y="745"/>
                  </a:lnTo>
                  <a:lnTo>
                    <a:pt x="428" y="724"/>
                  </a:lnTo>
                  <a:lnTo>
                    <a:pt x="431" y="705"/>
                  </a:lnTo>
                  <a:lnTo>
                    <a:pt x="465" y="699"/>
                  </a:lnTo>
                  <a:lnTo>
                    <a:pt x="487" y="715"/>
                  </a:lnTo>
                  <a:lnTo>
                    <a:pt x="535" y="701"/>
                  </a:lnTo>
                  <a:lnTo>
                    <a:pt x="605" y="681"/>
                  </a:lnTo>
                  <a:lnTo>
                    <a:pt x="651" y="680"/>
                  </a:lnTo>
                  <a:lnTo>
                    <a:pt x="689" y="655"/>
                  </a:lnTo>
                  <a:lnTo>
                    <a:pt x="706" y="667"/>
                  </a:lnTo>
                  <a:lnTo>
                    <a:pt x="726" y="650"/>
                  </a:lnTo>
                  <a:lnTo>
                    <a:pt x="726" y="621"/>
                  </a:lnTo>
                  <a:lnTo>
                    <a:pt x="746" y="605"/>
                  </a:lnTo>
                  <a:lnTo>
                    <a:pt x="732" y="590"/>
                  </a:lnTo>
                  <a:lnTo>
                    <a:pt x="739" y="578"/>
                  </a:lnTo>
                  <a:lnTo>
                    <a:pt x="770" y="574"/>
                  </a:lnTo>
                  <a:lnTo>
                    <a:pt x="768" y="527"/>
                  </a:lnTo>
                  <a:lnTo>
                    <a:pt x="775" y="526"/>
                  </a:lnTo>
                  <a:lnTo>
                    <a:pt x="810" y="520"/>
                  </a:lnTo>
                  <a:lnTo>
                    <a:pt x="818" y="480"/>
                  </a:lnTo>
                  <a:lnTo>
                    <a:pt x="845" y="458"/>
                  </a:lnTo>
                  <a:lnTo>
                    <a:pt x="842" y="429"/>
                  </a:lnTo>
                  <a:lnTo>
                    <a:pt x="825" y="414"/>
                  </a:lnTo>
                  <a:lnTo>
                    <a:pt x="819" y="392"/>
                  </a:lnTo>
                  <a:lnTo>
                    <a:pt x="837" y="377"/>
                  </a:lnTo>
                  <a:lnTo>
                    <a:pt x="830" y="353"/>
                  </a:lnTo>
                  <a:lnTo>
                    <a:pt x="841" y="344"/>
                  </a:lnTo>
                  <a:lnTo>
                    <a:pt x="860" y="350"/>
                  </a:lnTo>
                  <a:lnTo>
                    <a:pt x="873" y="343"/>
                  </a:lnTo>
                  <a:lnTo>
                    <a:pt x="863" y="330"/>
                  </a:lnTo>
                  <a:lnTo>
                    <a:pt x="859" y="313"/>
                  </a:lnTo>
                  <a:lnTo>
                    <a:pt x="907" y="330"/>
                  </a:lnTo>
                  <a:lnTo>
                    <a:pt x="919" y="310"/>
                  </a:lnTo>
                  <a:lnTo>
                    <a:pt x="904" y="295"/>
                  </a:lnTo>
                  <a:lnTo>
                    <a:pt x="886" y="299"/>
                  </a:lnTo>
                  <a:lnTo>
                    <a:pt x="877" y="257"/>
                  </a:lnTo>
                  <a:lnTo>
                    <a:pt x="888" y="225"/>
                  </a:lnTo>
                  <a:lnTo>
                    <a:pt x="909" y="222"/>
                  </a:lnTo>
                  <a:lnTo>
                    <a:pt x="913" y="207"/>
                  </a:lnTo>
                  <a:lnTo>
                    <a:pt x="907" y="195"/>
                  </a:lnTo>
                  <a:lnTo>
                    <a:pt x="928" y="167"/>
                  </a:lnTo>
                  <a:lnTo>
                    <a:pt x="918" y="142"/>
                  </a:lnTo>
                  <a:lnTo>
                    <a:pt x="882" y="140"/>
                  </a:lnTo>
                  <a:lnTo>
                    <a:pt x="875" y="124"/>
                  </a:lnTo>
                  <a:lnTo>
                    <a:pt x="844" y="114"/>
                  </a:lnTo>
                  <a:lnTo>
                    <a:pt x="840" y="128"/>
                  </a:lnTo>
                  <a:lnTo>
                    <a:pt x="814" y="126"/>
                  </a:lnTo>
                  <a:lnTo>
                    <a:pt x="803" y="109"/>
                  </a:lnTo>
                  <a:lnTo>
                    <a:pt x="803" y="100"/>
                  </a:lnTo>
                  <a:lnTo>
                    <a:pt x="761" y="66"/>
                  </a:lnTo>
                  <a:lnTo>
                    <a:pt x="728" y="81"/>
                  </a:lnTo>
                  <a:lnTo>
                    <a:pt x="704" y="55"/>
                  </a:lnTo>
                  <a:lnTo>
                    <a:pt x="679" y="44"/>
                  </a:lnTo>
                  <a:lnTo>
                    <a:pt x="675" y="26"/>
                  </a:lnTo>
                  <a:lnTo>
                    <a:pt x="645" y="20"/>
                  </a:lnTo>
                  <a:lnTo>
                    <a:pt x="622" y="35"/>
                  </a:lnTo>
                  <a:lnTo>
                    <a:pt x="602" y="28"/>
                  </a:lnTo>
                  <a:lnTo>
                    <a:pt x="594" y="7"/>
                  </a:lnTo>
                  <a:lnTo>
                    <a:pt x="567" y="0"/>
                  </a:lnTo>
                  <a:lnTo>
                    <a:pt x="524" y="17"/>
                  </a:lnTo>
                  <a:lnTo>
                    <a:pt x="519" y="35"/>
                  </a:lnTo>
                  <a:lnTo>
                    <a:pt x="474" y="52"/>
                  </a:lnTo>
                  <a:lnTo>
                    <a:pt x="451" y="74"/>
                  </a:lnTo>
                  <a:lnTo>
                    <a:pt x="436" y="72"/>
                  </a:lnTo>
                  <a:lnTo>
                    <a:pt x="414" y="86"/>
                  </a:lnTo>
                  <a:lnTo>
                    <a:pt x="401" y="81"/>
                  </a:lnTo>
                  <a:lnTo>
                    <a:pt x="411" y="60"/>
                  </a:lnTo>
                  <a:lnTo>
                    <a:pt x="395" y="56"/>
                  </a:lnTo>
                  <a:lnTo>
                    <a:pt x="374" y="33"/>
                  </a:lnTo>
                  <a:close/>
                </a:path>
              </a:pathLst>
            </a:custGeom>
            <a:solidFill>
              <a:srgbClr val="0070C0"/>
            </a:solidFill>
            <a:ln w="3175">
              <a:solidFill>
                <a:schemeClr val="bg1"/>
              </a:solidFill>
            </a:ln>
          </p:spPr>
          <p:txBody>
            <a:bodyPr lIns="51428" tIns="25714" rIns="51428" bIns="25714"/>
            <a:lstStyle/>
            <a:p>
              <a:pPr defTabSz="342900">
                <a:defRPr/>
              </a:pPr>
              <a:endParaRPr lang="pt-BR" sz="1350" kern="0">
                <a:solidFill>
                  <a:prstClr val="black"/>
                </a:solidFill>
                <a:latin typeface="Gill Sans MT" panose="020B0502020104020203" pitchFamily="34" charset="0"/>
                <a:cs typeface="Times New Roman" pitchFamily="18" charset="0"/>
              </a:endParaRPr>
            </a:p>
          </p:txBody>
        </p:sp>
        <p:sp>
          <p:nvSpPr>
            <p:cNvPr id="23" name="Freeform 70">
              <a:extLst>
                <a:ext uri="{FF2B5EF4-FFF2-40B4-BE49-F238E27FC236}">
                  <a16:creationId xmlns:a16="http://schemas.microsoft.com/office/drawing/2014/main" id="{5CFB1E87-ADA4-E3EF-92D9-BAB832F72A6C}"/>
                </a:ext>
              </a:extLst>
            </p:cNvPr>
            <p:cNvSpPr>
              <a:spLocks/>
            </p:cNvSpPr>
            <p:nvPr/>
          </p:nvSpPr>
          <p:spPr bwMode="auto">
            <a:xfrm>
              <a:off x="4338833" y="4564988"/>
              <a:ext cx="498218" cy="336636"/>
            </a:xfrm>
            <a:custGeom>
              <a:avLst/>
              <a:gdLst>
                <a:gd name="T0" fmla="*/ 268 w 342"/>
                <a:gd name="T1" fmla="*/ 0 h 229"/>
                <a:gd name="T2" fmla="*/ 230 w 342"/>
                <a:gd name="T3" fmla="*/ 16 h 229"/>
                <a:gd name="T4" fmla="*/ 224 w 342"/>
                <a:gd name="T5" fmla="*/ 47 h 229"/>
                <a:gd name="T6" fmla="*/ 204 w 342"/>
                <a:gd name="T7" fmla="*/ 93 h 229"/>
                <a:gd name="T8" fmla="*/ 149 w 342"/>
                <a:gd name="T9" fmla="*/ 106 h 229"/>
                <a:gd name="T10" fmla="*/ 33 w 342"/>
                <a:gd name="T11" fmla="*/ 127 h 229"/>
                <a:gd name="T12" fmla="*/ 0 w 342"/>
                <a:gd name="T13" fmla="*/ 207 h 229"/>
                <a:gd name="T14" fmla="*/ 14 w 342"/>
                <a:gd name="T15" fmla="*/ 229 h 229"/>
                <a:gd name="T16" fmla="*/ 44 w 342"/>
                <a:gd name="T17" fmla="*/ 219 h 229"/>
                <a:gd name="T18" fmla="*/ 44 w 342"/>
                <a:gd name="T19" fmla="*/ 214 h 229"/>
                <a:gd name="T20" fmla="*/ 29 w 342"/>
                <a:gd name="T21" fmla="*/ 213 h 229"/>
                <a:gd name="T22" fmla="*/ 27 w 342"/>
                <a:gd name="T23" fmla="*/ 209 h 229"/>
                <a:gd name="T24" fmla="*/ 40 w 342"/>
                <a:gd name="T25" fmla="*/ 187 h 229"/>
                <a:gd name="T26" fmla="*/ 61 w 342"/>
                <a:gd name="T27" fmla="*/ 192 h 229"/>
                <a:gd name="T28" fmla="*/ 66 w 342"/>
                <a:gd name="T29" fmla="*/ 195 h 229"/>
                <a:gd name="T30" fmla="*/ 99 w 342"/>
                <a:gd name="T31" fmla="*/ 185 h 229"/>
                <a:gd name="T32" fmla="*/ 122 w 342"/>
                <a:gd name="T33" fmla="*/ 189 h 229"/>
                <a:gd name="T34" fmla="*/ 141 w 342"/>
                <a:gd name="T35" fmla="*/ 192 h 229"/>
                <a:gd name="T36" fmla="*/ 143 w 342"/>
                <a:gd name="T37" fmla="*/ 182 h 229"/>
                <a:gd name="T38" fmla="*/ 159 w 342"/>
                <a:gd name="T39" fmla="*/ 165 h 229"/>
                <a:gd name="T40" fmla="*/ 163 w 342"/>
                <a:gd name="T41" fmla="*/ 183 h 229"/>
                <a:gd name="T42" fmla="*/ 156 w 342"/>
                <a:gd name="T43" fmla="*/ 189 h 229"/>
                <a:gd name="T44" fmla="*/ 211 w 342"/>
                <a:gd name="T45" fmla="*/ 192 h 229"/>
                <a:gd name="T46" fmla="*/ 228 w 342"/>
                <a:gd name="T47" fmla="*/ 189 h 229"/>
                <a:gd name="T48" fmla="*/ 191 w 342"/>
                <a:gd name="T49" fmla="*/ 188 h 229"/>
                <a:gd name="T50" fmla="*/ 228 w 342"/>
                <a:gd name="T51" fmla="*/ 182 h 229"/>
                <a:gd name="T52" fmla="*/ 246 w 342"/>
                <a:gd name="T53" fmla="*/ 188 h 229"/>
                <a:gd name="T54" fmla="*/ 263 w 342"/>
                <a:gd name="T55" fmla="*/ 175 h 229"/>
                <a:gd name="T56" fmla="*/ 257 w 342"/>
                <a:gd name="T57" fmla="*/ 154 h 229"/>
                <a:gd name="T58" fmla="*/ 312 w 342"/>
                <a:gd name="T59" fmla="*/ 127 h 229"/>
                <a:gd name="T60" fmla="*/ 335 w 342"/>
                <a:gd name="T61" fmla="*/ 86 h 229"/>
                <a:gd name="T62" fmla="*/ 320 w 342"/>
                <a:gd name="T63" fmla="*/ 31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2" h="229">
                  <a:moveTo>
                    <a:pt x="289" y="34"/>
                  </a:moveTo>
                  <a:lnTo>
                    <a:pt x="268" y="0"/>
                  </a:lnTo>
                  <a:lnTo>
                    <a:pt x="237" y="4"/>
                  </a:lnTo>
                  <a:lnTo>
                    <a:pt x="230" y="16"/>
                  </a:lnTo>
                  <a:lnTo>
                    <a:pt x="244" y="31"/>
                  </a:lnTo>
                  <a:lnTo>
                    <a:pt x="224" y="47"/>
                  </a:lnTo>
                  <a:lnTo>
                    <a:pt x="224" y="76"/>
                  </a:lnTo>
                  <a:lnTo>
                    <a:pt x="204" y="93"/>
                  </a:lnTo>
                  <a:lnTo>
                    <a:pt x="187" y="81"/>
                  </a:lnTo>
                  <a:lnTo>
                    <a:pt x="149" y="106"/>
                  </a:lnTo>
                  <a:lnTo>
                    <a:pt x="103" y="107"/>
                  </a:lnTo>
                  <a:lnTo>
                    <a:pt x="33" y="127"/>
                  </a:lnTo>
                  <a:lnTo>
                    <a:pt x="33" y="160"/>
                  </a:lnTo>
                  <a:lnTo>
                    <a:pt x="0" y="207"/>
                  </a:lnTo>
                  <a:lnTo>
                    <a:pt x="8" y="221"/>
                  </a:lnTo>
                  <a:lnTo>
                    <a:pt x="14" y="229"/>
                  </a:lnTo>
                  <a:lnTo>
                    <a:pt x="41" y="227"/>
                  </a:lnTo>
                  <a:lnTo>
                    <a:pt x="44" y="219"/>
                  </a:lnTo>
                  <a:lnTo>
                    <a:pt x="54" y="218"/>
                  </a:lnTo>
                  <a:lnTo>
                    <a:pt x="44" y="214"/>
                  </a:lnTo>
                  <a:lnTo>
                    <a:pt x="35" y="216"/>
                  </a:lnTo>
                  <a:lnTo>
                    <a:pt x="29" y="213"/>
                  </a:lnTo>
                  <a:lnTo>
                    <a:pt x="35" y="208"/>
                  </a:lnTo>
                  <a:lnTo>
                    <a:pt x="27" y="209"/>
                  </a:lnTo>
                  <a:lnTo>
                    <a:pt x="29" y="200"/>
                  </a:lnTo>
                  <a:lnTo>
                    <a:pt x="40" y="187"/>
                  </a:lnTo>
                  <a:lnTo>
                    <a:pt x="56" y="187"/>
                  </a:lnTo>
                  <a:lnTo>
                    <a:pt x="61" y="192"/>
                  </a:lnTo>
                  <a:lnTo>
                    <a:pt x="52" y="202"/>
                  </a:lnTo>
                  <a:lnTo>
                    <a:pt x="66" y="195"/>
                  </a:lnTo>
                  <a:lnTo>
                    <a:pt x="77" y="185"/>
                  </a:lnTo>
                  <a:lnTo>
                    <a:pt x="99" y="185"/>
                  </a:lnTo>
                  <a:lnTo>
                    <a:pt x="103" y="189"/>
                  </a:lnTo>
                  <a:lnTo>
                    <a:pt x="122" y="189"/>
                  </a:lnTo>
                  <a:lnTo>
                    <a:pt x="132" y="192"/>
                  </a:lnTo>
                  <a:lnTo>
                    <a:pt x="141" y="192"/>
                  </a:lnTo>
                  <a:lnTo>
                    <a:pt x="145" y="187"/>
                  </a:lnTo>
                  <a:lnTo>
                    <a:pt x="143" y="182"/>
                  </a:lnTo>
                  <a:lnTo>
                    <a:pt x="144" y="176"/>
                  </a:lnTo>
                  <a:lnTo>
                    <a:pt x="159" y="165"/>
                  </a:lnTo>
                  <a:lnTo>
                    <a:pt x="164" y="171"/>
                  </a:lnTo>
                  <a:lnTo>
                    <a:pt x="163" y="183"/>
                  </a:lnTo>
                  <a:lnTo>
                    <a:pt x="155" y="187"/>
                  </a:lnTo>
                  <a:lnTo>
                    <a:pt x="156" y="189"/>
                  </a:lnTo>
                  <a:lnTo>
                    <a:pt x="168" y="189"/>
                  </a:lnTo>
                  <a:lnTo>
                    <a:pt x="211" y="192"/>
                  </a:lnTo>
                  <a:lnTo>
                    <a:pt x="228" y="192"/>
                  </a:lnTo>
                  <a:lnTo>
                    <a:pt x="228" y="189"/>
                  </a:lnTo>
                  <a:lnTo>
                    <a:pt x="211" y="191"/>
                  </a:lnTo>
                  <a:lnTo>
                    <a:pt x="191" y="188"/>
                  </a:lnTo>
                  <a:lnTo>
                    <a:pt x="208" y="181"/>
                  </a:lnTo>
                  <a:lnTo>
                    <a:pt x="228" y="182"/>
                  </a:lnTo>
                  <a:lnTo>
                    <a:pt x="229" y="187"/>
                  </a:lnTo>
                  <a:lnTo>
                    <a:pt x="246" y="188"/>
                  </a:lnTo>
                  <a:lnTo>
                    <a:pt x="251" y="189"/>
                  </a:lnTo>
                  <a:lnTo>
                    <a:pt x="263" y="175"/>
                  </a:lnTo>
                  <a:lnTo>
                    <a:pt x="258" y="169"/>
                  </a:lnTo>
                  <a:lnTo>
                    <a:pt x="257" y="154"/>
                  </a:lnTo>
                  <a:lnTo>
                    <a:pt x="278" y="133"/>
                  </a:lnTo>
                  <a:lnTo>
                    <a:pt x="312" y="127"/>
                  </a:lnTo>
                  <a:lnTo>
                    <a:pt x="342" y="105"/>
                  </a:lnTo>
                  <a:lnTo>
                    <a:pt x="335" y="86"/>
                  </a:lnTo>
                  <a:lnTo>
                    <a:pt x="339" y="54"/>
                  </a:lnTo>
                  <a:lnTo>
                    <a:pt x="320" y="31"/>
                  </a:lnTo>
                  <a:lnTo>
                    <a:pt x="289" y="34"/>
                  </a:lnTo>
                  <a:close/>
                </a:path>
              </a:pathLst>
            </a:custGeom>
            <a:solidFill>
              <a:srgbClr val="0070C0"/>
            </a:solidFill>
            <a:ln w="3175">
              <a:solidFill>
                <a:schemeClr val="bg1"/>
              </a:solidFill>
            </a:ln>
          </p:spPr>
          <p:txBody>
            <a:bodyPr lIns="51428" tIns="25714" rIns="51428" bIns="25714"/>
            <a:lstStyle/>
            <a:p>
              <a:pPr defTabSz="342900">
                <a:defRPr/>
              </a:pPr>
              <a:endParaRPr lang="pt-BR" sz="1350" kern="0">
                <a:solidFill>
                  <a:prstClr val="black"/>
                </a:solidFill>
                <a:latin typeface="Gill Sans MT" panose="020B0502020104020203" pitchFamily="34" charset="0"/>
                <a:cs typeface="Times New Roman" pitchFamily="18" charset="0"/>
              </a:endParaRPr>
            </a:p>
          </p:txBody>
        </p:sp>
        <p:sp>
          <p:nvSpPr>
            <p:cNvPr id="24" name="Freeform 73">
              <a:extLst>
                <a:ext uri="{FF2B5EF4-FFF2-40B4-BE49-F238E27FC236}">
                  <a16:creationId xmlns:a16="http://schemas.microsoft.com/office/drawing/2014/main" id="{07C9656C-EA86-7D72-6F58-AC45A343AF83}"/>
                </a:ext>
              </a:extLst>
            </p:cNvPr>
            <p:cNvSpPr>
              <a:spLocks/>
            </p:cNvSpPr>
            <p:nvPr/>
          </p:nvSpPr>
          <p:spPr bwMode="auto">
            <a:xfrm>
              <a:off x="4136342" y="3018517"/>
              <a:ext cx="1145030" cy="1240706"/>
            </a:xfrm>
            <a:custGeom>
              <a:avLst/>
              <a:gdLst>
                <a:gd name="T0" fmla="*/ 755 w 786"/>
                <a:gd name="T1" fmla="*/ 174 h 844"/>
                <a:gd name="T2" fmla="*/ 734 w 786"/>
                <a:gd name="T3" fmla="*/ 98 h 844"/>
                <a:gd name="T4" fmla="*/ 678 w 786"/>
                <a:gd name="T5" fmla="*/ 31 h 844"/>
                <a:gd name="T6" fmla="*/ 610 w 786"/>
                <a:gd name="T7" fmla="*/ 3 h 844"/>
                <a:gd name="T8" fmla="*/ 547 w 786"/>
                <a:gd name="T9" fmla="*/ 64 h 844"/>
                <a:gd name="T10" fmla="*/ 484 w 786"/>
                <a:gd name="T11" fmla="*/ 39 h 844"/>
                <a:gd name="T12" fmla="*/ 424 w 786"/>
                <a:gd name="T13" fmla="*/ 20 h 844"/>
                <a:gd name="T14" fmla="*/ 369 w 786"/>
                <a:gd name="T15" fmla="*/ 59 h 844"/>
                <a:gd name="T16" fmla="*/ 292 w 786"/>
                <a:gd name="T17" fmla="*/ 49 h 844"/>
                <a:gd name="T18" fmla="*/ 245 w 786"/>
                <a:gd name="T19" fmla="*/ 83 h 844"/>
                <a:gd name="T20" fmla="*/ 231 w 786"/>
                <a:gd name="T21" fmla="*/ 148 h 844"/>
                <a:gd name="T22" fmla="*/ 167 w 786"/>
                <a:gd name="T23" fmla="*/ 177 h 844"/>
                <a:gd name="T24" fmla="*/ 59 w 786"/>
                <a:gd name="T25" fmla="*/ 153 h 844"/>
                <a:gd name="T26" fmla="*/ 0 w 786"/>
                <a:gd name="T27" fmla="*/ 220 h 844"/>
                <a:gd name="T28" fmla="*/ 41 w 786"/>
                <a:gd name="T29" fmla="*/ 255 h 844"/>
                <a:gd name="T30" fmla="*/ 48 w 786"/>
                <a:gd name="T31" fmla="*/ 284 h 844"/>
                <a:gd name="T32" fmla="*/ 28 w 786"/>
                <a:gd name="T33" fmla="*/ 346 h 844"/>
                <a:gd name="T34" fmla="*/ 36 w 786"/>
                <a:gd name="T35" fmla="*/ 385 h 844"/>
                <a:gd name="T36" fmla="*/ 39 w 786"/>
                <a:gd name="T37" fmla="*/ 453 h 844"/>
                <a:gd name="T38" fmla="*/ 53 w 786"/>
                <a:gd name="T39" fmla="*/ 510 h 844"/>
                <a:gd name="T40" fmla="*/ 51 w 786"/>
                <a:gd name="T41" fmla="*/ 564 h 844"/>
                <a:gd name="T42" fmla="*/ 156 w 786"/>
                <a:gd name="T43" fmla="*/ 513 h 844"/>
                <a:gd name="T44" fmla="*/ 239 w 786"/>
                <a:gd name="T45" fmla="*/ 506 h 844"/>
                <a:gd name="T46" fmla="*/ 316 w 786"/>
                <a:gd name="T47" fmla="*/ 522 h 844"/>
                <a:gd name="T48" fmla="*/ 440 w 786"/>
                <a:gd name="T49" fmla="*/ 578 h 844"/>
                <a:gd name="T50" fmla="*/ 481 w 786"/>
                <a:gd name="T51" fmla="*/ 592 h 844"/>
                <a:gd name="T52" fmla="*/ 565 w 786"/>
                <a:gd name="T53" fmla="*/ 645 h 844"/>
                <a:gd name="T54" fmla="*/ 525 w 786"/>
                <a:gd name="T55" fmla="*/ 703 h 844"/>
                <a:gd name="T56" fmla="*/ 556 w 786"/>
                <a:gd name="T57" fmla="*/ 788 h 844"/>
                <a:gd name="T58" fmla="*/ 627 w 786"/>
                <a:gd name="T59" fmla="*/ 791 h 844"/>
                <a:gd name="T60" fmla="*/ 638 w 786"/>
                <a:gd name="T61" fmla="*/ 722 h 844"/>
                <a:gd name="T62" fmla="*/ 654 w 786"/>
                <a:gd name="T63" fmla="*/ 627 h 844"/>
                <a:gd name="T64" fmla="*/ 650 w 786"/>
                <a:gd name="T65" fmla="*/ 555 h 844"/>
                <a:gd name="T66" fmla="*/ 655 w 786"/>
                <a:gd name="T67" fmla="*/ 544 h 844"/>
                <a:gd name="T68" fmla="*/ 644 w 786"/>
                <a:gd name="T69" fmla="*/ 501 h 844"/>
                <a:gd name="T70" fmla="*/ 656 w 786"/>
                <a:gd name="T71" fmla="*/ 427 h 844"/>
                <a:gd name="T72" fmla="*/ 654 w 786"/>
                <a:gd name="T73" fmla="*/ 429 h 844"/>
                <a:gd name="T74" fmla="*/ 655 w 786"/>
                <a:gd name="T75" fmla="*/ 413 h 844"/>
                <a:gd name="T76" fmla="*/ 652 w 786"/>
                <a:gd name="T77" fmla="*/ 408 h 844"/>
                <a:gd name="T78" fmla="*/ 665 w 786"/>
                <a:gd name="T79" fmla="*/ 384 h 844"/>
                <a:gd name="T80" fmla="*/ 670 w 786"/>
                <a:gd name="T81" fmla="*/ 364 h 844"/>
                <a:gd name="T82" fmla="*/ 671 w 786"/>
                <a:gd name="T83" fmla="*/ 352 h 844"/>
                <a:gd name="T84" fmla="*/ 675 w 786"/>
                <a:gd name="T85" fmla="*/ 339 h 844"/>
                <a:gd name="T86" fmla="*/ 688 w 786"/>
                <a:gd name="T87" fmla="*/ 344 h 844"/>
                <a:gd name="T88" fmla="*/ 689 w 786"/>
                <a:gd name="T89" fmla="*/ 356 h 844"/>
                <a:gd name="T90" fmla="*/ 755 w 786"/>
                <a:gd name="T91" fmla="*/ 301 h 844"/>
                <a:gd name="T92" fmla="*/ 774 w 786"/>
                <a:gd name="T93" fmla="*/ 255 h 844"/>
                <a:gd name="T94" fmla="*/ 781 w 786"/>
                <a:gd name="T95" fmla="*/ 240 h 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86" h="844">
                  <a:moveTo>
                    <a:pt x="755" y="217"/>
                  </a:moveTo>
                  <a:lnTo>
                    <a:pt x="722" y="202"/>
                  </a:lnTo>
                  <a:lnTo>
                    <a:pt x="737" y="180"/>
                  </a:lnTo>
                  <a:lnTo>
                    <a:pt x="755" y="174"/>
                  </a:lnTo>
                  <a:lnTo>
                    <a:pt x="758" y="146"/>
                  </a:lnTo>
                  <a:lnTo>
                    <a:pt x="720" y="128"/>
                  </a:lnTo>
                  <a:lnTo>
                    <a:pt x="719" y="114"/>
                  </a:lnTo>
                  <a:lnTo>
                    <a:pt x="734" y="98"/>
                  </a:lnTo>
                  <a:lnTo>
                    <a:pt x="722" y="71"/>
                  </a:lnTo>
                  <a:lnTo>
                    <a:pt x="709" y="45"/>
                  </a:lnTo>
                  <a:lnTo>
                    <a:pt x="696" y="32"/>
                  </a:lnTo>
                  <a:lnTo>
                    <a:pt x="678" y="31"/>
                  </a:lnTo>
                  <a:lnTo>
                    <a:pt x="674" y="17"/>
                  </a:lnTo>
                  <a:lnTo>
                    <a:pt x="657" y="17"/>
                  </a:lnTo>
                  <a:lnTo>
                    <a:pt x="637" y="0"/>
                  </a:lnTo>
                  <a:lnTo>
                    <a:pt x="610" y="3"/>
                  </a:lnTo>
                  <a:lnTo>
                    <a:pt x="592" y="17"/>
                  </a:lnTo>
                  <a:lnTo>
                    <a:pt x="575" y="20"/>
                  </a:lnTo>
                  <a:lnTo>
                    <a:pt x="568" y="43"/>
                  </a:lnTo>
                  <a:lnTo>
                    <a:pt x="547" y="64"/>
                  </a:lnTo>
                  <a:lnTo>
                    <a:pt x="526" y="67"/>
                  </a:lnTo>
                  <a:lnTo>
                    <a:pt x="509" y="60"/>
                  </a:lnTo>
                  <a:lnTo>
                    <a:pt x="508" y="44"/>
                  </a:lnTo>
                  <a:lnTo>
                    <a:pt x="484" y="39"/>
                  </a:lnTo>
                  <a:lnTo>
                    <a:pt x="491" y="17"/>
                  </a:lnTo>
                  <a:lnTo>
                    <a:pt x="474" y="1"/>
                  </a:lnTo>
                  <a:lnTo>
                    <a:pt x="447" y="5"/>
                  </a:lnTo>
                  <a:lnTo>
                    <a:pt x="424" y="20"/>
                  </a:lnTo>
                  <a:lnTo>
                    <a:pt x="423" y="31"/>
                  </a:lnTo>
                  <a:lnTo>
                    <a:pt x="400" y="33"/>
                  </a:lnTo>
                  <a:lnTo>
                    <a:pt x="393" y="51"/>
                  </a:lnTo>
                  <a:lnTo>
                    <a:pt x="369" y="59"/>
                  </a:lnTo>
                  <a:lnTo>
                    <a:pt x="353" y="59"/>
                  </a:lnTo>
                  <a:lnTo>
                    <a:pt x="339" y="71"/>
                  </a:lnTo>
                  <a:lnTo>
                    <a:pt x="317" y="71"/>
                  </a:lnTo>
                  <a:lnTo>
                    <a:pt x="292" y="49"/>
                  </a:lnTo>
                  <a:lnTo>
                    <a:pt x="281" y="63"/>
                  </a:lnTo>
                  <a:lnTo>
                    <a:pt x="259" y="46"/>
                  </a:lnTo>
                  <a:lnTo>
                    <a:pt x="243" y="63"/>
                  </a:lnTo>
                  <a:lnTo>
                    <a:pt x="245" y="83"/>
                  </a:lnTo>
                  <a:lnTo>
                    <a:pt x="256" y="94"/>
                  </a:lnTo>
                  <a:lnTo>
                    <a:pt x="252" y="116"/>
                  </a:lnTo>
                  <a:lnTo>
                    <a:pt x="234" y="128"/>
                  </a:lnTo>
                  <a:lnTo>
                    <a:pt x="231" y="148"/>
                  </a:lnTo>
                  <a:lnTo>
                    <a:pt x="221" y="146"/>
                  </a:lnTo>
                  <a:lnTo>
                    <a:pt x="210" y="160"/>
                  </a:lnTo>
                  <a:lnTo>
                    <a:pt x="185" y="158"/>
                  </a:lnTo>
                  <a:lnTo>
                    <a:pt x="167" y="177"/>
                  </a:lnTo>
                  <a:lnTo>
                    <a:pt x="118" y="180"/>
                  </a:lnTo>
                  <a:lnTo>
                    <a:pt x="94" y="141"/>
                  </a:lnTo>
                  <a:lnTo>
                    <a:pt x="67" y="138"/>
                  </a:lnTo>
                  <a:lnTo>
                    <a:pt x="59" y="153"/>
                  </a:lnTo>
                  <a:lnTo>
                    <a:pt x="24" y="161"/>
                  </a:lnTo>
                  <a:lnTo>
                    <a:pt x="28" y="188"/>
                  </a:lnTo>
                  <a:lnTo>
                    <a:pt x="10" y="205"/>
                  </a:lnTo>
                  <a:lnTo>
                    <a:pt x="0" y="220"/>
                  </a:lnTo>
                  <a:lnTo>
                    <a:pt x="17" y="238"/>
                  </a:lnTo>
                  <a:lnTo>
                    <a:pt x="29" y="237"/>
                  </a:lnTo>
                  <a:lnTo>
                    <a:pt x="40" y="242"/>
                  </a:lnTo>
                  <a:lnTo>
                    <a:pt x="41" y="255"/>
                  </a:lnTo>
                  <a:lnTo>
                    <a:pt x="29" y="262"/>
                  </a:lnTo>
                  <a:lnTo>
                    <a:pt x="32" y="272"/>
                  </a:lnTo>
                  <a:lnTo>
                    <a:pt x="47" y="268"/>
                  </a:lnTo>
                  <a:lnTo>
                    <a:pt x="48" y="284"/>
                  </a:lnTo>
                  <a:lnTo>
                    <a:pt x="26" y="297"/>
                  </a:lnTo>
                  <a:lnTo>
                    <a:pt x="18" y="308"/>
                  </a:lnTo>
                  <a:lnTo>
                    <a:pt x="38" y="338"/>
                  </a:lnTo>
                  <a:lnTo>
                    <a:pt x="28" y="346"/>
                  </a:lnTo>
                  <a:lnTo>
                    <a:pt x="30" y="356"/>
                  </a:lnTo>
                  <a:lnTo>
                    <a:pt x="47" y="356"/>
                  </a:lnTo>
                  <a:lnTo>
                    <a:pt x="52" y="372"/>
                  </a:lnTo>
                  <a:lnTo>
                    <a:pt x="36" y="385"/>
                  </a:lnTo>
                  <a:lnTo>
                    <a:pt x="46" y="401"/>
                  </a:lnTo>
                  <a:lnTo>
                    <a:pt x="29" y="413"/>
                  </a:lnTo>
                  <a:lnTo>
                    <a:pt x="24" y="436"/>
                  </a:lnTo>
                  <a:lnTo>
                    <a:pt x="39" y="453"/>
                  </a:lnTo>
                  <a:lnTo>
                    <a:pt x="35" y="473"/>
                  </a:lnTo>
                  <a:lnTo>
                    <a:pt x="55" y="475"/>
                  </a:lnTo>
                  <a:lnTo>
                    <a:pt x="60" y="492"/>
                  </a:lnTo>
                  <a:lnTo>
                    <a:pt x="53" y="510"/>
                  </a:lnTo>
                  <a:lnTo>
                    <a:pt x="56" y="522"/>
                  </a:lnTo>
                  <a:lnTo>
                    <a:pt x="48" y="538"/>
                  </a:lnTo>
                  <a:lnTo>
                    <a:pt x="38" y="559"/>
                  </a:lnTo>
                  <a:lnTo>
                    <a:pt x="51" y="564"/>
                  </a:lnTo>
                  <a:lnTo>
                    <a:pt x="73" y="550"/>
                  </a:lnTo>
                  <a:lnTo>
                    <a:pt x="88" y="552"/>
                  </a:lnTo>
                  <a:lnTo>
                    <a:pt x="111" y="530"/>
                  </a:lnTo>
                  <a:lnTo>
                    <a:pt x="156" y="513"/>
                  </a:lnTo>
                  <a:lnTo>
                    <a:pt x="161" y="495"/>
                  </a:lnTo>
                  <a:lnTo>
                    <a:pt x="204" y="478"/>
                  </a:lnTo>
                  <a:lnTo>
                    <a:pt x="231" y="485"/>
                  </a:lnTo>
                  <a:lnTo>
                    <a:pt x="239" y="506"/>
                  </a:lnTo>
                  <a:lnTo>
                    <a:pt x="259" y="513"/>
                  </a:lnTo>
                  <a:lnTo>
                    <a:pt x="282" y="498"/>
                  </a:lnTo>
                  <a:lnTo>
                    <a:pt x="312" y="504"/>
                  </a:lnTo>
                  <a:lnTo>
                    <a:pt x="316" y="522"/>
                  </a:lnTo>
                  <a:lnTo>
                    <a:pt x="341" y="533"/>
                  </a:lnTo>
                  <a:lnTo>
                    <a:pt x="365" y="559"/>
                  </a:lnTo>
                  <a:lnTo>
                    <a:pt x="398" y="544"/>
                  </a:lnTo>
                  <a:lnTo>
                    <a:pt x="440" y="578"/>
                  </a:lnTo>
                  <a:lnTo>
                    <a:pt x="440" y="587"/>
                  </a:lnTo>
                  <a:lnTo>
                    <a:pt x="451" y="604"/>
                  </a:lnTo>
                  <a:lnTo>
                    <a:pt x="477" y="606"/>
                  </a:lnTo>
                  <a:lnTo>
                    <a:pt x="481" y="592"/>
                  </a:lnTo>
                  <a:lnTo>
                    <a:pt x="512" y="602"/>
                  </a:lnTo>
                  <a:lnTo>
                    <a:pt x="519" y="618"/>
                  </a:lnTo>
                  <a:lnTo>
                    <a:pt x="555" y="620"/>
                  </a:lnTo>
                  <a:lnTo>
                    <a:pt x="565" y="645"/>
                  </a:lnTo>
                  <a:lnTo>
                    <a:pt x="544" y="673"/>
                  </a:lnTo>
                  <a:lnTo>
                    <a:pt x="550" y="685"/>
                  </a:lnTo>
                  <a:lnTo>
                    <a:pt x="546" y="700"/>
                  </a:lnTo>
                  <a:lnTo>
                    <a:pt x="525" y="703"/>
                  </a:lnTo>
                  <a:lnTo>
                    <a:pt x="514" y="735"/>
                  </a:lnTo>
                  <a:lnTo>
                    <a:pt x="523" y="777"/>
                  </a:lnTo>
                  <a:lnTo>
                    <a:pt x="541" y="773"/>
                  </a:lnTo>
                  <a:lnTo>
                    <a:pt x="556" y="788"/>
                  </a:lnTo>
                  <a:lnTo>
                    <a:pt x="544" y="808"/>
                  </a:lnTo>
                  <a:lnTo>
                    <a:pt x="592" y="844"/>
                  </a:lnTo>
                  <a:lnTo>
                    <a:pt x="597" y="815"/>
                  </a:lnTo>
                  <a:lnTo>
                    <a:pt x="627" y="791"/>
                  </a:lnTo>
                  <a:lnTo>
                    <a:pt x="638" y="772"/>
                  </a:lnTo>
                  <a:lnTo>
                    <a:pt x="629" y="761"/>
                  </a:lnTo>
                  <a:lnTo>
                    <a:pt x="631" y="739"/>
                  </a:lnTo>
                  <a:lnTo>
                    <a:pt x="638" y="722"/>
                  </a:lnTo>
                  <a:lnTo>
                    <a:pt x="637" y="693"/>
                  </a:lnTo>
                  <a:lnTo>
                    <a:pt x="647" y="662"/>
                  </a:lnTo>
                  <a:lnTo>
                    <a:pt x="645" y="645"/>
                  </a:lnTo>
                  <a:lnTo>
                    <a:pt x="654" y="627"/>
                  </a:lnTo>
                  <a:lnTo>
                    <a:pt x="653" y="603"/>
                  </a:lnTo>
                  <a:lnTo>
                    <a:pt x="648" y="590"/>
                  </a:lnTo>
                  <a:lnTo>
                    <a:pt x="645" y="576"/>
                  </a:lnTo>
                  <a:lnTo>
                    <a:pt x="650" y="555"/>
                  </a:lnTo>
                  <a:lnTo>
                    <a:pt x="647" y="553"/>
                  </a:lnTo>
                  <a:lnTo>
                    <a:pt x="650" y="547"/>
                  </a:lnTo>
                  <a:lnTo>
                    <a:pt x="653" y="550"/>
                  </a:lnTo>
                  <a:lnTo>
                    <a:pt x="655" y="544"/>
                  </a:lnTo>
                  <a:lnTo>
                    <a:pt x="651" y="542"/>
                  </a:lnTo>
                  <a:lnTo>
                    <a:pt x="652" y="536"/>
                  </a:lnTo>
                  <a:lnTo>
                    <a:pt x="645" y="518"/>
                  </a:lnTo>
                  <a:lnTo>
                    <a:pt x="644" y="501"/>
                  </a:lnTo>
                  <a:lnTo>
                    <a:pt x="651" y="486"/>
                  </a:lnTo>
                  <a:lnTo>
                    <a:pt x="654" y="448"/>
                  </a:lnTo>
                  <a:lnTo>
                    <a:pt x="660" y="426"/>
                  </a:lnTo>
                  <a:lnTo>
                    <a:pt x="656" y="427"/>
                  </a:lnTo>
                  <a:lnTo>
                    <a:pt x="652" y="442"/>
                  </a:lnTo>
                  <a:lnTo>
                    <a:pt x="650" y="441"/>
                  </a:lnTo>
                  <a:lnTo>
                    <a:pt x="651" y="432"/>
                  </a:lnTo>
                  <a:lnTo>
                    <a:pt x="654" y="429"/>
                  </a:lnTo>
                  <a:lnTo>
                    <a:pt x="651" y="427"/>
                  </a:lnTo>
                  <a:lnTo>
                    <a:pt x="655" y="424"/>
                  </a:lnTo>
                  <a:lnTo>
                    <a:pt x="652" y="422"/>
                  </a:lnTo>
                  <a:lnTo>
                    <a:pt x="655" y="413"/>
                  </a:lnTo>
                  <a:lnTo>
                    <a:pt x="661" y="420"/>
                  </a:lnTo>
                  <a:lnTo>
                    <a:pt x="663" y="417"/>
                  </a:lnTo>
                  <a:lnTo>
                    <a:pt x="658" y="407"/>
                  </a:lnTo>
                  <a:lnTo>
                    <a:pt x="652" y="408"/>
                  </a:lnTo>
                  <a:lnTo>
                    <a:pt x="652" y="395"/>
                  </a:lnTo>
                  <a:lnTo>
                    <a:pt x="656" y="396"/>
                  </a:lnTo>
                  <a:lnTo>
                    <a:pt x="655" y="388"/>
                  </a:lnTo>
                  <a:lnTo>
                    <a:pt x="665" y="384"/>
                  </a:lnTo>
                  <a:lnTo>
                    <a:pt x="663" y="380"/>
                  </a:lnTo>
                  <a:lnTo>
                    <a:pt x="676" y="369"/>
                  </a:lnTo>
                  <a:lnTo>
                    <a:pt x="671" y="370"/>
                  </a:lnTo>
                  <a:lnTo>
                    <a:pt x="670" y="364"/>
                  </a:lnTo>
                  <a:lnTo>
                    <a:pt x="674" y="363"/>
                  </a:lnTo>
                  <a:lnTo>
                    <a:pt x="676" y="356"/>
                  </a:lnTo>
                  <a:lnTo>
                    <a:pt x="670" y="356"/>
                  </a:lnTo>
                  <a:lnTo>
                    <a:pt x="671" y="352"/>
                  </a:lnTo>
                  <a:lnTo>
                    <a:pt x="663" y="351"/>
                  </a:lnTo>
                  <a:lnTo>
                    <a:pt x="665" y="348"/>
                  </a:lnTo>
                  <a:lnTo>
                    <a:pt x="673" y="349"/>
                  </a:lnTo>
                  <a:lnTo>
                    <a:pt x="675" y="339"/>
                  </a:lnTo>
                  <a:lnTo>
                    <a:pt x="681" y="340"/>
                  </a:lnTo>
                  <a:lnTo>
                    <a:pt x="682" y="347"/>
                  </a:lnTo>
                  <a:lnTo>
                    <a:pt x="683" y="350"/>
                  </a:lnTo>
                  <a:lnTo>
                    <a:pt x="688" y="344"/>
                  </a:lnTo>
                  <a:lnTo>
                    <a:pt x="688" y="350"/>
                  </a:lnTo>
                  <a:lnTo>
                    <a:pt x="696" y="350"/>
                  </a:lnTo>
                  <a:lnTo>
                    <a:pt x="693" y="356"/>
                  </a:lnTo>
                  <a:lnTo>
                    <a:pt x="689" y="356"/>
                  </a:lnTo>
                  <a:lnTo>
                    <a:pt x="687" y="369"/>
                  </a:lnTo>
                  <a:lnTo>
                    <a:pt x="700" y="366"/>
                  </a:lnTo>
                  <a:lnTo>
                    <a:pt x="737" y="330"/>
                  </a:lnTo>
                  <a:lnTo>
                    <a:pt x="755" y="301"/>
                  </a:lnTo>
                  <a:lnTo>
                    <a:pt x="775" y="268"/>
                  </a:lnTo>
                  <a:lnTo>
                    <a:pt x="772" y="266"/>
                  </a:lnTo>
                  <a:lnTo>
                    <a:pt x="771" y="256"/>
                  </a:lnTo>
                  <a:lnTo>
                    <a:pt x="774" y="255"/>
                  </a:lnTo>
                  <a:lnTo>
                    <a:pt x="775" y="261"/>
                  </a:lnTo>
                  <a:lnTo>
                    <a:pt x="778" y="262"/>
                  </a:lnTo>
                  <a:lnTo>
                    <a:pt x="786" y="242"/>
                  </a:lnTo>
                  <a:lnTo>
                    <a:pt x="781" y="240"/>
                  </a:lnTo>
                  <a:lnTo>
                    <a:pt x="780" y="234"/>
                  </a:lnTo>
                  <a:lnTo>
                    <a:pt x="755" y="235"/>
                  </a:lnTo>
                  <a:lnTo>
                    <a:pt x="755" y="217"/>
                  </a:lnTo>
                  <a:close/>
                </a:path>
              </a:pathLst>
            </a:custGeom>
            <a:solidFill>
              <a:srgbClr val="FF3300"/>
            </a:solidFill>
            <a:ln w="3175">
              <a:solidFill>
                <a:schemeClr val="bg1"/>
              </a:solidFill>
            </a:ln>
          </p:spPr>
          <p:txBody>
            <a:bodyPr lIns="51428" tIns="25714" rIns="51428" bIns="25714"/>
            <a:lstStyle/>
            <a:p>
              <a:pPr defTabSz="342900"/>
              <a:endParaRPr lang="pt-BR" sz="1350" kern="0">
                <a:solidFill>
                  <a:prstClr val="black"/>
                </a:solidFill>
                <a:latin typeface="Gill Sans MT" panose="020B0502020104020203" pitchFamily="34" charset="0"/>
                <a:cs typeface="Times New Roman" pitchFamily="18" charset="0"/>
              </a:endParaRPr>
            </a:p>
          </p:txBody>
        </p:sp>
        <p:sp>
          <p:nvSpPr>
            <p:cNvPr id="25" name="Freeform 74">
              <a:extLst>
                <a:ext uri="{FF2B5EF4-FFF2-40B4-BE49-F238E27FC236}">
                  <a16:creationId xmlns:a16="http://schemas.microsoft.com/office/drawing/2014/main" id="{9C23D451-528A-AB7A-97C0-D6D6821951AB}"/>
                </a:ext>
              </a:extLst>
            </p:cNvPr>
            <p:cNvSpPr>
              <a:spLocks/>
            </p:cNvSpPr>
            <p:nvPr/>
          </p:nvSpPr>
          <p:spPr bwMode="auto">
            <a:xfrm>
              <a:off x="5183765" y="3122888"/>
              <a:ext cx="208320" cy="245496"/>
            </a:xfrm>
            <a:custGeom>
              <a:avLst/>
              <a:gdLst>
                <a:gd name="T0" fmla="*/ 138 w 143"/>
                <a:gd name="T1" fmla="*/ 74 h 167"/>
                <a:gd name="T2" fmla="*/ 107 w 143"/>
                <a:gd name="T3" fmla="*/ 44 h 167"/>
                <a:gd name="T4" fmla="*/ 80 w 143"/>
                <a:gd name="T5" fmla="*/ 44 h 167"/>
                <a:gd name="T6" fmla="*/ 59 w 143"/>
                <a:gd name="T7" fmla="*/ 10 h 167"/>
                <a:gd name="T8" fmla="*/ 3 w 143"/>
                <a:gd name="T9" fmla="*/ 0 h 167"/>
                <a:gd name="T10" fmla="*/ 15 w 143"/>
                <a:gd name="T11" fmla="*/ 27 h 167"/>
                <a:gd name="T12" fmla="*/ 0 w 143"/>
                <a:gd name="T13" fmla="*/ 43 h 167"/>
                <a:gd name="T14" fmla="*/ 1 w 143"/>
                <a:gd name="T15" fmla="*/ 57 h 167"/>
                <a:gd name="T16" fmla="*/ 39 w 143"/>
                <a:gd name="T17" fmla="*/ 75 h 167"/>
                <a:gd name="T18" fmla="*/ 36 w 143"/>
                <a:gd name="T19" fmla="*/ 103 h 167"/>
                <a:gd name="T20" fmla="*/ 18 w 143"/>
                <a:gd name="T21" fmla="*/ 109 h 167"/>
                <a:gd name="T22" fmla="*/ 3 w 143"/>
                <a:gd name="T23" fmla="*/ 131 h 167"/>
                <a:gd name="T24" fmla="*/ 36 w 143"/>
                <a:gd name="T25" fmla="*/ 146 h 167"/>
                <a:gd name="T26" fmla="*/ 36 w 143"/>
                <a:gd name="T27" fmla="*/ 164 h 167"/>
                <a:gd name="T28" fmla="*/ 61 w 143"/>
                <a:gd name="T29" fmla="*/ 163 h 167"/>
                <a:gd name="T30" fmla="*/ 66 w 143"/>
                <a:gd name="T31" fmla="*/ 162 h 167"/>
                <a:gd name="T32" fmla="*/ 68 w 143"/>
                <a:gd name="T33" fmla="*/ 167 h 167"/>
                <a:gd name="T34" fmla="*/ 74 w 143"/>
                <a:gd name="T35" fmla="*/ 156 h 167"/>
                <a:gd name="T36" fmla="*/ 73 w 143"/>
                <a:gd name="T37" fmla="*/ 150 h 167"/>
                <a:gd name="T38" fmla="*/ 75 w 143"/>
                <a:gd name="T39" fmla="*/ 143 h 167"/>
                <a:gd name="T40" fmla="*/ 69 w 143"/>
                <a:gd name="T41" fmla="*/ 140 h 167"/>
                <a:gd name="T42" fmla="*/ 80 w 143"/>
                <a:gd name="T43" fmla="*/ 142 h 167"/>
                <a:gd name="T44" fmla="*/ 75 w 143"/>
                <a:gd name="T45" fmla="*/ 148 h 167"/>
                <a:gd name="T46" fmla="*/ 76 w 143"/>
                <a:gd name="T47" fmla="*/ 153 h 167"/>
                <a:gd name="T48" fmla="*/ 85 w 143"/>
                <a:gd name="T49" fmla="*/ 130 h 167"/>
                <a:gd name="T50" fmla="*/ 135 w 143"/>
                <a:gd name="T51" fmla="*/ 99 h 167"/>
                <a:gd name="T52" fmla="*/ 143 w 143"/>
                <a:gd name="T53" fmla="*/ 91 h 167"/>
                <a:gd name="T54" fmla="*/ 138 w 143"/>
                <a:gd name="T55" fmla="*/ 74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3" h="167">
                  <a:moveTo>
                    <a:pt x="138" y="74"/>
                  </a:moveTo>
                  <a:lnTo>
                    <a:pt x="107" y="44"/>
                  </a:lnTo>
                  <a:lnTo>
                    <a:pt x="80" y="44"/>
                  </a:lnTo>
                  <a:lnTo>
                    <a:pt x="59" y="10"/>
                  </a:lnTo>
                  <a:lnTo>
                    <a:pt x="3" y="0"/>
                  </a:lnTo>
                  <a:lnTo>
                    <a:pt x="15" y="27"/>
                  </a:lnTo>
                  <a:lnTo>
                    <a:pt x="0" y="43"/>
                  </a:lnTo>
                  <a:lnTo>
                    <a:pt x="1" y="57"/>
                  </a:lnTo>
                  <a:lnTo>
                    <a:pt x="39" y="75"/>
                  </a:lnTo>
                  <a:lnTo>
                    <a:pt x="36" y="103"/>
                  </a:lnTo>
                  <a:lnTo>
                    <a:pt x="18" y="109"/>
                  </a:lnTo>
                  <a:lnTo>
                    <a:pt x="3" y="131"/>
                  </a:lnTo>
                  <a:lnTo>
                    <a:pt x="36" y="146"/>
                  </a:lnTo>
                  <a:lnTo>
                    <a:pt x="36" y="164"/>
                  </a:lnTo>
                  <a:lnTo>
                    <a:pt x="61" y="163"/>
                  </a:lnTo>
                  <a:lnTo>
                    <a:pt x="66" y="162"/>
                  </a:lnTo>
                  <a:lnTo>
                    <a:pt x="68" y="167"/>
                  </a:lnTo>
                  <a:lnTo>
                    <a:pt x="74" y="156"/>
                  </a:lnTo>
                  <a:lnTo>
                    <a:pt x="73" y="150"/>
                  </a:lnTo>
                  <a:lnTo>
                    <a:pt x="75" y="143"/>
                  </a:lnTo>
                  <a:lnTo>
                    <a:pt x="69" y="140"/>
                  </a:lnTo>
                  <a:lnTo>
                    <a:pt x="80" y="142"/>
                  </a:lnTo>
                  <a:lnTo>
                    <a:pt x="75" y="148"/>
                  </a:lnTo>
                  <a:lnTo>
                    <a:pt x="76" y="153"/>
                  </a:lnTo>
                  <a:lnTo>
                    <a:pt x="85" y="130"/>
                  </a:lnTo>
                  <a:lnTo>
                    <a:pt x="135" y="99"/>
                  </a:lnTo>
                  <a:lnTo>
                    <a:pt x="143" y="91"/>
                  </a:lnTo>
                  <a:lnTo>
                    <a:pt x="138" y="74"/>
                  </a:lnTo>
                  <a:close/>
                </a:path>
              </a:pathLst>
            </a:custGeom>
            <a:solidFill>
              <a:srgbClr val="FF0000"/>
            </a:solidFill>
            <a:ln w="3175">
              <a:solidFill>
                <a:schemeClr val="bg1"/>
              </a:solidFill>
            </a:ln>
          </p:spPr>
          <p:txBody>
            <a:bodyPr lIns="51428" tIns="25714" rIns="51428" bIns="25714"/>
            <a:lstStyle/>
            <a:p>
              <a:pPr defTabSz="342900"/>
              <a:endParaRPr lang="pt-BR" sz="1350" kern="0">
                <a:solidFill>
                  <a:prstClr val="black"/>
                </a:solidFill>
                <a:latin typeface="Gill Sans MT" panose="020B0502020104020203" pitchFamily="34" charset="0"/>
                <a:cs typeface="Times New Roman" pitchFamily="18" charset="0"/>
              </a:endParaRPr>
            </a:p>
          </p:txBody>
        </p:sp>
        <p:sp>
          <p:nvSpPr>
            <p:cNvPr id="26" name="Freeform 75">
              <a:extLst>
                <a:ext uri="{FF2B5EF4-FFF2-40B4-BE49-F238E27FC236}">
                  <a16:creationId xmlns:a16="http://schemas.microsoft.com/office/drawing/2014/main" id="{909B903C-8BC9-77A6-13C2-609B637B3115}"/>
                </a:ext>
              </a:extLst>
            </p:cNvPr>
            <p:cNvSpPr>
              <a:spLocks/>
            </p:cNvSpPr>
            <p:nvPr/>
          </p:nvSpPr>
          <p:spPr bwMode="auto">
            <a:xfrm>
              <a:off x="5169197" y="3025866"/>
              <a:ext cx="388962" cy="230795"/>
            </a:xfrm>
            <a:custGeom>
              <a:avLst/>
              <a:gdLst>
                <a:gd name="T0" fmla="*/ 197 w 267"/>
                <a:gd name="T1" fmla="*/ 20 h 157"/>
                <a:gd name="T2" fmla="*/ 173 w 267"/>
                <a:gd name="T3" fmla="*/ 12 h 157"/>
                <a:gd name="T4" fmla="*/ 165 w 267"/>
                <a:gd name="T5" fmla="*/ 44 h 157"/>
                <a:gd name="T6" fmla="*/ 135 w 267"/>
                <a:gd name="T7" fmla="*/ 40 h 157"/>
                <a:gd name="T8" fmla="*/ 111 w 267"/>
                <a:gd name="T9" fmla="*/ 55 h 157"/>
                <a:gd name="T10" fmla="*/ 101 w 267"/>
                <a:gd name="T11" fmla="*/ 41 h 157"/>
                <a:gd name="T12" fmla="*/ 86 w 267"/>
                <a:gd name="T13" fmla="*/ 39 h 157"/>
                <a:gd name="T14" fmla="*/ 86 w 267"/>
                <a:gd name="T15" fmla="*/ 27 h 157"/>
                <a:gd name="T16" fmla="*/ 72 w 267"/>
                <a:gd name="T17" fmla="*/ 16 h 157"/>
                <a:gd name="T18" fmla="*/ 57 w 267"/>
                <a:gd name="T19" fmla="*/ 27 h 157"/>
                <a:gd name="T20" fmla="*/ 44 w 267"/>
                <a:gd name="T21" fmla="*/ 9 h 157"/>
                <a:gd name="T22" fmla="*/ 34 w 267"/>
                <a:gd name="T23" fmla="*/ 30 h 157"/>
                <a:gd name="T24" fmla="*/ 0 w 267"/>
                <a:gd name="T25" fmla="*/ 40 h 157"/>
                <a:gd name="T26" fmla="*/ 13 w 267"/>
                <a:gd name="T27" fmla="*/ 66 h 157"/>
                <a:gd name="T28" fmla="*/ 69 w 267"/>
                <a:gd name="T29" fmla="*/ 76 h 157"/>
                <a:gd name="T30" fmla="*/ 90 w 267"/>
                <a:gd name="T31" fmla="*/ 110 h 157"/>
                <a:gd name="T32" fmla="*/ 117 w 267"/>
                <a:gd name="T33" fmla="*/ 110 h 157"/>
                <a:gd name="T34" fmla="*/ 148 w 267"/>
                <a:gd name="T35" fmla="*/ 140 h 157"/>
                <a:gd name="T36" fmla="*/ 153 w 267"/>
                <a:gd name="T37" fmla="*/ 157 h 157"/>
                <a:gd name="T38" fmla="*/ 181 w 267"/>
                <a:gd name="T39" fmla="*/ 130 h 157"/>
                <a:gd name="T40" fmla="*/ 181 w 267"/>
                <a:gd name="T41" fmla="*/ 118 h 157"/>
                <a:gd name="T42" fmla="*/ 216 w 267"/>
                <a:gd name="T43" fmla="*/ 88 h 157"/>
                <a:gd name="T44" fmla="*/ 216 w 267"/>
                <a:gd name="T45" fmla="*/ 79 h 157"/>
                <a:gd name="T46" fmla="*/ 220 w 267"/>
                <a:gd name="T47" fmla="*/ 84 h 157"/>
                <a:gd name="T48" fmla="*/ 228 w 267"/>
                <a:gd name="T49" fmla="*/ 77 h 157"/>
                <a:gd name="T50" fmla="*/ 225 w 267"/>
                <a:gd name="T51" fmla="*/ 71 h 157"/>
                <a:gd name="T52" fmla="*/ 230 w 267"/>
                <a:gd name="T53" fmla="*/ 75 h 157"/>
                <a:gd name="T54" fmla="*/ 240 w 267"/>
                <a:gd name="T55" fmla="*/ 56 h 157"/>
                <a:gd name="T56" fmla="*/ 267 w 267"/>
                <a:gd name="T57" fmla="*/ 12 h 157"/>
                <a:gd name="T58" fmla="*/ 228 w 267"/>
                <a:gd name="T59" fmla="*/ 0 h 157"/>
                <a:gd name="T60" fmla="*/ 197 w 267"/>
                <a:gd name="T61" fmla="*/ 2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67" h="157">
                  <a:moveTo>
                    <a:pt x="197" y="20"/>
                  </a:moveTo>
                  <a:lnTo>
                    <a:pt x="173" y="12"/>
                  </a:lnTo>
                  <a:lnTo>
                    <a:pt x="165" y="44"/>
                  </a:lnTo>
                  <a:lnTo>
                    <a:pt x="135" y="40"/>
                  </a:lnTo>
                  <a:lnTo>
                    <a:pt x="111" y="55"/>
                  </a:lnTo>
                  <a:lnTo>
                    <a:pt x="101" y="41"/>
                  </a:lnTo>
                  <a:lnTo>
                    <a:pt x="86" y="39"/>
                  </a:lnTo>
                  <a:lnTo>
                    <a:pt x="86" y="27"/>
                  </a:lnTo>
                  <a:lnTo>
                    <a:pt x="72" y="16"/>
                  </a:lnTo>
                  <a:lnTo>
                    <a:pt x="57" y="27"/>
                  </a:lnTo>
                  <a:lnTo>
                    <a:pt x="44" y="9"/>
                  </a:lnTo>
                  <a:lnTo>
                    <a:pt x="34" y="30"/>
                  </a:lnTo>
                  <a:lnTo>
                    <a:pt x="0" y="40"/>
                  </a:lnTo>
                  <a:lnTo>
                    <a:pt x="13" y="66"/>
                  </a:lnTo>
                  <a:lnTo>
                    <a:pt x="69" y="76"/>
                  </a:lnTo>
                  <a:lnTo>
                    <a:pt x="90" y="110"/>
                  </a:lnTo>
                  <a:lnTo>
                    <a:pt x="117" y="110"/>
                  </a:lnTo>
                  <a:lnTo>
                    <a:pt x="148" y="140"/>
                  </a:lnTo>
                  <a:lnTo>
                    <a:pt x="153" y="157"/>
                  </a:lnTo>
                  <a:lnTo>
                    <a:pt x="181" y="130"/>
                  </a:lnTo>
                  <a:lnTo>
                    <a:pt x="181" y="118"/>
                  </a:lnTo>
                  <a:lnTo>
                    <a:pt x="216" y="88"/>
                  </a:lnTo>
                  <a:lnTo>
                    <a:pt x="216" y="79"/>
                  </a:lnTo>
                  <a:lnTo>
                    <a:pt x="220" y="84"/>
                  </a:lnTo>
                  <a:lnTo>
                    <a:pt x="228" y="77"/>
                  </a:lnTo>
                  <a:lnTo>
                    <a:pt x="225" y="71"/>
                  </a:lnTo>
                  <a:lnTo>
                    <a:pt x="230" y="75"/>
                  </a:lnTo>
                  <a:lnTo>
                    <a:pt x="240" y="56"/>
                  </a:lnTo>
                  <a:lnTo>
                    <a:pt x="267" y="12"/>
                  </a:lnTo>
                  <a:lnTo>
                    <a:pt x="228" y="0"/>
                  </a:lnTo>
                  <a:lnTo>
                    <a:pt x="197" y="20"/>
                  </a:lnTo>
                  <a:close/>
                </a:path>
              </a:pathLst>
            </a:custGeom>
            <a:solidFill>
              <a:srgbClr val="FF0000"/>
            </a:solidFill>
            <a:ln w="3175">
              <a:solidFill>
                <a:schemeClr val="bg1"/>
              </a:solidFill>
            </a:ln>
          </p:spPr>
          <p:txBody>
            <a:bodyPr lIns="51428" tIns="25714" rIns="51428" bIns="25714"/>
            <a:lstStyle/>
            <a:p>
              <a:pPr defTabSz="342900"/>
              <a:endParaRPr lang="pt-BR" sz="1350" kern="0">
                <a:solidFill>
                  <a:prstClr val="black"/>
                </a:solidFill>
                <a:latin typeface="Gill Sans MT" panose="020B0502020104020203" pitchFamily="34" charset="0"/>
                <a:cs typeface="Times New Roman" pitchFamily="18" charset="0"/>
              </a:endParaRPr>
            </a:p>
          </p:txBody>
        </p:sp>
        <p:sp>
          <p:nvSpPr>
            <p:cNvPr id="27" name="Freeform 77">
              <a:extLst>
                <a:ext uri="{FF2B5EF4-FFF2-40B4-BE49-F238E27FC236}">
                  <a16:creationId xmlns:a16="http://schemas.microsoft.com/office/drawing/2014/main" id="{7DC098D4-ECC8-C3E3-9386-BD307A721120}"/>
                </a:ext>
              </a:extLst>
            </p:cNvPr>
            <p:cNvSpPr>
              <a:spLocks/>
            </p:cNvSpPr>
            <p:nvPr/>
          </p:nvSpPr>
          <p:spPr bwMode="auto">
            <a:xfrm>
              <a:off x="5094901" y="2674529"/>
              <a:ext cx="488021" cy="292535"/>
            </a:xfrm>
            <a:custGeom>
              <a:avLst/>
              <a:gdLst>
                <a:gd name="T0" fmla="*/ 82 w 335"/>
                <a:gd name="T1" fmla="*/ 134 h 199"/>
                <a:gd name="T2" fmla="*/ 103 w 335"/>
                <a:gd name="T3" fmla="*/ 131 h 199"/>
                <a:gd name="T4" fmla="*/ 114 w 335"/>
                <a:gd name="T5" fmla="*/ 113 h 199"/>
                <a:gd name="T6" fmla="*/ 159 w 335"/>
                <a:gd name="T7" fmla="*/ 116 h 199"/>
                <a:gd name="T8" fmla="*/ 159 w 335"/>
                <a:gd name="T9" fmla="*/ 129 h 199"/>
                <a:gd name="T10" fmla="*/ 137 w 335"/>
                <a:gd name="T11" fmla="*/ 132 h 199"/>
                <a:gd name="T12" fmla="*/ 145 w 335"/>
                <a:gd name="T13" fmla="*/ 151 h 199"/>
                <a:gd name="T14" fmla="*/ 124 w 335"/>
                <a:gd name="T15" fmla="*/ 163 h 199"/>
                <a:gd name="T16" fmla="*/ 135 w 335"/>
                <a:gd name="T17" fmla="*/ 183 h 199"/>
                <a:gd name="T18" fmla="*/ 155 w 335"/>
                <a:gd name="T19" fmla="*/ 179 h 199"/>
                <a:gd name="T20" fmla="*/ 168 w 335"/>
                <a:gd name="T21" fmla="*/ 199 h 199"/>
                <a:gd name="T22" fmla="*/ 189 w 335"/>
                <a:gd name="T23" fmla="*/ 193 h 199"/>
                <a:gd name="T24" fmla="*/ 190 w 335"/>
                <a:gd name="T25" fmla="*/ 171 h 199"/>
                <a:gd name="T26" fmla="*/ 241 w 335"/>
                <a:gd name="T27" fmla="*/ 148 h 199"/>
                <a:gd name="T28" fmla="*/ 249 w 335"/>
                <a:gd name="T29" fmla="*/ 159 h 199"/>
                <a:gd name="T30" fmla="*/ 264 w 335"/>
                <a:gd name="T31" fmla="*/ 152 h 199"/>
                <a:gd name="T32" fmla="*/ 258 w 335"/>
                <a:gd name="T33" fmla="*/ 141 h 199"/>
                <a:gd name="T34" fmla="*/ 273 w 335"/>
                <a:gd name="T35" fmla="*/ 131 h 199"/>
                <a:gd name="T36" fmla="*/ 296 w 335"/>
                <a:gd name="T37" fmla="*/ 135 h 199"/>
                <a:gd name="T38" fmla="*/ 308 w 335"/>
                <a:gd name="T39" fmla="*/ 103 h 199"/>
                <a:gd name="T40" fmla="*/ 335 w 335"/>
                <a:gd name="T41" fmla="*/ 92 h 199"/>
                <a:gd name="T42" fmla="*/ 334 w 335"/>
                <a:gd name="T43" fmla="*/ 81 h 199"/>
                <a:gd name="T44" fmla="*/ 320 w 335"/>
                <a:gd name="T45" fmla="*/ 37 h 199"/>
                <a:gd name="T46" fmla="*/ 285 w 335"/>
                <a:gd name="T47" fmla="*/ 46 h 199"/>
                <a:gd name="T48" fmla="*/ 249 w 335"/>
                <a:gd name="T49" fmla="*/ 34 h 199"/>
                <a:gd name="T50" fmla="*/ 228 w 335"/>
                <a:gd name="T51" fmla="*/ 46 h 199"/>
                <a:gd name="T52" fmla="*/ 220 w 335"/>
                <a:gd name="T53" fmla="*/ 28 h 199"/>
                <a:gd name="T54" fmla="*/ 189 w 335"/>
                <a:gd name="T55" fmla="*/ 42 h 199"/>
                <a:gd name="T56" fmla="*/ 196 w 335"/>
                <a:gd name="T57" fmla="*/ 72 h 199"/>
                <a:gd name="T58" fmla="*/ 171 w 335"/>
                <a:gd name="T59" fmla="*/ 81 h 199"/>
                <a:gd name="T60" fmla="*/ 167 w 335"/>
                <a:gd name="T61" fmla="*/ 62 h 199"/>
                <a:gd name="T62" fmla="*/ 131 w 335"/>
                <a:gd name="T63" fmla="*/ 72 h 199"/>
                <a:gd name="T64" fmla="*/ 130 w 335"/>
                <a:gd name="T65" fmla="*/ 54 h 199"/>
                <a:gd name="T66" fmla="*/ 113 w 335"/>
                <a:gd name="T67" fmla="*/ 55 h 199"/>
                <a:gd name="T68" fmla="*/ 130 w 335"/>
                <a:gd name="T69" fmla="*/ 26 h 199"/>
                <a:gd name="T70" fmla="*/ 143 w 335"/>
                <a:gd name="T71" fmla="*/ 26 h 199"/>
                <a:gd name="T72" fmla="*/ 151 w 335"/>
                <a:gd name="T73" fmla="*/ 6 h 199"/>
                <a:gd name="T74" fmla="*/ 124 w 335"/>
                <a:gd name="T75" fmla="*/ 0 h 199"/>
                <a:gd name="T76" fmla="*/ 99 w 335"/>
                <a:gd name="T77" fmla="*/ 23 h 199"/>
                <a:gd name="T78" fmla="*/ 86 w 335"/>
                <a:gd name="T79" fmla="*/ 14 h 199"/>
                <a:gd name="T80" fmla="*/ 60 w 335"/>
                <a:gd name="T81" fmla="*/ 45 h 199"/>
                <a:gd name="T82" fmla="*/ 60 w 335"/>
                <a:gd name="T83" fmla="*/ 69 h 199"/>
                <a:gd name="T84" fmla="*/ 48 w 335"/>
                <a:gd name="T85" fmla="*/ 75 h 199"/>
                <a:gd name="T86" fmla="*/ 31 w 335"/>
                <a:gd name="T87" fmla="*/ 72 h 199"/>
                <a:gd name="T88" fmla="*/ 20 w 335"/>
                <a:gd name="T89" fmla="*/ 78 h 199"/>
                <a:gd name="T90" fmla="*/ 12 w 335"/>
                <a:gd name="T91" fmla="*/ 70 h 199"/>
                <a:gd name="T92" fmla="*/ 0 w 335"/>
                <a:gd name="T93" fmla="*/ 83 h 199"/>
                <a:gd name="T94" fmla="*/ 2 w 335"/>
                <a:gd name="T95" fmla="*/ 93 h 199"/>
                <a:gd name="T96" fmla="*/ 22 w 335"/>
                <a:gd name="T97" fmla="*/ 94 h 199"/>
                <a:gd name="T98" fmla="*/ 16 w 335"/>
                <a:gd name="T99" fmla="*/ 111 h 199"/>
                <a:gd name="T100" fmla="*/ 27 w 335"/>
                <a:gd name="T101" fmla="*/ 127 h 199"/>
                <a:gd name="T102" fmla="*/ 21 w 335"/>
                <a:gd name="T103" fmla="*/ 137 h 199"/>
                <a:gd name="T104" fmla="*/ 54 w 335"/>
                <a:gd name="T105" fmla="*/ 163 h 199"/>
                <a:gd name="T106" fmla="*/ 82 w 335"/>
                <a:gd name="T107" fmla="*/ 134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35" h="199">
                  <a:moveTo>
                    <a:pt x="82" y="134"/>
                  </a:moveTo>
                  <a:lnTo>
                    <a:pt x="103" y="131"/>
                  </a:lnTo>
                  <a:lnTo>
                    <a:pt x="114" y="113"/>
                  </a:lnTo>
                  <a:lnTo>
                    <a:pt x="159" y="116"/>
                  </a:lnTo>
                  <a:lnTo>
                    <a:pt x="159" y="129"/>
                  </a:lnTo>
                  <a:lnTo>
                    <a:pt x="137" y="132"/>
                  </a:lnTo>
                  <a:lnTo>
                    <a:pt x="145" y="151"/>
                  </a:lnTo>
                  <a:lnTo>
                    <a:pt x="124" y="163"/>
                  </a:lnTo>
                  <a:lnTo>
                    <a:pt x="135" y="183"/>
                  </a:lnTo>
                  <a:lnTo>
                    <a:pt x="155" y="179"/>
                  </a:lnTo>
                  <a:lnTo>
                    <a:pt x="168" y="199"/>
                  </a:lnTo>
                  <a:lnTo>
                    <a:pt x="189" y="193"/>
                  </a:lnTo>
                  <a:lnTo>
                    <a:pt x="190" y="171"/>
                  </a:lnTo>
                  <a:lnTo>
                    <a:pt x="241" y="148"/>
                  </a:lnTo>
                  <a:lnTo>
                    <a:pt x="249" y="159"/>
                  </a:lnTo>
                  <a:lnTo>
                    <a:pt x="264" y="152"/>
                  </a:lnTo>
                  <a:lnTo>
                    <a:pt x="258" y="141"/>
                  </a:lnTo>
                  <a:lnTo>
                    <a:pt x="273" y="131"/>
                  </a:lnTo>
                  <a:lnTo>
                    <a:pt x="296" y="135"/>
                  </a:lnTo>
                  <a:lnTo>
                    <a:pt x="308" y="103"/>
                  </a:lnTo>
                  <a:lnTo>
                    <a:pt x="335" y="92"/>
                  </a:lnTo>
                  <a:lnTo>
                    <a:pt x="334" y="81"/>
                  </a:lnTo>
                  <a:lnTo>
                    <a:pt x="320" y="37"/>
                  </a:lnTo>
                  <a:lnTo>
                    <a:pt x="285" y="46"/>
                  </a:lnTo>
                  <a:lnTo>
                    <a:pt x="249" y="34"/>
                  </a:lnTo>
                  <a:lnTo>
                    <a:pt x="228" y="46"/>
                  </a:lnTo>
                  <a:lnTo>
                    <a:pt x="220" y="28"/>
                  </a:lnTo>
                  <a:lnTo>
                    <a:pt x="189" y="42"/>
                  </a:lnTo>
                  <a:lnTo>
                    <a:pt x="196" y="72"/>
                  </a:lnTo>
                  <a:lnTo>
                    <a:pt x="171" y="81"/>
                  </a:lnTo>
                  <a:lnTo>
                    <a:pt x="167" y="62"/>
                  </a:lnTo>
                  <a:lnTo>
                    <a:pt x="131" y="72"/>
                  </a:lnTo>
                  <a:lnTo>
                    <a:pt x="130" y="54"/>
                  </a:lnTo>
                  <a:lnTo>
                    <a:pt x="113" y="55"/>
                  </a:lnTo>
                  <a:lnTo>
                    <a:pt x="130" y="26"/>
                  </a:lnTo>
                  <a:lnTo>
                    <a:pt x="143" y="26"/>
                  </a:lnTo>
                  <a:lnTo>
                    <a:pt x="151" y="6"/>
                  </a:lnTo>
                  <a:lnTo>
                    <a:pt x="124" y="0"/>
                  </a:lnTo>
                  <a:lnTo>
                    <a:pt x="99" y="23"/>
                  </a:lnTo>
                  <a:lnTo>
                    <a:pt x="86" y="14"/>
                  </a:lnTo>
                  <a:lnTo>
                    <a:pt x="60" y="45"/>
                  </a:lnTo>
                  <a:lnTo>
                    <a:pt x="60" y="69"/>
                  </a:lnTo>
                  <a:lnTo>
                    <a:pt x="48" y="75"/>
                  </a:lnTo>
                  <a:lnTo>
                    <a:pt x="31" y="72"/>
                  </a:lnTo>
                  <a:lnTo>
                    <a:pt x="20" y="78"/>
                  </a:lnTo>
                  <a:lnTo>
                    <a:pt x="12" y="70"/>
                  </a:lnTo>
                  <a:lnTo>
                    <a:pt x="0" y="83"/>
                  </a:lnTo>
                  <a:lnTo>
                    <a:pt x="2" y="93"/>
                  </a:lnTo>
                  <a:lnTo>
                    <a:pt x="22" y="94"/>
                  </a:lnTo>
                  <a:lnTo>
                    <a:pt x="16" y="111"/>
                  </a:lnTo>
                  <a:lnTo>
                    <a:pt x="27" y="127"/>
                  </a:lnTo>
                  <a:lnTo>
                    <a:pt x="21" y="137"/>
                  </a:lnTo>
                  <a:lnTo>
                    <a:pt x="54" y="163"/>
                  </a:lnTo>
                  <a:lnTo>
                    <a:pt x="82" y="134"/>
                  </a:lnTo>
                  <a:close/>
                </a:path>
              </a:pathLst>
            </a:custGeom>
            <a:solidFill>
              <a:srgbClr val="FF0000"/>
            </a:solidFill>
            <a:ln w="3175">
              <a:solidFill>
                <a:schemeClr val="bg1"/>
              </a:solidFill>
            </a:ln>
          </p:spPr>
          <p:txBody>
            <a:bodyPr lIns="51428" tIns="25714" rIns="51428" bIns="25714"/>
            <a:lstStyle/>
            <a:p>
              <a:pPr defTabSz="342900"/>
              <a:endParaRPr lang="pt-BR" sz="1350" kern="0">
                <a:solidFill>
                  <a:prstClr val="black"/>
                </a:solidFill>
                <a:latin typeface="Gill Sans MT" panose="020B0502020104020203" pitchFamily="34" charset="0"/>
                <a:cs typeface="Times New Roman" pitchFamily="18" charset="0"/>
              </a:endParaRPr>
            </a:p>
          </p:txBody>
        </p:sp>
        <p:sp>
          <p:nvSpPr>
            <p:cNvPr id="28" name="Freeform 78">
              <a:extLst>
                <a:ext uri="{FF2B5EF4-FFF2-40B4-BE49-F238E27FC236}">
                  <a16:creationId xmlns:a16="http://schemas.microsoft.com/office/drawing/2014/main" id="{064E24F6-3C12-74FB-63AC-72DD1E0D6AA9}"/>
                </a:ext>
              </a:extLst>
            </p:cNvPr>
            <p:cNvSpPr>
              <a:spLocks/>
            </p:cNvSpPr>
            <p:nvPr/>
          </p:nvSpPr>
          <p:spPr bwMode="auto">
            <a:xfrm>
              <a:off x="4787520" y="2809772"/>
              <a:ext cx="802688" cy="307237"/>
            </a:xfrm>
            <a:custGeom>
              <a:avLst/>
              <a:gdLst>
                <a:gd name="T0" fmla="*/ 519 w 551"/>
                <a:gd name="T1" fmla="*/ 11 h 209"/>
                <a:gd name="T2" fmla="*/ 484 w 551"/>
                <a:gd name="T3" fmla="*/ 39 h 209"/>
                <a:gd name="T4" fmla="*/ 475 w 551"/>
                <a:gd name="T5" fmla="*/ 60 h 209"/>
                <a:gd name="T6" fmla="*/ 452 w 551"/>
                <a:gd name="T7" fmla="*/ 56 h 209"/>
                <a:gd name="T8" fmla="*/ 400 w 551"/>
                <a:gd name="T9" fmla="*/ 101 h 209"/>
                <a:gd name="T10" fmla="*/ 366 w 551"/>
                <a:gd name="T11" fmla="*/ 87 h 209"/>
                <a:gd name="T12" fmla="*/ 335 w 551"/>
                <a:gd name="T13" fmla="*/ 71 h 209"/>
                <a:gd name="T14" fmla="*/ 348 w 551"/>
                <a:gd name="T15" fmla="*/ 40 h 209"/>
                <a:gd name="T16" fmla="*/ 370 w 551"/>
                <a:gd name="T17" fmla="*/ 24 h 209"/>
                <a:gd name="T18" fmla="*/ 314 w 551"/>
                <a:gd name="T19" fmla="*/ 39 h 209"/>
                <a:gd name="T20" fmla="*/ 265 w 551"/>
                <a:gd name="T21" fmla="*/ 71 h 209"/>
                <a:gd name="T22" fmla="*/ 213 w 551"/>
                <a:gd name="T23" fmla="*/ 43 h 209"/>
                <a:gd name="T24" fmla="*/ 154 w 551"/>
                <a:gd name="T25" fmla="*/ 28 h 209"/>
                <a:gd name="T26" fmla="*/ 119 w 551"/>
                <a:gd name="T27" fmla="*/ 18 h 209"/>
                <a:gd name="T28" fmla="*/ 72 w 551"/>
                <a:gd name="T29" fmla="*/ 31 h 209"/>
                <a:gd name="T30" fmla="*/ 62 w 551"/>
                <a:gd name="T31" fmla="*/ 54 h 209"/>
                <a:gd name="T32" fmla="*/ 52 w 551"/>
                <a:gd name="T33" fmla="*/ 107 h 209"/>
                <a:gd name="T34" fmla="*/ 0 w 551"/>
                <a:gd name="T35" fmla="*/ 147 h 209"/>
                <a:gd name="T36" fmla="*/ 44 w 551"/>
                <a:gd name="T37" fmla="*/ 159 h 209"/>
                <a:gd name="T38" fmla="*/ 61 w 551"/>
                <a:gd name="T39" fmla="*/ 186 h 209"/>
                <a:gd name="T40" fmla="*/ 79 w 551"/>
                <a:gd name="T41" fmla="*/ 209 h 209"/>
                <a:gd name="T42" fmla="*/ 121 w 551"/>
                <a:gd name="T43" fmla="*/ 185 h 209"/>
                <a:gd name="T44" fmla="*/ 145 w 551"/>
                <a:gd name="T45" fmla="*/ 159 h 209"/>
                <a:gd name="T46" fmla="*/ 190 w 551"/>
                <a:gd name="T47" fmla="*/ 142 h 209"/>
                <a:gd name="T48" fmla="*/ 227 w 551"/>
                <a:gd name="T49" fmla="*/ 159 h 209"/>
                <a:gd name="T50" fmla="*/ 249 w 551"/>
                <a:gd name="T51" fmla="*/ 174 h 209"/>
                <a:gd name="T52" fmla="*/ 296 w 551"/>
                <a:gd name="T53" fmla="*/ 177 h 209"/>
                <a:gd name="T54" fmla="*/ 319 w 551"/>
                <a:gd name="T55" fmla="*/ 174 h 209"/>
                <a:gd name="T56" fmla="*/ 348 w 551"/>
                <a:gd name="T57" fmla="*/ 174 h 209"/>
                <a:gd name="T58" fmla="*/ 363 w 551"/>
                <a:gd name="T59" fmla="*/ 188 h 209"/>
                <a:gd name="T60" fmla="*/ 397 w 551"/>
                <a:gd name="T61" fmla="*/ 187 h 209"/>
                <a:gd name="T62" fmla="*/ 435 w 551"/>
                <a:gd name="T63" fmla="*/ 159 h 209"/>
                <a:gd name="T64" fmla="*/ 490 w 551"/>
                <a:gd name="T65" fmla="*/ 147 h 209"/>
                <a:gd name="T66" fmla="*/ 547 w 551"/>
                <a:gd name="T67" fmla="*/ 90 h 209"/>
                <a:gd name="T68" fmla="*/ 546 w 551"/>
                <a:gd name="T69" fmla="*/ 0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51" h="209">
                  <a:moveTo>
                    <a:pt x="546" y="0"/>
                  </a:moveTo>
                  <a:lnTo>
                    <a:pt x="519" y="11"/>
                  </a:lnTo>
                  <a:lnTo>
                    <a:pt x="507" y="43"/>
                  </a:lnTo>
                  <a:lnTo>
                    <a:pt x="484" y="39"/>
                  </a:lnTo>
                  <a:lnTo>
                    <a:pt x="469" y="49"/>
                  </a:lnTo>
                  <a:lnTo>
                    <a:pt x="475" y="60"/>
                  </a:lnTo>
                  <a:lnTo>
                    <a:pt x="460" y="67"/>
                  </a:lnTo>
                  <a:lnTo>
                    <a:pt x="452" y="56"/>
                  </a:lnTo>
                  <a:lnTo>
                    <a:pt x="401" y="79"/>
                  </a:lnTo>
                  <a:lnTo>
                    <a:pt x="400" y="101"/>
                  </a:lnTo>
                  <a:lnTo>
                    <a:pt x="379" y="107"/>
                  </a:lnTo>
                  <a:lnTo>
                    <a:pt x="366" y="87"/>
                  </a:lnTo>
                  <a:lnTo>
                    <a:pt x="346" y="91"/>
                  </a:lnTo>
                  <a:lnTo>
                    <a:pt x="335" y="71"/>
                  </a:lnTo>
                  <a:lnTo>
                    <a:pt x="356" y="59"/>
                  </a:lnTo>
                  <a:lnTo>
                    <a:pt x="348" y="40"/>
                  </a:lnTo>
                  <a:lnTo>
                    <a:pt x="370" y="37"/>
                  </a:lnTo>
                  <a:lnTo>
                    <a:pt x="370" y="24"/>
                  </a:lnTo>
                  <a:lnTo>
                    <a:pt x="325" y="21"/>
                  </a:lnTo>
                  <a:lnTo>
                    <a:pt x="314" y="39"/>
                  </a:lnTo>
                  <a:lnTo>
                    <a:pt x="293" y="42"/>
                  </a:lnTo>
                  <a:lnTo>
                    <a:pt x="265" y="71"/>
                  </a:lnTo>
                  <a:lnTo>
                    <a:pt x="232" y="45"/>
                  </a:lnTo>
                  <a:lnTo>
                    <a:pt x="213" y="43"/>
                  </a:lnTo>
                  <a:lnTo>
                    <a:pt x="189" y="70"/>
                  </a:lnTo>
                  <a:lnTo>
                    <a:pt x="154" y="28"/>
                  </a:lnTo>
                  <a:lnTo>
                    <a:pt x="134" y="26"/>
                  </a:lnTo>
                  <a:lnTo>
                    <a:pt x="119" y="18"/>
                  </a:lnTo>
                  <a:lnTo>
                    <a:pt x="106" y="29"/>
                  </a:lnTo>
                  <a:lnTo>
                    <a:pt x="72" y="31"/>
                  </a:lnTo>
                  <a:lnTo>
                    <a:pt x="51" y="29"/>
                  </a:lnTo>
                  <a:lnTo>
                    <a:pt x="62" y="54"/>
                  </a:lnTo>
                  <a:lnTo>
                    <a:pt x="65" y="95"/>
                  </a:lnTo>
                  <a:lnTo>
                    <a:pt x="52" y="107"/>
                  </a:lnTo>
                  <a:lnTo>
                    <a:pt x="8" y="127"/>
                  </a:lnTo>
                  <a:lnTo>
                    <a:pt x="0" y="147"/>
                  </a:lnTo>
                  <a:lnTo>
                    <a:pt x="27" y="143"/>
                  </a:lnTo>
                  <a:lnTo>
                    <a:pt x="44" y="159"/>
                  </a:lnTo>
                  <a:lnTo>
                    <a:pt x="37" y="181"/>
                  </a:lnTo>
                  <a:lnTo>
                    <a:pt x="61" y="186"/>
                  </a:lnTo>
                  <a:lnTo>
                    <a:pt x="62" y="202"/>
                  </a:lnTo>
                  <a:lnTo>
                    <a:pt x="79" y="209"/>
                  </a:lnTo>
                  <a:lnTo>
                    <a:pt x="100" y="206"/>
                  </a:lnTo>
                  <a:lnTo>
                    <a:pt x="121" y="185"/>
                  </a:lnTo>
                  <a:lnTo>
                    <a:pt x="128" y="162"/>
                  </a:lnTo>
                  <a:lnTo>
                    <a:pt x="145" y="159"/>
                  </a:lnTo>
                  <a:lnTo>
                    <a:pt x="163" y="145"/>
                  </a:lnTo>
                  <a:lnTo>
                    <a:pt x="190" y="142"/>
                  </a:lnTo>
                  <a:lnTo>
                    <a:pt x="210" y="159"/>
                  </a:lnTo>
                  <a:lnTo>
                    <a:pt x="227" y="159"/>
                  </a:lnTo>
                  <a:lnTo>
                    <a:pt x="231" y="173"/>
                  </a:lnTo>
                  <a:lnTo>
                    <a:pt x="249" y="174"/>
                  </a:lnTo>
                  <a:lnTo>
                    <a:pt x="262" y="187"/>
                  </a:lnTo>
                  <a:lnTo>
                    <a:pt x="296" y="177"/>
                  </a:lnTo>
                  <a:lnTo>
                    <a:pt x="306" y="156"/>
                  </a:lnTo>
                  <a:lnTo>
                    <a:pt x="319" y="174"/>
                  </a:lnTo>
                  <a:lnTo>
                    <a:pt x="334" y="163"/>
                  </a:lnTo>
                  <a:lnTo>
                    <a:pt x="348" y="174"/>
                  </a:lnTo>
                  <a:lnTo>
                    <a:pt x="348" y="186"/>
                  </a:lnTo>
                  <a:lnTo>
                    <a:pt x="363" y="188"/>
                  </a:lnTo>
                  <a:lnTo>
                    <a:pt x="373" y="202"/>
                  </a:lnTo>
                  <a:lnTo>
                    <a:pt x="397" y="187"/>
                  </a:lnTo>
                  <a:lnTo>
                    <a:pt x="427" y="191"/>
                  </a:lnTo>
                  <a:lnTo>
                    <a:pt x="435" y="159"/>
                  </a:lnTo>
                  <a:lnTo>
                    <a:pt x="459" y="167"/>
                  </a:lnTo>
                  <a:lnTo>
                    <a:pt x="490" y="147"/>
                  </a:lnTo>
                  <a:lnTo>
                    <a:pt x="529" y="159"/>
                  </a:lnTo>
                  <a:lnTo>
                    <a:pt x="547" y="90"/>
                  </a:lnTo>
                  <a:lnTo>
                    <a:pt x="551" y="35"/>
                  </a:lnTo>
                  <a:lnTo>
                    <a:pt x="546" y="0"/>
                  </a:lnTo>
                  <a:close/>
                </a:path>
              </a:pathLst>
            </a:custGeom>
            <a:solidFill>
              <a:srgbClr val="FF3300"/>
            </a:solidFill>
            <a:ln w="3175">
              <a:solidFill>
                <a:schemeClr val="bg1"/>
              </a:solidFill>
            </a:ln>
          </p:spPr>
          <p:txBody>
            <a:bodyPr lIns="51428" tIns="25714" rIns="51428" bIns="25714"/>
            <a:lstStyle/>
            <a:p>
              <a:pPr defTabSz="342900"/>
              <a:endParaRPr lang="pt-BR" sz="1350" kern="0">
                <a:solidFill>
                  <a:prstClr val="black"/>
                </a:solidFill>
                <a:latin typeface="Gill Sans MT" panose="020B0502020104020203" pitchFamily="34" charset="0"/>
                <a:cs typeface="Times New Roman" pitchFamily="18" charset="0"/>
              </a:endParaRPr>
            </a:p>
          </p:txBody>
        </p:sp>
        <p:sp>
          <p:nvSpPr>
            <p:cNvPr id="29" name="Freeform 80">
              <a:extLst>
                <a:ext uri="{FF2B5EF4-FFF2-40B4-BE49-F238E27FC236}">
                  <a16:creationId xmlns:a16="http://schemas.microsoft.com/office/drawing/2014/main" id="{780442D5-29FB-87BC-665C-AA85BDB0D02A}"/>
                </a:ext>
              </a:extLst>
            </p:cNvPr>
            <p:cNvSpPr>
              <a:spLocks/>
            </p:cNvSpPr>
            <p:nvPr/>
          </p:nvSpPr>
          <p:spPr bwMode="auto">
            <a:xfrm>
              <a:off x="1850551" y="2931784"/>
              <a:ext cx="674490" cy="718846"/>
            </a:xfrm>
            <a:custGeom>
              <a:avLst/>
              <a:gdLst>
                <a:gd name="T0" fmla="*/ 423 w 463"/>
                <a:gd name="T1" fmla="*/ 421 h 489"/>
                <a:gd name="T2" fmla="*/ 453 w 463"/>
                <a:gd name="T3" fmla="*/ 412 h 489"/>
                <a:gd name="T4" fmla="*/ 447 w 463"/>
                <a:gd name="T5" fmla="*/ 387 h 489"/>
                <a:gd name="T6" fmla="*/ 463 w 463"/>
                <a:gd name="T7" fmla="*/ 374 h 489"/>
                <a:gd name="T8" fmla="*/ 438 w 463"/>
                <a:gd name="T9" fmla="*/ 320 h 489"/>
                <a:gd name="T10" fmla="*/ 453 w 463"/>
                <a:gd name="T11" fmla="*/ 296 h 489"/>
                <a:gd name="T12" fmla="*/ 445 w 463"/>
                <a:gd name="T13" fmla="*/ 263 h 489"/>
                <a:gd name="T14" fmla="*/ 404 w 463"/>
                <a:gd name="T15" fmla="*/ 254 h 489"/>
                <a:gd name="T16" fmla="*/ 360 w 463"/>
                <a:gd name="T17" fmla="*/ 261 h 489"/>
                <a:gd name="T18" fmla="*/ 348 w 463"/>
                <a:gd name="T19" fmla="*/ 240 h 489"/>
                <a:gd name="T20" fmla="*/ 322 w 463"/>
                <a:gd name="T21" fmla="*/ 232 h 489"/>
                <a:gd name="T22" fmla="*/ 319 w 463"/>
                <a:gd name="T23" fmla="*/ 191 h 489"/>
                <a:gd name="T24" fmla="*/ 333 w 463"/>
                <a:gd name="T25" fmla="*/ 138 h 489"/>
                <a:gd name="T26" fmla="*/ 319 w 463"/>
                <a:gd name="T27" fmla="*/ 107 h 489"/>
                <a:gd name="T28" fmla="*/ 329 w 463"/>
                <a:gd name="T29" fmla="*/ 81 h 489"/>
                <a:gd name="T30" fmla="*/ 305 w 463"/>
                <a:gd name="T31" fmla="*/ 60 h 489"/>
                <a:gd name="T32" fmla="*/ 269 w 463"/>
                <a:gd name="T33" fmla="*/ 60 h 489"/>
                <a:gd name="T34" fmla="*/ 228 w 463"/>
                <a:gd name="T35" fmla="*/ 38 h 489"/>
                <a:gd name="T36" fmla="*/ 205 w 463"/>
                <a:gd name="T37" fmla="*/ 0 h 489"/>
                <a:gd name="T38" fmla="*/ 160 w 463"/>
                <a:gd name="T39" fmla="*/ 0 h 489"/>
                <a:gd name="T40" fmla="*/ 134 w 463"/>
                <a:gd name="T41" fmla="*/ 17 h 489"/>
                <a:gd name="T42" fmla="*/ 114 w 463"/>
                <a:gd name="T43" fmla="*/ 43 h 489"/>
                <a:gd name="T44" fmla="*/ 114 w 463"/>
                <a:gd name="T45" fmla="*/ 68 h 489"/>
                <a:gd name="T46" fmla="*/ 104 w 463"/>
                <a:gd name="T47" fmla="*/ 83 h 489"/>
                <a:gd name="T48" fmla="*/ 79 w 463"/>
                <a:gd name="T49" fmla="*/ 87 h 489"/>
                <a:gd name="T50" fmla="*/ 49 w 463"/>
                <a:gd name="T51" fmla="*/ 104 h 489"/>
                <a:gd name="T52" fmla="*/ 52 w 463"/>
                <a:gd name="T53" fmla="*/ 142 h 489"/>
                <a:gd name="T54" fmla="*/ 37 w 463"/>
                <a:gd name="T55" fmla="*/ 157 h 489"/>
                <a:gd name="T56" fmla="*/ 21 w 463"/>
                <a:gd name="T57" fmla="*/ 157 h 489"/>
                <a:gd name="T58" fmla="*/ 0 w 463"/>
                <a:gd name="T59" fmla="*/ 186 h 489"/>
                <a:gd name="T60" fmla="*/ 2 w 463"/>
                <a:gd name="T61" fmla="*/ 186 h 489"/>
                <a:gd name="T62" fmla="*/ 0 w 463"/>
                <a:gd name="T63" fmla="*/ 254 h 489"/>
                <a:gd name="T64" fmla="*/ 30 w 463"/>
                <a:gd name="T65" fmla="*/ 325 h 489"/>
                <a:gd name="T66" fmla="*/ 62 w 463"/>
                <a:gd name="T67" fmla="*/ 341 h 489"/>
                <a:gd name="T68" fmla="*/ 90 w 463"/>
                <a:gd name="T69" fmla="*/ 370 h 489"/>
                <a:gd name="T70" fmla="*/ 149 w 463"/>
                <a:gd name="T71" fmla="*/ 371 h 489"/>
                <a:gd name="T72" fmla="*/ 171 w 463"/>
                <a:gd name="T73" fmla="*/ 390 h 489"/>
                <a:gd name="T74" fmla="*/ 200 w 463"/>
                <a:gd name="T75" fmla="*/ 387 h 489"/>
                <a:gd name="T76" fmla="*/ 232 w 463"/>
                <a:gd name="T77" fmla="*/ 422 h 489"/>
                <a:gd name="T78" fmla="*/ 263 w 463"/>
                <a:gd name="T79" fmla="*/ 434 h 489"/>
                <a:gd name="T80" fmla="*/ 287 w 463"/>
                <a:gd name="T81" fmla="*/ 459 h 489"/>
                <a:gd name="T82" fmla="*/ 356 w 463"/>
                <a:gd name="T83" fmla="*/ 460 h 489"/>
                <a:gd name="T84" fmla="*/ 405 w 463"/>
                <a:gd name="T85" fmla="*/ 489 h 489"/>
                <a:gd name="T86" fmla="*/ 429 w 463"/>
                <a:gd name="T87" fmla="*/ 457 h 489"/>
                <a:gd name="T88" fmla="*/ 423 w 463"/>
                <a:gd name="T89" fmla="*/ 421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63" h="489">
                  <a:moveTo>
                    <a:pt x="423" y="421"/>
                  </a:moveTo>
                  <a:lnTo>
                    <a:pt x="453" y="412"/>
                  </a:lnTo>
                  <a:lnTo>
                    <a:pt x="447" y="387"/>
                  </a:lnTo>
                  <a:lnTo>
                    <a:pt x="463" y="374"/>
                  </a:lnTo>
                  <a:lnTo>
                    <a:pt x="438" y="320"/>
                  </a:lnTo>
                  <a:lnTo>
                    <a:pt x="453" y="296"/>
                  </a:lnTo>
                  <a:lnTo>
                    <a:pt x="445" y="263"/>
                  </a:lnTo>
                  <a:lnTo>
                    <a:pt x="404" y="254"/>
                  </a:lnTo>
                  <a:lnTo>
                    <a:pt x="360" y="261"/>
                  </a:lnTo>
                  <a:lnTo>
                    <a:pt x="348" y="240"/>
                  </a:lnTo>
                  <a:lnTo>
                    <a:pt x="322" y="232"/>
                  </a:lnTo>
                  <a:lnTo>
                    <a:pt x="319" y="191"/>
                  </a:lnTo>
                  <a:lnTo>
                    <a:pt x="333" y="138"/>
                  </a:lnTo>
                  <a:lnTo>
                    <a:pt x="319" y="107"/>
                  </a:lnTo>
                  <a:lnTo>
                    <a:pt x="329" y="81"/>
                  </a:lnTo>
                  <a:lnTo>
                    <a:pt x="305" y="60"/>
                  </a:lnTo>
                  <a:lnTo>
                    <a:pt x="269" y="60"/>
                  </a:lnTo>
                  <a:lnTo>
                    <a:pt x="228" y="38"/>
                  </a:lnTo>
                  <a:lnTo>
                    <a:pt x="205" y="0"/>
                  </a:lnTo>
                  <a:lnTo>
                    <a:pt x="160" y="0"/>
                  </a:lnTo>
                  <a:lnTo>
                    <a:pt x="134" y="17"/>
                  </a:lnTo>
                  <a:lnTo>
                    <a:pt x="114" y="43"/>
                  </a:lnTo>
                  <a:lnTo>
                    <a:pt x="114" y="68"/>
                  </a:lnTo>
                  <a:lnTo>
                    <a:pt x="104" y="83"/>
                  </a:lnTo>
                  <a:lnTo>
                    <a:pt x="79" y="87"/>
                  </a:lnTo>
                  <a:lnTo>
                    <a:pt x="49" y="104"/>
                  </a:lnTo>
                  <a:lnTo>
                    <a:pt x="52" y="142"/>
                  </a:lnTo>
                  <a:lnTo>
                    <a:pt x="37" y="157"/>
                  </a:lnTo>
                  <a:lnTo>
                    <a:pt x="21" y="157"/>
                  </a:lnTo>
                  <a:lnTo>
                    <a:pt x="0" y="186"/>
                  </a:lnTo>
                  <a:lnTo>
                    <a:pt x="2" y="186"/>
                  </a:lnTo>
                  <a:lnTo>
                    <a:pt x="0" y="254"/>
                  </a:lnTo>
                  <a:lnTo>
                    <a:pt x="30" y="325"/>
                  </a:lnTo>
                  <a:lnTo>
                    <a:pt x="62" y="341"/>
                  </a:lnTo>
                  <a:lnTo>
                    <a:pt x="90" y="370"/>
                  </a:lnTo>
                  <a:lnTo>
                    <a:pt x="149" y="371"/>
                  </a:lnTo>
                  <a:lnTo>
                    <a:pt x="171" y="390"/>
                  </a:lnTo>
                  <a:lnTo>
                    <a:pt x="200" y="387"/>
                  </a:lnTo>
                  <a:lnTo>
                    <a:pt x="232" y="422"/>
                  </a:lnTo>
                  <a:lnTo>
                    <a:pt x="263" y="434"/>
                  </a:lnTo>
                  <a:lnTo>
                    <a:pt x="287" y="459"/>
                  </a:lnTo>
                  <a:lnTo>
                    <a:pt x="356" y="460"/>
                  </a:lnTo>
                  <a:lnTo>
                    <a:pt x="405" y="489"/>
                  </a:lnTo>
                  <a:lnTo>
                    <a:pt x="429" y="457"/>
                  </a:lnTo>
                  <a:lnTo>
                    <a:pt x="423" y="421"/>
                  </a:lnTo>
                  <a:close/>
                </a:path>
              </a:pathLst>
            </a:custGeom>
            <a:solidFill>
              <a:srgbClr val="0070C0"/>
            </a:solidFill>
            <a:ln w="3175">
              <a:solidFill>
                <a:schemeClr val="bg1"/>
              </a:solidFill>
            </a:ln>
          </p:spPr>
          <p:txBody>
            <a:bodyPr lIns="51428" tIns="25714" rIns="51428" bIns="25714"/>
            <a:lstStyle/>
            <a:p>
              <a:pPr defTabSz="342900">
                <a:defRPr/>
              </a:pPr>
              <a:endParaRPr lang="pt-BR" sz="1350" kern="0">
                <a:solidFill>
                  <a:prstClr val="black"/>
                </a:solidFill>
                <a:latin typeface="Gill Sans MT" panose="020B0502020104020203" pitchFamily="34" charset="0"/>
                <a:cs typeface="Times New Roman" pitchFamily="18" charset="0"/>
              </a:endParaRPr>
            </a:p>
          </p:txBody>
        </p:sp>
        <p:sp>
          <p:nvSpPr>
            <p:cNvPr id="30" name="Freeform 83">
              <a:extLst>
                <a:ext uri="{FF2B5EF4-FFF2-40B4-BE49-F238E27FC236}">
                  <a16:creationId xmlns:a16="http://schemas.microsoft.com/office/drawing/2014/main" id="{E0E91E93-B733-EC0E-F420-050FA753E99C}"/>
                </a:ext>
              </a:extLst>
            </p:cNvPr>
            <p:cNvSpPr>
              <a:spLocks/>
            </p:cNvSpPr>
            <p:nvPr/>
          </p:nvSpPr>
          <p:spPr bwMode="auto">
            <a:xfrm>
              <a:off x="3160297" y="4798723"/>
              <a:ext cx="818712" cy="564491"/>
            </a:xfrm>
            <a:custGeom>
              <a:avLst/>
              <a:gdLst>
                <a:gd name="T0" fmla="*/ 554 w 562"/>
                <a:gd name="T1" fmla="*/ 205 h 384"/>
                <a:gd name="T2" fmla="*/ 498 w 562"/>
                <a:gd name="T3" fmla="*/ 193 h 384"/>
                <a:gd name="T4" fmla="*/ 458 w 562"/>
                <a:gd name="T5" fmla="*/ 153 h 384"/>
                <a:gd name="T6" fmla="*/ 414 w 562"/>
                <a:gd name="T7" fmla="*/ 125 h 384"/>
                <a:gd name="T8" fmla="*/ 420 w 562"/>
                <a:gd name="T9" fmla="*/ 52 h 384"/>
                <a:gd name="T10" fmla="*/ 340 w 562"/>
                <a:gd name="T11" fmla="*/ 41 h 384"/>
                <a:gd name="T12" fmla="*/ 252 w 562"/>
                <a:gd name="T13" fmla="*/ 14 h 384"/>
                <a:gd name="T14" fmla="*/ 234 w 562"/>
                <a:gd name="T15" fmla="*/ 0 h 384"/>
                <a:gd name="T16" fmla="*/ 191 w 562"/>
                <a:gd name="T17" fmla="*/ 10 h 384"/>
                <a:gd name="T18" fmla="*/ 133 w 562"/>
                <a:gd name="T19" fmla="*/ 6 h 384"/>
                <a:gd name="T20" fmla="*/ 86 w 562"/>
                <a:gd name="T21" fmla="*/ 63 h 384"/>
                <a:gd name="T22" fmla="*/ 68 w 562"/>
                <a:gd name="T23" fmla="*/ 115 h 384"/>
                <a:gd name="T24" fmla="*/ 14 w 562"/>
                <a:gd name="T25" fmla="*/ 200 h 384"/>
                <a:gd name="T26" fmla="*/ 0 w 562"/>
                <a:gd name="T27" fmla="*/ 272 h 384"/>
                <a:gd name="T28" fmla="*/ 77 w 562"/>
                <a:gd name="T29" fmla="*/ 332 h 384"/>
                <a:gd name="T30" fmla="*/ 97 w 562"/>
                <a:gd name="T31" fmla="*/ 340 h 384"/>
                <a:gd name="T32" fmla="*/ 152 w 562"/>
                <a:gd name="T33" fmla="*/ 344 h 384"/>
                <a:gd name="T34" fmla="*/ 189 w 562"/>
                <a:gd name="T35" fmla="*/ 362 h 384"/>
                <a:gd name="T36" fmla="*/ 268 w 562"/>
                <a:gd name="T37" fmla="*/ 384 h 384"/>
                <a:gd name="T38" fmla="*/ 279 w 562"/>
                <a:gd name="T39" fmla="*/ 360 h 384"/>
                <a:gd name="T40" fmla="*/ 336 w 562"/>
                <a:gd name="T41" fmla="*/ 315 h 384"/>
                <a:gd name="T42" fmla="*/ 386 w 562"/>
                <a:gd name="T43" fmla="*/ 315 h 384"/>
                <a:gd name="T44" fmla="*/ 457 w 562"/>
                <a:gd name="T45" fmla="*/ 312 h 384"/>
                <a:gd name="T46" fmla="*/ 507 w 562"/>
                <a:gd name="T47" fmla="*/ 328 h 384"/>
                <a:gd name="T48" fmla="*/ 496 w 562"/>
                <a:gd name="T49" fmla="*/ 297 h 384"/>
                <a:gd name="T50" fmla="*/ 516 w 562"/>
                <a:gd name="T51" fmla="*/ 277 h 384"/>
                <a:gd name="T52" fmla="*/ 521 w 562"/>
                <a:gd name="T53" fmla="*/ 267 h 384"/>
                <a:gd name="T54" fmla="*/ 515 w 562"/>
                <a:gd name="T55" fmla="*/ 264 h 384"/>
                <a:gd name="T56" fmla="*/ 496 w 562"/>
                <a:gd name="T57" fmla="*/ 266 h 384"/>
                <a:gd name="T58" fmla="*/ 491 w 562"/>
                <a:gd name="T59" fmla="*/ 255 h 384"/>
                <a:gd name="T60" fmla="*/ 510 w 562"/>
                <a:gd name="T61" fmla="*/ 257 h 384"/>
                <a:gd name="T62" fmla="*/ 521 w 562"/>
                <a:gd name="T63" fmla="*/ 252 h 384"/>
                <a:gd name="T64" fmla="*/ 523 w 562"/>
                <a:gd name="T65" fmla="*/ 246 h 384"/>
                <a:gd name="T66" fmla="*/ 526 w 562"/>
                <a:gd name="T67" fmla="*/ 251 h 384"/>
                <a:gd name="T68" fmla="*/ 538 w 562"/>
                <a:gd name="T69" fmla="*/ 250 h 384"/>
                <a:gd name="T70" fmla="*/ 533 w 562"/>
                <a:gd name="T71" fmla="*/ 258 h 384"/>
                <a:gd name="T72" fmla="*/ 538 w 562"/>
                <a:gd name="T73" fmla="*/ 265 h 384"/>
                <a:gd name="T74" fmla="*/ 562 w 562"/>
                <a:gd name="T75" fmla="*/ 242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62" h="384">
                  <a:moveTo>
                    <a:pt x="547" y="234"/>
                  </a:moveTo>
                  <a:lnTo>
                    <a:pt x="554" y="205"/>
                  </a:lnTo>
                  <a:lnTo>
                    <a:pt x="525" y="220"/>
                  </a:lnTo>
                  <a:lnTo>
                    <a:pt x="498" y="193"/>
                  </a:lnTo>
                  <a:lnTo>
                    <a:pt x="490" y="159"/>
                  </a:lnTo>
                  <a:lnTo>
                    <a:pt x="458" y="153"/>
                  </a:lnTo>
                  <a:lnTo>
                    <a:pt x="429" y="155"/>
                  </a:lnTo>
                  <a:lnTo>
                    <a:pt x="414" y="125"/>
                  </a:lnTo>
                  <a:lnTo>
                    <a:pt x="418" y="100"/>
                  </a:lnTo>
                  <a:lnTo>
                    <a:pt x="420" y="52"/>
                  </a:lnTo>
                  <a:lnTo>
                    <a:pt x="399" y="33"/>
                  </a:lnTo>
                  <a:lnTo>
                    <a:pt x="340" y="41"/>
                  </a:lnTo>
                  <a:lnTo>
                    <a:pt x="290" y="14"/>
                  </a:lnTo>
                  <a:lnTo>
                    <a:pt x="252" y="14"/>
                  </a:lnTo>
                  <a:lnTo>
                    <a:pt x="243" y="14"/>
                  </a:lnTo>
                  <a:lnTo>
                    <a:pt x="234" y="0"/>
                  </a:lnTo>
                  <a:lnTo>
                    <a:pt x="220" y="3"/>
                  </a:lnTo>
                  <a:lnTo>
                    <a:pt x="191" y="10"/>
                  </a:lnTo>
                  <a:lnTo>
                    <a:pt x="160" y="12"/>
                  </a:lnTo>
                  <a:lnTo>
                    <a:pt x="133" y="6"/>
                  </a:lnTo>
                  <a:lnTo>
                    <a:pt x="100" y="36"/>
                  </a:lnTo>
                  <a:lnTo>
                    <a:pt x="86" y="63"/>
                  </a:lnTo>
                  <a:lnTo>
                    <a:pt x="78" y="99"/>
                  </a:lnTo>
                  <a:lnTo>
                    <a:pt x="68" y="115"/>
                  </a:lnTo>
                  <a:lnTo>
                    <a:pt x="37" y="122"/>
                  </a:lnTo>
                  <a:lnTo>
                    <a:pt x="14" y="200"/>
                  </a:lnTo>
                  <a:lnTo>
                    <a:pt x="13" y="243"/>
                  </a:lnTo>
                  <a:lnTo>
                    <a:pt x="0" y="272"/>
                  </a:lnTo>
                  <a:lnTo>
                    <a:pt x="63" y="284"/>
                  </a:lnTo>
                  <a:lnTo>
                    <a:pt x="77" y="332"/>
                  </a:lnTo>
                  <a:lnTo>
                    <a:pt x="69" y="355"/>
                  </a:lnTo>
                  <a:lnTo>
                    <a:pt x="97" y="340"/>
                  </a:lnTo>
                  <a:lnTo>
                    <a:pt x="124" y="351"/>
                  </a:lnTo>
                  <a:lnTo>
                    <a:pt x="152" y="344"/>
                  </a:lnTo>
                  <a:lnTo>
                    <a:pt x="166" y="363"/>
                  </a:lnTo>
                  <a:lnTo>
                    <a:pt x="189" y="362"/>
                  </a:lnTo>
                  <a:lnTo>
                    <a:pt x="220" y="374"/>
                  </a:lnTo>
                  <a:lnTo>
                    <a:pt x="268" y="384"/>
                  </a:lnTo>
                  <a:lnTo>
                    <a:pt x="280" y="377"/>
                  </a:lnTo>
                  <a:lnTo>
                    <a:pt x="279" y="360"/>
                  </a:lnTo>
                  <a:lnTo>
                    <a:pt x="291" y="343"/>
                  </a:lnTo>
                  <a:lnTo>
                    <a:pt x="336" y="315"/>
                  </a:lnTo>
                  <a:lnTo>
                    <a:pt x="359" y="319"/>
                  </a:lnTo>
                  <a:lnTo>
                    <a:pt x="386" y="315"/>
                  </a:lnTo>
                  <a:lnTo>
                    <a:pt x="417" y="334"/>
                  </a:lnTo>
                  <a:lnTo>
                    <a:pt x="457" y="312"/>
                  </a:lnTo>
                  <a:lnTo>
                    <a:pt x="489" y="322"/>
                  </a:lnTo>
                  <a:lnTo>
                    <a:pt x="507" y="328"/>
                  </a:lnTo>
                  <a:lnTo>
                    <a:pt x="507" y="301"/>
                  </a:lnTo>
                  <a:lnTo>
                    <a:pt x="496" y="297"/>
                  </a:lnTo>
                  <a:lnTo>
                    <a:pt x="505" y="296"/>
                  </a:lnTo>
                  <a:lnTo>
                    <a:pt x="516" y="277"/>
                  </a:lnTo>
                  <a:lnTo>
                    <a:pt x="526" y="269"/>
                  </a:lnTo>
                  <a:lnTo>
                    <a:pt x="521" y="267"/>
                  </a:lnTo>
                  <a:lnTo>
                    <a:pt x="515" y="269"/>
                  </a:lnTo>
                  <a:lnTo>
                    <a:pt x="515" y="264"/>
                  </a:lnTo>
                  <a:lnTo>
                    <a:pt x="501" y="265"/>
                  </a:lnTo>
                  <a:lnTo>
                    <a:pt x="496" y="266"/>
                  </a:lnTo>
                  <a:lnTo>
                    <a:pt x="499" y="261"/>
                  </a:lnTo>
                  <a:lnTo>
                    <a:pt x="491" y="255"/>
                  </a:lnTo>
                  <a:lnTo>
                    <a:pt x="504" y="258"/>
                  </a:lnTo>
                  <a:lnTo>
                    <a:pt x="510" y="257"/>
                  </a:lnTo>
                  <a:lnTo>
                    <a:pt x="514" y="261"/>
                  </a:lnTo>
                  <a:lnTo>
                    <a:pt x="521" y="252"/>
                  </a:lnTo>
                  <a:lnTo>
                    <a:pt x="518" y="244"/>
                  </a:lnTo>
                  <a:lnTo>
                    <a:pt x="523" y="246"/>
                  </a:lnTo>
                  <a:lnTo>
                    <a:pt x="527" y="243"/>
                  </a:lnTo>
                  <a:lnTo>
                    <a:pt x="526" y="251"/>
                  </a:lnTo>
                  <a:lnTo>
                    <a:pt x="532" y="255"/>
                  </a:lnTo>
                  <a:lnTo>
                    <a:pt x="538" y="250"/>
                  </a:lnTo>
                  <a:lnTo>
                    <a:pt x="541" y="252"/>
                  </a:lnTo>
                  <a:lnTo>
                    <a:pt x="533" y="258"/>
                  </a:lnTo>
                  <a:lnTo>
                    <a:pt x="534" y="266"/>
                  </a:lnTo>
                  <a:lnTo>
                    <a:pt x="538" y="265"/>
                  </a:lnTo>
                  <a:lnTo>
                    <a:pt x="546" y="252"/>
                  </a:lnTo>
                  <a:lnTo>
                    <a:pt x="562" y="242"/>
                  </a:lnTo>
                  <a:lnTo>
                    <a:pt x="547" y="234"/>
                  </a:lnTo>
                  <a:close/>
                </a:path>
              </a:pathLst>
            </a:custGeom>
            <a:solidFill>
              <a:srgbClr val="FFC000"/>
            </a:solidFill>
            <a:ln w="3175">
              <a:solidFill>
                <a:schemeClr val="bg1"/>
              </a:solidFill>
            </a:ln>
          </p:spPr>
          <p:txBody>
            <a:bodyPr lIns="51428" tIns="25714" rIns="51428" bIns="25714"/>
            <a:lstStyle/>
            <a:p>
              <a:pPr defTabSz="342900">
                <a:defRPr/>
              </a:pPr>
              <a:endParaRPr lang="pt-BR" sz="1350" kern="0">
                <a:solidFill>
                  <a:prstClr val="black"/>
                </a:solidFill>
                <a:latin typeface="Gill Sans MT" panose="020B0502020104020203" pitchFamily="34" charset="0"/>
                <a:cs typeface="Times New Roman" pitchFamily="18" charset="0"/>
              </a:endParaRPr>
            </a:p>
          </p:txBody>
        </p:sp>
        <p:sp>
          <p:nvSpPr>
            <p:cNvPr id="31" name="Freeform 85">
              <a:extLst>
                <a:ext uri="{FF2B5EF4-FFF2-40B4-BE49-F238E27FC236}">
                  <a16:creationId xmlns:a16="http://schemas.microsoft.com/office/drawing/2014/main" id="{3F49D1BC-1645-26EE-679F-10F8F393438F}"/>
                </a:ext>
              </a:extLst>
            </p:cNvPr>
            <p:cNvSpPr>
              <a:spLocks/>
            </p:cNvSpPr>
            <p:nvPr/>
          </p:nvSpPr>
          <p:spPr bwMode="auto">
            <a:xfrm>
              <a:off x="4213548" y="2293791"/>
              <a:ext cx="683232" cy="989330"/>
            </a:xfrm>
            <a:custGeom>
              <a:avLst/>
              <a:gdLst>
                <a:gd name="T0" fmla="*/ 463 w 469"/>
                <a:gd name="T1" fmla="*/ 318 h 673"/>
                <a:gd name="T2" fmla="*/ 430 w 469"/>
                <a:gd name="T3" fmla="*/ 268 h 673"/>
                <a:gd name="T4" fmla="*/ 420 w 469"/>
                <a:gd name="T5" fmla="*/ 234 h 673"/>
                <a:gd name="T6" fmla="*/ 425 w 469"/>
                <a:gd name="T7" fmla="*/ 203 h 673"/>
                <a:gd name="T8" fmla="*/ 402 w 469"/>
                <a:gd name="T9" fmla="*/ 152 h 673"/>
                <a:gd name="T10" fmla="*/ 409 w 469"/>
                <a:gd name="T11" fmla="*/ 81 h 673"/>
                <a:gd name="T12" fmla="*/ 386 w 469"/>
                <a:gd name="T13" fmla="*/ 47 h 673"/>
                <a:gd name="T14" fmla="*/ 373 w 469"/>
                <a:gd name="T15" fmla="*/ 16 h 673"/>
                <a:gd name="T16" fmla="*/ 339 w 469"/>
                <a:gd name="T17" fmla="*/ 0 h 673"/>
                <a:gd name="T18" fmla="*/ 338 w 469"/>
                <a:gd name="T19" fmla="*/ 49 h 673"/>
                <a:gd name="T20" fmla="*/ 258 w 469"/>
                <a:gd name="T21" fmla="*/ 124 h 673"/>
                <a:gd name="T22" fmla="*/ 246 w 469"/>
                <a:gd name="T23" fmla="*/ 180 h 673"/>
                <a:gd name="T24" fmla="*/ 269 w 469"/>
                <a:gd name="T25" fmla="*/ 221 h 673"/>
                <a:gd name="T26" fmla="*/ 234 w 469"/>
                <a:gd name="T27" fmla="*/ 280 h 673"/>
                <a:gd name="T28" fmla="*/ 240 w 469"/>
                <a:gd name="T29" fmla="*/ 344 h 673"/>
                <a:gd name="T30" fmla="*/ 217 w 469"/>
                <a:gd name="T31" fmla="*/ 365 h 673"/>
                <a:gd name="T32" fmla="*/ 158 w 469"/>
                <a:gd name="T33" fmla="*/ 355 h 673"/>
                <a:gd name="T34" fmla="*/ 71 w 469"/>
                <a:gd name="T35" fmla="*/ 427 h 673"/>
                <a:gd name="T36" fmla="*/ 27 w 469"/>
                <a:gd name="T37" fmla="*/ 474 h 673"/>
                <a:gd name="T38" fmla="*/ 6 w 469"/>
                <a:gd name="T39" fmla="*/ 537 h 673"/>
                <a:gd name="T40" fmla="*/ 25 w 469"/>
                <a:gd name="T41" fmla="*/ 593 h 673"/>
                <a:gd name="T42" fmla="*/ 41 w 469"/>
                <a:gd name="T43" fmla="*/ 634 h 673"/>
                <a:gd name="T44" fmla="*/ 114 w 469"/>
                <a:gd name="T45" fmla="*/ 670 h 673"/>
                <a:gd name="T46" fmla="*/ 157 w 469"/>
                <a:gd name="T47" fmla="*/ 653 h 673"/>
                <a:gd name="T48" fmla="*/ 178 w 469"/>
                <a:gd name="T49" fmla="*/ 641 h 673"/>
                <a:gd name="T50" fmla="*/ 199 w 469"/>
                <a:gd name="T51" fmla="*/ 609 h 673"/>
                <a:gd name="T52" fmla="*/ 192 w 469"/>
                <a:gd name="T53" fmla="*/ 576 h 673"/>
                <a:gd name="T54" fmla="*/ 206 w 469"/>
                <a:gd name="T55" fmla="*/ 539 h 673"/>
                <a:gd name="T56" fmla="*/ 239 w 469"/>
                <a:gd name="T57" fmla="*/ 542 h 673"/>
                <a:gd name="T58" fmla="*/ 286 w 469"/>
                <a:gd name="T59" fmla="*/ 564 h 673"/>
                <a:gd name="T60" fmla="*/ 316 w 469"/>
                <a:gd name="T61" fmla="*/ 552 h 673"/>
                <a:gd name="T62" fmla="*/ 347 w 469"/>
                <a:gd name="T63" fmla="*/ 526 h 673"/>
                <a:gd name="T64" fmla="*/ 371 w 469"/>
                <a:gd name="T65" fmla="*/ 513 h 673"/>
                <a:gd name="T66" fmla="*/ 402 w 469"/>
                <a:gd name="T67" fmla="*/ 478 h 673"/>
                <a:gd name="T68" fmla="*/ 459 w 469"/>
                <a:gd name="T69" fmla="*/ 446 h 673"/>
                <a:gd name="T70" fmla="*/ 445 w 469"/>
                <a:gd name="T71" fmla="*/ 380 h 673"/>
                <a:gd name="T72" fmla="*/ 469 w 469"/>
                <a:gd name="T73" fmla="*/ 345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69" h="673">
                  <a:moveTo>
                    <a:pt x="469" y="345"/>
                  </a:moveTo>
                  <a:lnTo>
                    <a:pt x="463" y="318"/>
                  </a:lnTo>
                  <a:lnTo>
                    <a:pt x="438" y="318"/>
                  </a:lnTo>
                  <a:lnTo>
                    <a:pt x="430" y="268"/>
                  </a:lnTo>
                  <a:lnTo>
                    <a:pt x="432" y="245"/>
                  </a:lnTo>
                  <a:lnTo>
                    <a:pt x="420" y="234"/>
                  </a:lnTo>
                  <a:lnTo>
                    <a:pt x="419" y="214"/>
                  </a:lnTo>
                  <a:lnTo>
                    <a:pt x="425" y="203"/>
                  </a:lnTo>
                  <a:lnTo>
                    <a:pt x="408" y="189"/>
                  </a:lnTo>
                  <a:lnTo>
                    <a:pt x="402" y="152"/>
                  </a:lnTo>
                  <a:lnTo>
                    <a:pt x="418" y="126"/>
                  </a:lnTo>
                  <a:lnTo>
                    <a:pt x="409" y="81"/>
                  </a:lnTo>
                  <a:lnTo>
                    <a:pt x="389" y="66"/>
                  </a:lnTo>
                  <a:lnTo>
                    <a:pt x="386" y="47"/>
                  </a:lnTo>
                  <a:lnTo>
                    <a:pt x="400" y="18"/>
                  </a:lnTo>
                  <a:lnTo>
                    <a:pt x="373" y="16"/>
                  </a:lnTo>
                  <a:lnTo>
                    <a:pt x="353" y="12"/>
                  </a:lnTo>
                  <a:lnTo>
                    <a:pt x="339" y="0"/>
                  </a:lnTo>
                  <a:lnTo>
                    <a:pt x="342" y="21"/>
                  </a:lnTo>
                  <a:lnTo>
                    <a:pt x="338" y="49"/>
                  </a:lnTo>
                  <a:lnTo>
                    <a:pt x="286" y="85"/>
                  </a:lnTo>
                  <a:lnTo>
                    <a:pt x="258" y="124"/>
                  </a:lnTo>
                  <a:lnTo>
                    <a:pt x="240" y="162"/>
                  </a:lnTo>
                  <a:lnTo>
                    <a:pt x="246" y="180"/>
                  </a:lnTo>
                  <a:lnTo>
                    <a:pt x="266" y="200"/>
                  </a:lnTo>
                  <a:lnTo>
                    <a:pt x="269" y="221"/>
                  </a:lnTo>
                  <a:lnTo>
                    <a:pt x="231" y="261"/>
                  </a:lnTo>
                  <a:lnTo>
                    <a:pt x="234" y="280"/>
                  </a:lnTo>
                  <a:lnTo>
                    <a:pt x="252" y="310"/>
                  </a:lnTo>
                  <a:lnTo>
                    <a:pt x="240" y="344"/>
                  </a:lnTo>
                  <a:lnTo>
                    <a:pt x="228" y="364"/>
                  </a:lnTo>
                  <a:lnTo>
                    <a:pt x="217" y="365"/>
                  </a:lnTo>
                  <a:lnTo>
                    <a:pt x="178" y="348"/>
                  </a:lnTo>
                  <a:lnTo>
                    <a:pt x="158" y="355"/>
                  </a:lnTo>
                  <a:lnTo>
                    <a:pt x="137" y="388"/>
                  </a:lnTo>
                  <a:lnTo>
                    <a:pt x="71" y="427"/>
                  </a:lnTo>
                  <a:lnTo>
                    <a:pt x="30" y="452"/>
                  </a:lnTo>
                  <a:lnTo>
                    <a:pt x="27" y="474"/>
                  </a:lnTo>
                  <a:lnTo>
                    <a:pt x="28" y="515"/>
                  </a:lnTo>
                  <a:lnTo>
                    <a:pt x="6" y="537"/>
                  </a:lnTo>
                  <a:lnTo>
                    <a:pt x="0" y="564"/>
                  </a:lnTo>
                  <a:lnTo>
                    <a:pt x="25" y="593"/>
                  </a:lnTo>
                  <a:lnTo>
                    <a:pt x="14" y="631"/>
                  </a:lnTo>
                  <a:lnTo>
                    <a:pt x="41" y="634"/>
                  </a:lnTo>
                  <a:lnTo>
                    <a:pt x="65" y="673"/>
                  </a:lnTo>
                  <a:lnTo>
                    <a:pt x="114" y="670"/>
                  </a:lnTo>
                  <a:lnTo>
                    <a:pt x="132" y="651"/>
                  </a:lnTo>
                  <a:lnTo>
                    <a:pt x="157" y="653"/>
                  </a:lnTo>
                  <a:lnTo>
                    <a:pt x="168" y="639"/>
                  </a:lnTo>
                  <a:lnTo>
                    <a:pt x="178" y="641"/>
                  </a:lnTo>
                  <a:lnTo>
                    <a:pt x="181" y="621"/>
                  </a:lnTo>
                  <a:lnTo>
                    <a:pt x="199" y="609"/>
                  </a:lnTo>
                  <a:lnTo>
                    <a:pt x="203" y="587"/>
                  </a:lnTo>
                  <a:lnTo>
                    <a:pt x="192" y="576"/>
                  </a:lnTo>
                  <a:lnTo>
                    <a:pt x="190" y="556"/>
                  </a:lnTo>
                  <a:lnTo>
                    <a:pt x="206" y="539"/>
                  </a:lnTo>
                  <a:lnTo>
                    <a:pt x="228" y="556"/>
                  </a:lnTo>
                  <a:lnTo>
                    <a:pt x="239" y="542"/>
                  </a:lnTo>
                  <a:lnTo>
                    <a:pt x="264" y="564"/>
                  </a:lnTo>
                  <a:lnTo>
                    <a:pt x="286" y="564"/>
                  </a:lnTo>
                  <a:lnTo>
                    <a:pt x="300" y="552"/>
                  </a:lnTo>
                  <a:lnTo>
                    <a:pt x="316" y="552"/>
                  </a:lnTo>
                  <a:lnTo>
                    <a:pt x="340" y="544"/>
                  </a:lnTo>
                  <a:lnTo>
                    <a:pt x="347" y="526"/>
                  </a:lnTo>
                  <a:lnTo>
                    <a:pt x="370" y="524"/>
                  </a:lnTo>
                  <a:lnTo>
                    <a:pt x="371" y="513"/>
                  </a:lnTo>
                  <a:lnTo>
                    <a:pt x="394" y="498"/>
                  </a:lnTo>
                  <a:lnTo>
                    <a:pt x="402" y="478"/>
                  </a:lnTo>
                  <a:lnTo>
                    <a:pt x="446" y="458"/>
                  </a:lnTo>
                  <a:lnTo>
                    <a:pt x="459" y="446"/>
                  </a:lnTo>
                  <a:lnTo>
                    <a:pt x="456" y="405"/>
                  </a:lnTo>
                  <a:lnTo>
                    <a:pt x="445" y="380"/>
                  </a:lnTo>
                  <a:lnTo>
                    <a:pt x="458" y="367"/>
                  </a:lnTo>
                  <a:lnTo>
                    <a:pt x="469" y="345"/>
                  </a:lnTo>
                  <a:close/>
                </a:path>
              </a:pathLst>
            </a:custGeom>
            <a:solidFill>
              <a:srgbClr val="FF3300"/>
            </a:solidFill>
            <a:ln w="3175">
              <a:solidFill>
                <a:schemeClr val="bg1"/>
              </a:solidFill>
            </a:ln>
          </p:spPr>
          <p:txBody>
            <a:bodyPr lIns="51428" tIns="25714" rIns="51428" bIns="25714"/>
            <a:lstStyle/>
            <a:p>
              <a:pPr defTabSz="342900"/>
              <a:endParaRPr lang="pt-BR" sz="1350" kern="0">
                <a:solidFill>
                  <a:prstClr val="black"/>
                </a:solidFill>
                <a:latin typeface="Gill Sans MT" panose="020B0502020104020203" pitchFamily="34" charset="0"/>
                <a:cs typeface="Times New Roman" pitchFamily="18" charset="0"/>
              </a:endParaRPr>
            </a:p>
          </p:txBody>
        </p:sp>
        <p:sp>
          <p:nvSpPr>
            <p:cNvPr id="32" name="Freeform 86">
              <a:extLst>
                <a:ext uri="{FF2B5EF4-FFF2-40B4-BE49-F238E27FC236}">
                  <a16:creationId xmlns:a16="http://schemas.microsoft.com/office/drawing/2014/main" id="{8964E6E9-C781-CC54-1A9E-F24196D80CF8}"/>
                </a:ext>
              </a:extLst>
            </p:cNvPr>
            <p:cNvSpPr>
              <a:spLocks/>
            </p:cNvSpPr>
            <p:nvPr/>
          </p:nvSpPr>
          <p:spPr bwMode="auto">
            <a:xfrm>
              <a:off x="762334" y="2878863"/>
              <a:ext cx="962933" cy="449829"/>
            </a:xfrm>
            <a:custGeom>
              <a:avLst/>
              <a:gdLst>
                <a:gd name="T0" fmla="*/ 325 w 661"/>
                <a:gd name="T1" fmla="*/ 64 h 306"/>
                <a:gd name="T2" fmla="*/ 259 w 661"/>
                <a:gd name="T3" fmla="*/ 48 h 306"/>
                <a:gd name="T4" fmla="*/ 153 w 661"/>
                <a:gd name="T5" fmla="*/ 37 h 306"/>
                <a:gd name="T6" fmla="*/ 94 w 661"/>
                <a:gd name="T7" fmla="*/ 21 h 306"/>
                <a:gd name="T8" fmla="*/ 20 w 661"/>
                <a:gd name="T9" fmla="*/ 0 h 306"/>
                <a:gd name="T10" fmla="*/ 1 w 661"/>
                <a:gd name="T11" fmla="*/ 6 h 306"/>
                <a:gd name="T12" fmla="*/ 0 w 661"/>
                <a:gd name="T13" fmla="*/ 24 h 306"/>
                <a:gd name="T14" fmla="*/ 14 w 661"/>
                <a:gd name="T15" fmla="*/ 38 h 306"/>
                <a:gd name="T16" fmla="*/ 20 w 661"/>
                <a:gd name="T17" fmla="*/ 58 h 306"/>
                <a:gd name="T18" fmla="*/ 58 w 661"/>
                <a:gd name="T19" fmla="*/ 101 h 306"/>
                <a:gd name="T20" fmla="*/ 77 w 661"/>
                <a:gd name="T21" fmla="*/ 115 h 306"/>
                <a:gd name="T22" fmla="*/ 80 w 661"/>
                <a:gd name="T23" fmla="*/ 135 h 306"/>
                <a:gd name="T24" fmla="*/ 87 w 661"/>
                <a:gd name="T25" fmla="*/ 150 h 306"/>
                <a:gd name="T26" fmla="*/ 70 w 661"/>
                <a:gd name="T27" fmla="*/ 180 h 306"/>
                <a:gd name="T28" fmla="*/ 80 w 661"/>
                <a:gd name="T29" fmla="*/ 192 h 306"/>
                <a:gd name="T30" fmla="*/ 125 w 661"/>
                <a:gd name="T31" fmla="*/ 187 h 306"/>
                <a:gd name="T32" fmla="*/ 134 w 661"/>
                <a:gd name="T33" fmla="*/ 199 h 306"/>
                <a:gd name="T34" fmla="*/ 166 w 661"/>
                <a:gd name="T35" fmla="*/ 236 h 306"/>
                <a:gd name="T36" fmla="*/ 204 w 661"/>
                <a:gd name="T37" fmla="*/ 235 h 306"/>
                <a:gd name="T38" fmla="*/ 241 w 661"/>
                <a:gd name="T39" fmla="*/ 218 h 306"/>
                <a:gd name="T40" fmla="*/ 247 w 661"/>
                <a:gd name="T41" fmla="*/ 194 h 306"/>
                <a:gd name="T42" fmla="*/ 261 w 661"/>
                <a:gd name="T43" fmla="*/ 182 h 306"/>
                <a:gd name="T44" fmla="*/ 279 w 661"/>
                <a:gd name="T45" fmla="*/ 156 h 306"/>
                <a:gd name="T46" fmla="*/ 290 w 661"/>
                <a:gd name="T47" fmla="*/ 156 h 306"/>
                <a:gd name="T48" fmla="*/ 280 w 661"/>
                <a:gd name="T49" fmla="*/ 193 h 306"/>
                <a:gd name="T50" fmla="*/ 293 w 661"/>
                <a:gd name="T51" fmla="*/ 206 h 306"/>
                <a:gd name="T52" fmla="*/ 300 w 661"/>
                <a:gd name="T53" fmla="*/ 264 h 306"/>
                <a:gd name="T54" fmla="*/ 318 w 661"/>
                <a:gd name="T55" fmla="*/ 285 h 306"/>
                <a:gd name="T56" fmla="*/ 358 w 661"/>
                <a:gd name="T57" fmla="*/ 263 h 306"/>
                <a:gd name="T58" fmla="*/ 393 w 661"/>
                <a:gd name="T59" fmla="*/ 268 h 306"/>
                <a:gd name="T60" fmla="*/ 432 w 661"/>
                <a:gd name="T61" fmla="*/ 267 h 306"/>
                <a:gd name="T62" fmla="*/ 473 w 661"/>
                <a:gd name="T63" fmla="*/ 304 h 306"/>
                <a:gd name="T64" fmla="*/ 492 w 661"/>
                <a:gd name="T65" fmla="*/ 306 h 306"/>
                <a:gd name="T66" fmla="*/ 509 w 661"/>
                <a:gd name="T67" fmla="*/ 265 h 306"/>
                <a:gd name="T68" fmla="*/ 534 w 661"/>
                <a:gd name="T69" fmla="*/ 248 h 306"/>
                <a:gd name="T70" fmla="*/ 600 w 661"/>
                <a:gd name="T71" fmla="*/ 246 h 306"/>
                <a:gd name="T72" fmla="*/ 661 w 661"/>
                <a:gd name="T73" fmla="*/ 212 h 306"/>
                <a:gd name="T74" fmla="*/ 484 w 661"/>
                <a:gd name="T75" fmla="*/ 144 h 306"/>
                <a:gd name="T76" fmla="*/ 325 w 661"/>
                <a:gd name="T77" fmla="*/ 64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61" h="306">
                  <a:moveTo>
                    <a:pt x="325" y="64"/>
                  </a:moveTo>
                  <a:lnTo>
                    <a:pt x="259" y="48"/>
                  </a:lnTo>
                  <a:lnTo>
                    <a:pt x="153" y="37"/>
                  </a:lnTo>
                  <a:lnTo>
                    <a:pt x="94" y="21"/>
                  </a:lnTo>
                  <a:lnTo>
                    <a:pt x="20" y="0"/>
                  </a:lnTo>
                  <a:lnTo>
                    <a:pt x="1" y="6"/>
                  </a:lnTo>
                  <a:lnTo>
                    <a:pt x="0" y="24"/>
                  </a:lnTo>
                  <a:lnTo>
                    <a:pt x="14" y="38"/>
                  </a:lnTo>
                  <a:lnTo>
                    <a:pt x="20" y="58"/>
                  </a:lnTo>
                  <a:lnTo>
                    <a:pt x="58" y="101"/>
                  </a:lnTo>
                  <a:lnTo>
                    <a:pt x="77" y="115"/>
                  </a:lnTo>
                  <a:lnTo>
                    <a:pt x="80" y="135"/>
                  </a:lnTo>
                  <a:lnTo>
                    <a:pt x="87" y="150"/>
                  </a:lnTo>
                  <a:lnTo>
                    <a:pt x="70" y="180"/>
                  </a:lnTo>
                  <a:lnTo>
                    <a:pt x="80" y="192"/>
                  </a:lnTo>
                  <a:lnTo>
                    <a:pt x="125" y="187"/>
                  </a:lnTo>
                  <a:lnTo>
                    <a:pt x="134" y="199"/>
                  </a:lnTo>
                  <a:lnTo>
                    <a:pt x="166" y="236"/>
                  </a:lnTo>
                  <a:lnTo>
                    <a:pt x="204" y="235"/>
                  </a:lnTo>
                  <a:lnTo>
                    <a:pt x="241" y="218"/>
                  </a:lnTo>
                  <a:lnTo>
                    <a:pt x="247" y="194"/>
                  </a:lnTo>
                  <a:lnTo>
                    <a:pt x="261" y="182"/>
                  </a:lnTo>
                  <a:lnTo>
                    <a:pt x="279" y="156"/>
                  </a:lnTo>
                  <a:lnTo>
                    <a:pt x="290" y="156"/>
                  </a:lnTo>
                  <a:lnTo>
                    <a:pt x="280" y="193"/>
                  </a:lnTo>
                  <a:lnTo>
                    <a:pt x="293" y="206"/>
                  </a:lnTo>
                  <a:lnTo>
                    <a:pt x="300" y="264"/>
                  </a:lnTo>
                  <a:lnTo>
                    <a:pt x="318" y="285"/>
                  </a:lnTo>
                  <a:lnTo>
                    <a:pt x="358" y="263"/>
                  </a:lnTo>
                  <a:lnTo>
                    <a:pt x="393" y="268"/>
                  </a:lnTo>
                  <a:lnTo>
                    <a:pt x="432" y="267"/>
                  </a:lnTo>
                  <a:lnTo>
                    <a:pt x="473" y="304"/>
                  </a:lnTo>
                  <a:lnTo>
                    <a:pt x="492" y="306"/>
                  </a:lnTo>
                  <a:lnTo>
                    <a:pt x="509" y="265"/>
                  </a:lnTo>
                  <a:lnTo>
                    <a:pt x="534" y="248"/>
                  </a:lnTo>
                  <a:lnTo>
                    <a:pt x="600" y="246"/>
                  </a:lnTo>
                  <a:lnTo>
                    <a:pt x="661" y="212"/>
                  </a:lnTo>
                  <a:lnTo>
                    <a:pt x="484" y="144"/>
                  </a:lnTo>
                  <a:lnTo>
                    <a:pt x="325" y="64"/>
                  </a:lnTo>
                  <a:close/>
                </a:path>
              </a:pathLst>
            </a:custGeom>
            <a:solidFill>
              <a:srgbClr val="0070C0"/>
            </a:solidFill>
            <a:ln w="3175">
              <a:solidFill>
                <a:schemeClr val="bg1"/>
              </a:solidFill>
            </a:ln>
          </p:spPr>
          <p:txBody>
            <a:bodyPr lIns="51428" tIns="25714" rIns="51428" bIns="25714"/>
            <a:lstStyle/>
            <a:p>
              <a:pPr defTabSz="342900">
                <a:defRPr/>
              </a:pPr>
              <a:endParaRPr lang="pt-BR" sz="1350" kern="0">
                <a:solidFill>
                  <a:prstClr val="black"/>
                </a:solidFill>
                <a:latin typeface="Gill Sans MT" panose="020B0502020104020203" pitchFamily="34" charset="0"/>
                <a:cs typeface="Times New Roman" pitchFamily="18" charset="0"/>
              </a:endParaRPr>
            </a:p>
          </p:txBody>
        </p:sp>
        <p:sp>
          <p:nvSpPr>
            <p:cNvPr id="33" name="Freeform 88">
              <a:extLst>
                <a:ext uri="{FF2B5EF4-FFF2-40B4-BE49-F238E27FC236}">
                  <a16:creationId xmlns:a16="http://schemas.microsoft.com/office/drawing/2014/main" id="{40A24818-04CD-3B5E-AD65-05F799963330}"/>
                </a:ext>
              </a:extLst>
            </p:cNvPr>
            <p:cNvSpPr>
              <a:spLocks/>
            </p:cNvSpPr>
            <p:nvPr/>
          </p:nvSpPr>
          <p:spPr bwMode="auto">
            <a:xfrm>
              <a:off x="1916106" y="1305931"/>
              <a:ext cx="732761" cy="812928"/>
            </a:xfrm>
            <a:custGeom>
              <a:avLst/>
              <a:gdLst>
                <a:gd name="T0" fmla="*/ 160 w 503"/>
                <a:gd name="T1" fmla="*/ 320 h 553"/>
                <a:gd name="T2" fmla="*/ 187 w 503"/>
                <a:gd name="T3" fmla="*/ 354 h 553"/>
                <a:gd name="T4" fmla="*/ 189 w 503"/>
                <a:gd name="T5" fmla="*/ 418 h 553"/>
                <a:gd name="T6" fmla="*/ 214 w 503"/>
                <a:gd name="T7" fmla="*/ 478 h 553"/>
                <a:gd name="T8" fmla="*/ 203 w 503"/>
                <a:gd name="T9" fmla="*/ 498 h 553"/>
                <a:gd name="T10" fmla="*/ 267 w 503"/>
                <a:gd name="T11" fmla="*/ 553 h 553"/>
                <a:gd name="T12" fmla="*/ 270 w 503"/>
                <a:gd name="T13" fmla="*/ 512 h 553"/>
                <a:gd name="T14" fmla="*/ 304 w 503"/>
                <a:gd name="T15" fmla="*/ 477 h 553"/>
                <a:gd name="T16" fmla="*/ 328 w 503"/>
                <a:gd name="T17" fmla="*/ 508 h 553"/>
                <a:gd name="T18" fmla="*/ 373 w 503"/>
                <a:gd name="T19" fmla="*/ 502 h 553"/>
                <a:gd name="T20" fmla="*/ 367 w 503"/>
                <a:gd name="T21" fmla="*/ 468 h 553"/>
                <a:gd name="T22" fmla="*/ 398 w 503"/>
                <a:gd name="T23" fmla="*/ 455 h 553"/>
                <a:gd name="T24" fmla="*/ 414 w 503"/>
                <a:gd name="T25" fmla="*/ 413 h 553"/>
                <a:gd name="T26" fmla="*/ 503 w 503"/>
                <a:gd name="T27" fmla="*/ 412 h 553"/>
                <a:gd name="T28" fmla="*/ 495 w 503"/>
                <a:gd name="T29" fmla="*/ 344 h 553"/>
                <a:gd name="T30" fmla="*/ 482 w 503"/>
                <a:gd name="T31" fmla="*/ 327 h 553"/>
                <a:gd name="T32" fmla="*/ 465 w 503"/>
                <a:gd name="T33" fmla="*/ 324 h 553"/>
                <a:gd name="T34" fmla="*/ 424 w 503"/>
                <a:gd name="T35" fmla="*/ 283 h 553"/>
                <a:gd name="T36" fmla="*/ 432 w 503"/>
                <a:gd name="T37" fmla="*/ 256 h 553"/>
                <a:gd name="T38" fmla="*/ 425 w 503"/>
                <a:gd name="T39" fmla="*/ 242 h 553"/>
                <a:gd name="T40" fmla="*/ 400 w 503"/>
                <a:gd name="T41" fmla="*/ 229 h 553"/>
                <a:gd name="T42" fmla="*/ 397 w 503"/>
                <a:gd name="T43" fmla="*/ 202 h 553"/>
                <a:gd name="T44" fmla="*/ 413 w 503"/>
                <a:gd name="T45" fmla="*/ 173 h 553"/>
                <a:gd name="T46" fmla="*/ 416 w 503"/>
                <a:gd name="T47" fmla="*/ 136 h 553"/>
                <a:gd name="T48" fmla="*/ 436 w 503"/>
                <a:gd name="T49" fmla="*/ 120 h 553"/>
                <a:gd name="T50" fmla="*/ 436 w 503"/>
                <a:gd name="T51" fmla="*/ 97 h 553"/>
                <a:gd name="T52" fmla="*/ 418 w 503"/>
                <a:gd name="T53" fmla="*/ 74 h 553"/>
                <a:gd name="T54" fmla="*/ 397 w 503"/>
                <a:gd name="T55" fmla="*/ 69 h 553"/>
                <a:gd name="T56" fmla="*/ 389 w 503"/>
                <a:gd name="T57" fmla="*/ 57 h 553"/>
                <a:gd name="T58" fmla="*/ 396 w 503"/>
                <a:gd name="T59" fmla="*/ 38 h 553"/>
                <a:gd name="T60" fmla="*/ 398 w 503"/>
                <a:gd name="T61" fmla="*/ 11 h 553"/>
                <a:gd name="T62" fmla="*/ 384 w 503"/>
                <a:gd name="T63" fmla="*/ 5 h 553"/>
                <a:gd name="T64" fmla="*/ 371 w 503"/>
                <a:gd name="T65" fmla="*/ 8 h 553"/>
                <a:gd name="T66" fmla="*/ 353 w 503"/>
                <a:gd name="T67" fmla="*/ 0 h 553"/>
                <a:gd name="T68" fmla="*/ 343 w 503"/>
                <a:gd name="T69" fmla="*/ 5 h 553"/>
                <a:gd name="T70" fmla="*/ 336 w 503"/>
                <a:gd name="T71" fmla="*/ 38 h 553"/>
                <a:gd name="T72" fmla="*/ 275 w 503"/>
                <a:gd name="T73" fmla="*/ 62 h 553"/>
                <a:gd name="T74" fmla="*/ 275 w 503"/>
                <a:gd name="T75" fmla="*/ 80 h 553"/>
                <a:gd name="T76" fmla="*/ 223 w 503"/>
                <a:gd name="T77" fmla="*/ 92 h 553"/>
                <a:gd name="T78" fmla="*/ 183 w 503"/>
                <a:gd name="T79" fmla="*/ 93 h 553"/>
                <a:gd name="T80" fmla="*/ 150 w 503"/>
                <a:gd name="T81" fmla="*/ 119 h 553"/>
                <a:gd name="T82" fmla="*/ 127 w 503"/>
                <a:gd name="T83" fmla="*/ 125 h 553"/>
                <a:gd name="T84" fmla="*/ 108 w 503"/>
                <a:gd name="T85" fmla="*/ 118 h 553"/>
                <a:gd name="T86" fmla="*/ 84 w 503"/>
                <a:gd name="T87" fmla="*/ 119 h 553"/>
                <a:gd name="T88" fmla="*/ 54 w 503"/>
                <a:gd name="T89" fmla="*/ 93 h 553"/>
                <a:gd name="T90" fmla="*/ 21 w 503"/>
                <a:gd name="T91" fmla="*/ 82 h 553"/>
                <a:gd name="T92" fmla="*/ 0 w 503"/>
                <a:gd name="T93" fmla="*/ 111 h 553"/>
                <a:gd name="T94" fmla="*/ 21 w 503"/>
                <a:gd name="T95" fmla="*/ 105 h 553"/>
                <a:gd name="T96" fmla="*/ 47 w 503"/>
                <a:gd name="T97" fmla="*/ 119 h 553"/>
                <a:gd name="T98" fmla="*/ 54 w 503"/>
                <a:gd name="T99" fmla="*/ 147 h 553"/>
                <a:gd name="T100" fmla="*/ 45 w 503"/>
                <a:gd name="T101" fmla="*/ 159 h 553"/>
                <a:gd name="T102" fmla="*/ 38 w 503"/>
                <a:gd name="T103" fmla="*/ 189 h 553"/>
                <a:gd name="T104" fmla="*/ 40 w 503"/>
                <a:gd name="T105" fmla="*/ 231 h 553"/>
                <a:gd name="T106" fmla="*/ 65 w 503"/>
                <a:gd name="T107" fmla="*/ 249 h 553"/>
                <a:gd name="T108" fmla="*/ 98 w 503"/>
                <a:gd name="T109" fmla="*/ 243 h 553"/>
                <a:gd name="T110" fmla="*/ 115 w 503"/>
                <a:gd name="T111" fmla="*/ 249 h 553"/>
                <a:gd name="T112" fmla="*/ 107 w 503"/>
                <a:gd name="T113" fmla="*/ 265 h 553"/>
                <a:gd name="T114" fmla="*/ 144 w 503"/>
                <a:gd name="T115" fmla="*/ 278 h 553"/>
                <a:gd name="T116" fmla="*/ 160 w 503"/>
                <a:gd name="T117" fmla="*/ 320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03" h="553">
                  <a:moveTo>
                    <a:pt x="160" y="320"/>
                  </a:moveTo>
                  <a:lnTo>
                    <a:pt x="187" y="354"/>
                  </a:lnTo>
                  <a:lnTo>
                    <a:pt x="189" y="418"/>
                  </a:lnTo>
                  <a:lnTo>
                    <a:pt x="214" y="478"/>
                  </a:lnTo>
                  <a:lnTo>
                    <a:pt x="203" y="498"/>
                  </a:lnTo>
                  <a:lnTo>
                    <a:pt x="267" y="553"/>
                  </a:lnTo>
                  <a:lnTo>
                    <a:pt x="270" y="512"/>
                  </a:lnTo>
                  <a:lnTo>
                    <a:pt x="304" y="477"/>
                  </a:lnTo>
                  <a:lnTo>
                    <a:pt x="328" y="508"/>
                  </a:lnTo>
                  <a:lnTo>
                    <a:pt x="373" y="502"/>
                  </a:lnTo>
                  <a:lnTo>
                    <a:pt x="367" y="468"/>
                  </a:lnTo>
                  <a:lnTo>
                    <a:pt x="398" y="455"/>
                  </a:lnTo>
                  <a:lnTo>
                    <a:pt x="414" y="413"/>
                  </a:lnTo>
                  <a:lnTo>
                    <a:pt x="503" y="412"/>
                  </a:lnTo>
                  <a:lnTo>
                    <a:pt x="495" y="344"/>
                  </a:lnTo>
                  <a:lnTo>
                    <a:pt x="482" y="327"/>
                  </a:lnTo>
                  <a:lnTo>
                    <a:pt x="465" y="324"/>
                  </a:lnTo>
                  <a:lnTo>
                    <a:pt x="424" y="283"/>
                  </a:lnTo>
                  <a:lnTo>
                    <a:pt x="432" y="256"/>
                  </a:lnTo>
                  <a:lnTo>
                    <a:pt x="425" y="242"/>
                  </a:lnTo>
                  <a:lnTo>
                    <a:pt x="400" y="229"/>
                  </a:lnTo>
                  <a:lnTo>
                    <a:pt x="397" y="202"/>
                  </a:lnTo>
                  <a:lnTo>
                    <a:pt x="413" y="173"/>
                  </a:lnTo>
                  <a:lnTo>
                    <a:pt x="416" y="136"/>
                  </a:lnTo>
                  <a:lnTo>
                    <a:pt x="436" y="120"/>
                  </a:lnTo>
                  <a:lnTo>
                    <a:pt x="436" y="97"/>
                  </a:lnTo>
                  <a:lnTo>
                    <a:pt x="418" y="74"/>
                  </a:lnTo>
                  <a:lnTo>
                    <a:pt x="397" y="69"/>
                  </a:lnTo>
                  <a:lnTo>
                    <a:pt x="389" y="57"/>
                  </a:lnTo>
                  <a:lnTo>
                    <a:pt x="396" y="38"/>
                  </a:lnTo>
                  <a:lnTo>
                    <a:pt x="398" y="11"/>
                  </a:lnTo>
                  <a:lnTo>
                    <a:pt x="384" y="5"/>
                  </a:lnTo>
                  <a:lnTo>
                    <a:pt x="371" y="8"/>
                  </a:lnTo>
                  <a:lnTo>
                    <a:pt x="353" y="0"/>
                  </a:lnTo>
                  <a:lnTo>
                    <a:pt x="343" y="5"/>
                  </a:lnTo>
                  <a:lnTo>
                    <a:pt x="336" y="38"/>
                  </a:lnTo>
                  <a:lnTo>
                    <a:pt x="275" y="62"/>
                  </a:lnTo>
                  <a:lnTo>
                    <a:pt x="275" y="80"/>
                  </a:lnTo>
                  <a:lnTo>
                    <a:pt x="223" y="92"/>
                  </a:lnTo>
                  <a:lnTo>
                    <a:pt x="183" y="93"/>
                  </a:lnTo>
                  <a:lnTo>
                    <a:pt x="150" y="119"/>
                  </a:lnTo>
                  <a:lnTo>
                    <a:pt x="127" y="125"/>
                  </a:lnTo>
                  <a:lnTo>
                    <a:pt x="108" y="118"/>
                  </a:lnTo>
                  <a:lnTo>
                    <a:pt x="84" y="119"/>
                  </a:lnTo>
                  <a:lnTo>
                    <a:pt x="54" y="93"/>
                  </a:lnTo>
                  <a:lnTo>
                    <a:pt x="21" y="82"/>
                  </a:lnTo>
                  <a:lnTo>
                    <a:pt x="0" y="111"/>
                  </a:lnTo>
                  <a:lnTo>
                    <a:pt x="21" y="105"/>
                  </a:lnTo>
                  <a:lnTo>
                    <a:pt x="47" y="119"/>
                  </a:lnTo>
                  <a:lnTo>
                    <a:pt x="54" y="147"/>
                  </a:lnTo>
                  <a:lnTo>
                    <a:pt x="45" y="159"/>
                  </a:lnTo>
                  <a:lnTo>
                    <a:pt x="38" y="189"/>
                  </a:lnTo>
                  <a:lnTo>
                    <a:pt x="40" y="231"/>
                  </a:lnTo>
                  <a:lnTo>
                    <a:pt x="65" y="249"/>
                  </a:lnTo>
                  <a:lnTo>
                    <a:pt x="98" y="243"/>
                  </a:lnTo>
                  <a:lnTo>
                    <a:pt x="115" y="249"/>
                  </a:lnTo>
                  <a:lnTo>
                    <a:pt x="107" y="265"/>
                  </a:lnTo>
                  <a:lnTo>
                    <a:pt x="144" y="278"/>
                  </a:lnTo>
                  <a:lnTo>
                    <a:pt x="160" y="320"/>
                  </a:lnTo>
                  <a:close/>
                </a:path>
              </a:pathLst>
            </a:custGeom>
            <a:solidFill>
              <a:srgbClr val="00B050"/>
            </a:solidFill>
            <a:ln w="3175">
              <a:solidFill>
                <a:schemeClr val="bg1"/>
              </a:solidFill>
            </a:ln>
          </p:spPr>
          <p:txBody>
            <a:bodyPr lIns="51428" tIns="25714" rIns="51428" bIns="25714"/>
            <a:lstStyle/>
            <a:p>
              <a:pPr defTabSz="342900">
                <a:defRPr/>
              </a:pPr>
              <a:endParaRPr lang="pt-BR" sz="1350" kern="0">
                <a:solidFill>
                  <a:prstClr val="black"/>
                </a:solidFill>
                <a:latin typeface="Gill Sans MT" panose="020B0502020104020203" pitchFamily="34" charset="0"/>
                <a:cs typeface="Times New Roman" pitchFamily="18" charset="0"/>
              </a:endParaRPr>
            </a:p>
          </p:txBody>
        </p:sp>
        <p:grpSp>
          <p:nvGrpSpPr>
            <p:cNvPr id="34" name="Grupo 46">
              <a:extLst>
                <a:ext uri="{FF2B5EF4-FFF2-40B4-BE49-F238E27FC236}">
                  <a16:creationId xmlns:a16="http://schemas.microsoft.com/office/drawing/2014/main" id="{A446AC81-44BA-3265-3806-A98F68D0F159}"/>
                </a:ext>
              </a:extLst>
            </p:cNvPr>
            <p:cNvGrpSpPr/>
            <p:nvPr/>
          </p:nvGrpSpPr>
          <p:grpSpPr>
            <a:xfrm>
              <a:off x="3866837" y="2102688"/>
              <a:ext cx="844933" cy="1118694"/>
              <a:chOff x="3844989" y="1793707"/>
              <a:chExt cx="844933" cy="1118694"/>
            </a:xfrm>
            <a:solidFill>
              <a:srgbClr val="00B050"/>
            </a:solidFill>
          </p:grpSpPr>
          <p:sp>
            <p:nvSpPr>
              <p:cNvPr id="164" name="Freeform 53">
                <a:extLst>
                  <a:ext uri="{FF2B5EF4-FFF2-40B4-BE49-F238E27FC236}">
                    <a16:creationId xmlns:a16="http://schemas.microsoft.com/office/drawing/2014/main" id="{4D1F009B-E16F-8726-D780-0FC7CB78666D}"/>
                  </a:ext>
                </a:extLst>
              </p:cNvPr>
              <p:cNvSpPr>
                <a:spLocks/>
              </p:cNvSpPr>
              <p:nvPr/>
            </p:nvSpPr>
            <p:spPr bwMode="auto">
              <a:xfrm>
                <a:off x="4391282" y="1933361"/>
                <a:ext cx="37876" cy="32339"/>
              </a:xfrm>
              <a:custGeom>
                <a:avLst/>
                <a:gdLst>
                  <a:gd name="T0" fmla="*/ 9 w 26"/>
                  <a:gd name="T1" fmla="*/ 22 h 22"/>
                  <a:gd name="T2" fmla="*/ 17 w 26"/>
                  <a:gd name="T3" fmla="*/ 20 h 22"/>
                  <a:gd name="T4" fmla="*/ 20 w 26"/>
                  <a:gd name="T5" fmla="*/ 17 h 22"/>
                  <a:gd name="T6" fmla="*/ 26 w 26"/>
                  <a:gd name="T7" fmla="*/ 12 h 22"/>
                  <a:gd name="T8" fmla="*/ 23 w 26"/>
                  <a:gd name="T9" fmla="*/ 8 h 22"/>
                  <a:gd name="T10" fmla="*/ 25 w 26"/>
                  <a:gd name="T11" fmla="*/ 2 h 22"/>
                  <a:gd name="T12" fmla="*/ 22 w 26"/>
                  <a:gd name="T13" fmla="*/ 0 h 22"/>
                  <a:gd name="T14" fmla="*/ 16 w 26"/>
                  <a:gd name="T15" fmla="*/ 5 h 22"/>
                  <a:gd name="T16" fmla="*/ 3 w 26"/>
                  <a:gd name="T17" fmla="*/ 8 h 22"/>
                  <a:gd name="T18" fmla="*/ 0 w 26"/>
                  <a:gd name="T19" fmla="*/ 14 h 22"/>
                  <a:gd name="T20" fmla="*/ 5 w 26"/>
                  <a:gd name="T21" fmla="*/ 22 h 22"/>
                  <a:gd name="T22" fmla="*/ 9 w 26"/>
                  <a:gd name="T23"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22">
                    <a:moveTo>
                      <a:pt x="9" y="22"/>
                    </a:moveTo>
                    <a:lnTo>
                      <a:pt x="17" y="20"/>
                    </a:lnTo>
                    <a:lnTo>
                      <a:pt x="20" y="17"/>
                    </a:lnTo>
                    <a:lnTo>
                      <a:pt x="26" y="12"/>
                    </a:lnTo>
                    <a:lnTo>
                      <a:pt x="23" y="8"/>
                    </a:lnTo>
                    <a:lnTo>
                      <a:pt x="25" y="2"/>
                    </a:lnTo>
                    <a:lnTo>
                      <a:pt x="22" y="0"/>
                    </a:lnTo>
                    <a:lnTo>
                      <a:pt x="16" y="5"/>
                    </a:lnTo>
                    <a:lnTo>
                      <a:pt x="3" y="8"/>
                    </a:lnTo>
                    <a:lnTo>
                      <a:pt x="0" y="14"/>
                    </a:lnTo>
                    <a:lnTo>
                      <a:pt x="5" y="22"/>
                    </a:lnTo>
                    <a:lnTo>
                      <a:pt x="9" y="22"/>
                    </a:lnTo>
                    <a:close/>
                  </a:path>
                </a:pathLst>
              </a:custGeom>
              <a:grpFill/>
              <a:ln w="3175">
                <a:solidFill>
                  <a:schemeClr val="bg1"/>
                </a:solidFill>
              </a:ln>
            </p:spPr>
            <p:txBody>
              <a:bodyPr lIns="51428" tIns="25714" rIns="51428" bIns="25714"/>
              <a:lstStyle/>
              <a:p>
                <a:pPr defTabSz="342900">
                  <a:defRPr/>
                </a:pPr>
                <a:endParaRPr lang="pt-BR" sz="1350" kern="0">
                  <a:solidFill>
                    <a:prstClr val="black"/>
                  </a:solidFill>
                  <a:latin typeface="Gill Sans MT" panose="020B0502020104020203" pitchFamily="34" charset="0"/>
                  <a:cs typeface="Times New Roman" pitchFamily="18" charset="0"/>
                </a:endParaRPr>
              </a:p>
            </p:txBody>
          </p:sp>
          <p:sp>
            <p:nvSpPr>
              <p:cNvPr id="165" name="Freeform 89">
                <a:extLst>
                  <a:ext uri="{FF2B5EF4-FFF2-40B4-BE49-F238E27FC236}">
                    <a16:creationId xmlns:a16="http://schemas.microsoft.com/office/drawing/2014/main" id="{ABE6A097-470E-01B7-65CE-9C6E8635350B}"/>
                  </a:ext>
                </a:extLst>
              </p:cNvPr>
              <p:cNvSpPr>
                <a:spLocks/>
              </p:cNvSpPr>
              <p:nvPr/>
            </p:nvSpPr>
            <p:spPr bwMode="auto">
              <a:xfrm>
                <a:off x="3844989" y="1793707"/>
                <a:ext cx="844933" cy="1118694"/>
              </a:xfrm>
              <a:custGeom>
                <a:avLst/>
                <a:gdLst>
                  <a:gd name="T0" fmla="*/ 266 w 580"/>
                  <a:gd name="T1" fmla="*/ 645 h 761"/>
                  <a:gd name="T2" fmla="*/ 309 w 580"/>
                  <a:gd name="T3" fmla="*/ 557 h 761"/>
                  <a:gd name="T4" fmla="*/ 416 w 580"/>
                  <a:gd name="T5" fmla="*/ 478 h 761"/>
                  <a:gd name="T6" fmla="*/ 478 w 580"/>
                  <a:gd name="T7" fmla="*/ 474 h 761"/>
                  <a:gd name="T8" fmla="*/ 469 w 580"/>
                  <a:gd name="T9" fmla="*/ 391 h 761"/>
                  <a:gd name="T10" fmla="*/ 484 w 580"/>
                  <a:gd name="T11" fmla="*/ 310 h 761"/>
                  <a:gd name="T12" fmla="*/ 524 w 580"/>
                  <a:gd name="T13" fmla="*/ 215 h 761"/>
                  <a:gd name="T14" fmla="*/ 577 w 580"/>
                  <a:gd name="T15" fmla="*/ 130 h 761"/>
                  <a:gd name="T16" fmla="*/ 554 w 580"/>
                  <a:gd name="T17" fmla="*/ 134 h 761"/>
                  <a:gd name="T18" fmla="*/ 531 w 580"/>
                  <a:gd name="T19" fmla="*/ 130 h 761"/>
                  <a:gd name="T20" fmla="*/ 469 w 580"/>
                  <a:gd name="T21" fmla="*/ 94 h 761"/>
                  <a:gd name="T22" fmla="*/ 458 w 580"/>
                  <a:gd name="T23" fmla="*/ 98 h 761"/>
                  <a:gd name="T24" fmla="*/ 453 w 580"/>
                  <a:gd name="T25" fmla="*/ 103 h 761"/>
                  <a:gd name="T26" fmla="*/ 444 w 580"/>
                  <a:gd name="T27" fmla="*/ 98 h 761"/>
                  <a:gd name="T28" fmla="*/ 426 w 580"/>
                  <a:gd name="T29" fmla="*/ 102 h 761"/>
                  <a:gd name="T30" fmla="*/ 423 w 580"/>
                  <a:gd name="T31" fmla="*/ 103 h 761"/>
                  <a:gd name="T32" fmla="*/ 414 w 580"/>
                  <a:gd name="T33" fmla="*/ 106 h 761"/>
                  <a:gd name="T34" fmla="*/ 390 w 580"/>
                  <a:gd name="T35" fmla="*/ 122 h 761"/>
                  <a:gd name="T36" fmla="*/ 382 w 580"/>
                  <a:gd name="T37" fmla="*/ 124 h 761"/>
                  <a:gd name="T38" fmla="*/ 376 w 580"/>
                  <a:gd name="T39" fmla="*/ 131 h 761"/>
                  <a:gd name="T40" fmla="*/ 369 w 580"/>
                  <a:gd name="T41" fmla="*/ 146 h 761"/>
                  <a:gd name="T42" fmla="*/ 355 w 580"/>
                  <a:gd name="T43" fmla="*/ 130 h 761"/>
                  <a:gd name="T44" fmla="*/ 360 w 580"/>
                  <a:gd name="T45" fmla="*/ 108 h 761"/>
                  <a:gd name="T46" fmla="*/ 361 w 580"/>
                  <a:gd name="T47" fmla="*/ 92 h 761"/>
                  <a:gd name="T48" fmla="*/ 367 w 580"/>
                  <a:gd name="T49" fmla="*/ 79 h 761"/>
                  <a:gd name="T50" fmla="*/ 358 w 580"/>
                  <a:gd name="T51" fmla="*/ 81 h 761"/>
                  <a:gd name="T52" fmla="*/ 345 w 580"/>
                  <a:gd name="T53" fmla="*/ 89 h 761"/>
                  <a:gd name="T54" fmla="*/ 332 w 580"/>
                  <a:gd name="T55" fmla="*/ 81 h 761"/>
                  <a:gd name="T56" fmla="*/ 358 w 580"/>
                  <a:gd name="T57" fmla="*/ 68 h 761"/>
                  <a:gd name="T58" fmla="*/ 354 w 580"/>
                  <a:gd name="T59" fmla="*/ 64 h 761"/>
                  <a:gd name="T60" fmla="*/ 342 w 580"/>
                  <a:gd name="T61" fmla="*/ 53 h 761"/>
                  <a:gd name="T62" fmla="*/ 336 w 580"/>
                  <a:gd name="T63" fmla="*/ 41 h 761"/>
                  <a:gd name="T64" fmla="*/ 334 w 580"/>
                  <a:gd name="T65" fmla="*/ 34 h 761"/>
                  <a:gd name="T66" fmla="*/ 326 w 580"/>
                  <a:gd name="T67" fmla="*/ 29 h 761"/>
                  <a:gd name="T68" fmla="*/ 316 w 580"/>
                  <a:gd name="T69" fmla="*/ 26 h 761"/>
                  <a:gd name="T70" fmla="*/ 303 w 580"/>
                  <a:gd name="T71" fmla="*/ 33 h 761"/>
                  <a:gd name="T72" fmla="*/ 292 w 580"/>
                  <a:gd name="T73" fmla="*/ 34 h 761"/>
                  <a:gd name="T74" fmla="*/ 288 w 580"/>
                  <a:gd name="T75" fmla="*/ 46 h 761"/>
                  <a:gd name="T76" fmla="*/ 288 w 580"/>
                  <a:gd name="T77" fmla="*/ 43 h 761"/>
                  <a:gd name="T78" fmla="*/ 279 w 580"/>
                  <a:gd name="T79" fmla="*/ 31 h 761"/>
                  <a:gd name="T80" fmla="*/ 284 w 580"/>
                  <a:gd name="T81" fmla="*/ 14 h 761"/>
                  <a:gd name="T82" fmla="*/ 283 w 580"/>
                  <a:gd name="T83" fmla="*/ 8 h 761"/>
                  <a:gd name="T84" fmla="*/ 265 w 580"/>
                  <a:gd name="T85" fmla="*/ 11 h 761"/>
                  <a:gd name="T86" fmla="*/ 247 w 580"/>
                  <a:gd name="T87" fmla="*/ 6 h 761"/>
                  <a:gd name="T88" fmla="*/ 219 w 580"/>
                  <a:gd name="T89" fmla="*/ 10 h 761"/>
                  <a:gd name="T90" fmla="*/ 180 w 580"/>
                  <a:gd name="T91" fmla="*/ 119 h 761"/>
                  <a:gd name="T92" fmla="*/ 127 w 580"/>
                  <a:gd name="T93" fmla="*/ 178 h 761"/>
                  <a:gd name="T94" fmla="*/ 127 w 580"/>
                  <a:gd name="T95" fmla="*/ 229 h 761"/>
                  <a:gd name="T96" fmla="*/ 44 w 580"/>
                  <a:gd name="T97" fmla="*/ 325 h 761"/>
                  <a:gd name="T98" fmla="*/ 17 w 580"/>
                  <a:gd name="T99" fmla="*/ 370 h 761"/>
                  <a:gd name="T100" fmla="*/ 95 w 580"/>
                  <a:gd name="T101" fmla="*/ 416 h 761"/>
                  <a:gd name="T102" fmla="*/ 107 w 580"/>
                  <a:gd name="T103" fmla="*/ 531 h 761"/>
                  <a:gd name="T104" fmla="*/ 154 w 580"/>
                  <a:gd name="T105" fmla="*/ 576 h 761"/>
                  <a:gd name="T106" fmla="*/ 179 w 580"/>
                  <a:gd name="T107" fmla="*/ 586 h 761"/>
                  <a:gd name="T108" fmla="*/ 166 w 580"/>
                  <a:gd name="T109" fmla="*/ 602 h 761"/>
                  <a:gd name="T110" fmla="*/ 144 w 580"/>
                  <a:gd name="T111" fmla="*/ 642 h 761"/>
                  <a:gd name="T112" fmla="*/ 169 w 580"/>
                  <a:gd name="T113" fmla="*/ 685 h 761"/>
                  <a:gd name="T114" fmla="*/ 207 w 580"/>
                  <a:gd name="T115" fmla="*/ 725 h 761"/>
                  <a:gd name="T116" fmla="*/ 263 w 580"/>
                  <a:gd name="T117" fmla="*/ 723 h 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80" h="761">
                    <a:moveTo>
                      <a:pt x="238" y="694"/>
                    </a:moveTo>
                    <a:lnTo>
                      <a:pt x="244" y="667"/>
                    </a:lnTo>
                    <a:lnTo>
                      <a:pt x="266" y="645"/>
                    </a:lnTo>
                    <a:lnTo>
                      <a:pt x="265" y="604"/>
                    </a:lnTo>
                    <a:lnTo>
                      <a:pt x="268" y="582"/>
                    </a:lnTo>
                    <a:lnTo>
                      <a:pt x="309" y="557"/>
                    </a:lnTo>
                    <a:lnTo>
                      <a:pt x="375" y="518"/>
                    </a:lnTo>
                    <a:lnTo>
                      <a:pt x="396" y="485"/>
                    </a:lnTo>
                    <a:lnTo>
                      <a:pt x="416" y="478"/>
                    </a:lnTo>
                    <a:lnTo>
                      <a:pt x="455" y="495"/>
                    </a:lnTo>
                    <a:lnTo>
                      <a:pt x="466" y="494"/>
                    </a:lnTo>
                    <a:lnTo>
                      <a:pt x="478" y="474"/>
                    </a:lnTo>
                    <a:lnTo>
                      <a:pt x="490" y="440"/>
                    </a:lnTo>
                    <a:lnTo>
                      <a:pt x="472" y="410"/>
                    </a:lnTo>
                    <a:lnTo>
                      <a:pt x="469" y="391"/>
                    </a:lnTo>
                    <a:lnTo>
                      <a:pt x="507" y="351"/>
                    </a:lnTo>
                    <a:lnTo>
                      <a:pt x="504" y="330"/>
                    </a:lnTo>
                    <a:lnTo>
                      <a:pt x="484" y="310"/>
                    </a:lnTo>
                    <a:lnTo>
                      <a:pt x="478" y="292"/>
                    </a:lnTo>
                    <a:lnTo>
                      <a:pt x="496" y="254"/>
                    </a:lnTo>
                    <a:lnTo>
                      <a:pt x="524" y="215"/>
                    </a:lnTo>
                    <a:lnTo>
                      <a:pt x="576" y="179"/>
                    </a:lnTo>
                    <a:lnTo>
                      <a:pt x="580" y="151"/>
                    </a:lnTo>
                    <a:lnTo>
                      <a:pt x="577" y="130"/>
                    </a:lnTo>
                    <a:lnTo>
                      <a:pt x="562" y="126"/>
                    </a:lnTo>
                    <a:lnTo>
                      <a:pt x="564" y="133"/>
                    </a:lnTo>
                    <a:lnTo>
                      <a:pt x="554" y="134"/>
                    </a:lnTo>
                    <a:lnTo>
                      <a:pt x="552" y="129"/>
                    </a:lnTo>
                    <a:lnTo>
                      <a:pt x="546" y="132"/>
                    </a:lnTo>
                    <a:lnTo>
                      <a:pt x="531" y="130"/>
                    </a:lnTo>
                    <a:lnTo>
                      <a:pt x="522" y="121"/>
                    </a:lnTo>
                    <a:lnTo>
                      <a:pt x="498" y="111"/>
                    </a:lnTo>
                    <a:lnTo>
                      <a:pt x="469" y="94"/>
                    </a:lnTo>
                    <a:lnTo>
                      <a:pt x="453" y="93"/>
                    </a:lnTo>
                    <a:lnTo>
                      <a:pt x="451" y="95"/>
                    </a:lnTo>
                    <a:lnTo>
                      <a:pt x="458" y="98"/>
                    </a:lnTo>
                    <a:lnTo>
                      <a:pt x="457" y="101"/>
                    </a:lnTo>
                    <a:lnTo>
                      <a:pt x="451" y="98"/>
                    </a:lnTo>
                    <a:lnTo>
                      <a:pt x="453" y="103"/>
                    </a:lnTo>
                    <a:lnTo>
                      <a:pt x="447" y="104"/>
                    </a:lnTo>
                    <a:lnTo>
                      <a:pt x="445" y="96"/>
                    </a:lnTo>
                    <a:lnTo>
                      <a:pt x="444" y="98"/>
                    </a:lnTo>
                    <a:lnTo>
                      <a:pt x="444" y="107"/>
                    </a:lnTo>
                    <a:lnTo>
                      <a:pt x="437" y="106"/>
                    </a:lnTo>
                    <a:lnTo>
                      <a:pt x="426" y="102"/>
                    </a:lnTo>
                    <a:lnTo>
                      <a:pt x="430" y="96"/>
                    </a:lnTo>
                    <a:lnTo>
                      <a:pt x="426" y="95"/>
                    </a:lnTo>
                    <a:lnTo>
                      <a:pt x="423" y="103"/>
                    </a:lnTo>
                    <a:lnTo>
                      <a:pt x="421" y="96"/>
                    </a:lnTo>
                    <a:lnTo>
                      <a:pt x="417" y="106"/>
                    </a:lnTo>
                    <a:lnTo>
                      <a:pt x="414" y="106"/>
                    </a:lnTo>
                    <a:lnTo>
                      <a:pt x="406" y="118"/>
                    </a:lnTo>
                    <a:lnTo>
                      <a:pt x="393" y="125"/>
                    </a:lnTo>
                    <a:lnTo>
                      <a:pt x="390" y="122"/>
                    </a:lnTo>
                    <a:lnTo>
                      <a:pt x="387" y="124"/>
                    </a:lnTo>
                    <a:lnTo>
                      <a:pt x="385" y="122"/>
                    </a:lnTo>
                    <a:lnTo>
                      <a:pt x="382" y="124"/>
                    </a:lnTo>
                    <a:lnTo>
                      <a:pt x="383" y="120"/>
                    </a:lnTo>
                    <a:lnTo>
                      <a:pt x="380" y="120"/>
                    </a:lnTo>
                    <a:lnTo>
                      <a:pt x="376" y="131"/>
                    </a:lnTo>
                    <a:lnTo>
                      <a:pt x="380" y="145"/>
                    </a:lnTo>
                    <a:lnTo>
                      <a:pt x="378" y="147"/>
                    </a:lnTo>
                    <a:lnTo>
                      <a:pt x="369" y="146"/>
                    </a:lnTo>
                    <a:lnTo>
                      <a:pt x="364" y="161"/>
                    </a:lnTo>
                    <a:lnTo>
                      <a:pt x="365" y="142"/>
                    </a:lnTo>
                    <a:lnTo>
                      <a:pt x="355" y="130"/>
                    </a:lnTo>
                    <a:lnTo>
                      <a:pt x="353" y="126"/>
                    </a:lnTo>
                    <a:lnTo>
                      <a:pt x="357" y="122"/>
                    </a:lnTo>
                    <a:lnTo>
                      <a:pt x="360" y="108"/>
                    </a:lnTo>
                    <a:lnTo>
                      <a:pt x="367" y="98"/>
                    </a:lnTo>
                    <a:lnTo>
                      <a:pt x="360" y="94"/>
                    </a:lnTo>
                    <a:lnTo>
                      <a:pt x="361" y="92"/>
                    </a:lnTo>
                    <a:lnTo>
                      <a:pt x="368" y="95"/>
                    </a:lnTo>
                    <a:lnTo>
                      <a:pt x="370" y="91"/>
                    </a:lnTo>
                    <a:lnTo>
                      <a:pt x="367" y="79"/>
                    </a:lnTo>
                    <a:lnTo>
                      <a:pt x="359" y="74"/>
                    </a:lnTo>
                    <a:lnTo>
                      <a:pt x="354" y="76"/>
                    </a:lnTo>
                    <a:lnTo>
                      <a:pt x="358" y="81"/>
                    </a:lnTo>
                    <a:lnTo>
                      <a:pt x="351" y="78"/>
                    </a:lnTo>
                    <a:lnTo>
                      <a:pt x="342" y="84"/>
                    </a:lnTo>
                    <a:lnTo>
                      <a:pt x="345" y="89"/>
                    </a:lnTo>
                    <a:lnTo>
                      <a:pt x="341" y="89"/>
                    </a:lnTo>
                    <a:lnTo>
                      <a:pt x="337" y="82"/>
                    </a:lnTo>
                    <a:lnTo>
                      <a:pt x="332" y="81"/>
                    </a:lnTo>
                    <a:lnTo>
                      <a:pt x="343" y="78"/>
                    </a:lnTo>
                    <a:lnTo>
                      <a:pt x="342" y="76"/>
                    </a:lnTo>
                    <a:lnTo>
                      <a:pt x="358" y="68"/>
                    </a:lnTo>
                    <a:lnTo>
                      <a:pt x="356" y="66"/>
                    </a:lnTo>
                    <a:lnTo>
                      <a:pt x="350" y="67"/>
                    </a:lnTo>
                    <a:lnTo>
                      <a:pt x="354" y="64"/>
                    </a:lnTo>
                    <a:lnTo>
                      <a:pt x="349" y="54"/>
                    </a:lnTo>
                    <a:lnTo>
                      <a:pt x="345" y="56"/>
                    </a:lnTo>
                    <a:lnTo>
                      <a:pt x="342" y="53"/>
                    </a:lnTo>
                    <a:lnTo>
                      <a:pt x="347" y="48"/>
                    </a:lnTo>
                    <a:lnTo>
                      <a:pt x="338" y="49"/>
                    </a:lnTo>
                    <a:lnTo>
                      <a:pt x="336" y="41"/>
                    </a:lnTo>
                    <a:lnTo>
                      <a:pt x="343" y="39"/>
                    </a:lnTo>
                    <a:lnTo>
                      <a:pt x="341" y="36"/>
                    </a:lnTo>
                    <a:lnTo>
                      <a:pt x="334" y="34"/>
                    </a:lnTo>
                    <a:lnTo>
                      <a:pt x="337" y="26"/>
                    </a:lnTo>
                    <a:lnTo>
                      <a:pt x="333" y="21"/>
                    </a:lnTo>
                    <a:lnTo>
                      <a:pt x="326" y="29"/>
                    </a:lnTo>
                    <a:lnTo>
                      <a:pt x="323" y="23"/>
                    </a:lnTo>
                    <a:lnTo>
                      <a:pt x="319" y="28"/>
                    </a:lnTo>
                    <a:lnTo>
                      <a:pt x="316" y="26"/>
                    </a:lnTo>
                    <a:lnTo>
                      <a:pt x="317" y="23"/>
                    </a:lnTo>
                    <a:lnTo>
                      <a:pt x="310" y="25"/>
                    </a:lnTo>
                    <a:lnTo>
                      <a:pt x="303" y="33"/>
                    </a:lnTo>
                    <a:lnTo>
                      <a:pt x="300" y="29"/>
                    </a:lnTo>
                    <a:lnTo>
                      <a:pt x="298" y="35"/>
                    </a:lnTo>
                    <a:lnTo>
                      <a:pt x="292" y="34"/>
                    </a:lnTo>
                    <a:lnTo>
                      <a:pt x="289" y="38"/>
                    </a:lnTo>
                    <a:lnTo>
                      <a:pt x="292" y="44"/>
                    </a:lnTo>
                    <a:lnTo>
                      <a:pt x="288" y="46"/>
                    </a:lnTo>
                    <a:lnTo>
                      <a:pt x="296" y="53"/>
                    </a:lnTo>
                    <a:lnTo>
                      <a:pt x="283" y="46"/>
                    </a:lnTo>
                    <a:lnTo>
                      <a:pt x="288" y="43"/>
                    </a:lnTo>
                    <a:lnTo>
                      <a:pt x="287" y="38"/>
                    </a:lnTo>
                    <a:lnTo>
                      <a:pt x="280" y="38"/>
                    </a:lnTo>
                    <a:lnTo>
                      <a:pt x="279" y="31"/>
                    </a:lnTo>
                    <a:lnTo>
                      <a:pt x="287" y="26"/>
                    </a:lnTo>
                    <a:lnTo>
                      <a:pt x="288" y="18"/>
                    </a:lnTo>
                    <a:lnTo>
                      <a:pt x="284" y="14"/>
                    </a:lnTo>
                    <a:lnTo>
                      <a:pt x="295" y="10"/>
                    </a:lnTo>
                    <a:lnTo>
                      <a:pt x="294" y="5"/>
                    </a:lnTo>
                    <a:lnTo>
                      <a:pt x="283" y="8"/>
                    </a:lnTo>
                    <a:lnTo>
                      <a:pt x="283" y="11"/>
                    </a:lnTo>
                    <a:lnTo>
                      <a:pt x="271" y="13"/>
                    </a:lnTo>
                    <a:lnTo>
                      <a:pt x="265" y="11"/>
                    </a:lnTo>
                    <a:lnTo>
                      <a:pt x="264" y="5"/>
                    </a:lnTo>
                    <a:lnTo>
                      <a:pt x="255" y="0"/>
                    </a:lnTo>
                    <a:lnTo>
                      <a:pt x="247" y="6"/>
                    </a:lnTo>
                    <a:lnTo>
                      <a:pt x="238" y="1"/>
                    </a:lnTo>
                    <a:lnTo>
                      <a:pt x="226" y="3"/>
                    </a:lnTo>
                    <a:lnTo>
                      <a:pt x="219" y="10"/>
                    </a:lnTo>
                    <a:lnTo>
                      <a:pt x="209" y="40"/>
                    </a:lnTo>
                    <a:lnTo>
                      <a:pt x="196" y="80"/>
                    </a:lnTo>
                    <a:lnTo>
                      <a:pt x="180" y="119"/>
                    </a:lnTo>
                    <a:lnTo>
                      <a:pt x="168" y="132"/>
                    </a:lnTo>
                    <a:lnTo>
                      <a:pt x="135" y="165"/>
                    </a:lnTo>
                    <a:lnTo>
                      <a:pt x="127" y="178"/>
                    </a:lnTo>
                    <a:lnTo>
                      <a:pt x="125" y="185"/>
                    </a:lnTo>
                    <a:lnTo>
                      <a:pt x="130" y="210"/>
                    </a:lnTo>
                    <a:lnTo>
                      <a:pt x="127" y="229"/>
                    </a:lnTo>
                    <a:lnTo>
                      <a:pt x="96" y="269"/>
                    </a:lnTo>
                    <a:lnTo>
                      <a:pt x="77" y="296"/>
                    </a:lnTo>
                    <a:lnTo>
                      <a:pt x="44" y="325"/>
                    </a:lnTo>
                    <a:lnTo>
                      <a:pt x="5" y="332"/>
                    </a:lnTo>
                    <a:lnTo>
                      <a:pt x="0" y="343"/>
                    </a:lnTo>
                    <a:lnTo>
                      <a:pt x="17" y="370"/>
                    </a:lnTo>
                    <a:lnTo>
                      <a:pt x="42" y="357"/>
                    </a:lnTo>
                    <a:lnTo>
                      <a:pt x="73" y="363"/>
                    </a:lnTo>
                    <a:lnTo>
                      <a:pt x="95" y="416"/>
                    </a:lnTo>
                    <a:lnTo>
                      <a:pt x="100" y="476"/>
                    </a:lnTo>
                    <a:lnTo>
                      <a:pt x="96" y="513"/>
                    </a:lnTo>
                    <a:lnTo>
                      <a:pt x="107" y="531"/>
                    </a:lnTo>
                    <a:lnTo>
                      <a:pt x="127" y="542"/>
                    </a:lnTo>
                    <a:lnTo>
                      <a:pt x="143" y="552"/>
                    </a:lnTo>
                    <a:lnTo>
                      <a:pt x="154" y="576"/>
                    </a:lnTo>
                    <a:lnTo>
                      <a:pt x="177" y="552"/>
                    </a:lnTo>
                    <a:lnTo>
                      <a:pt x="192" y="560"/>
                    </a:lnTo>
                    <a:lnTo>
                      <a:pt x="179" y="586"/>
                    </a:lnTo>
                    <a:lnTo>
                      <a:pt x="202" y="597"/>
                    </a:lnTo>
                    <a:lnTo>
                      <a:pt x="200" y="611"/>
                    </a:lnTo>
                    <a:lnTo>
                      <a:pt x="166" y="602"/>
                    </a:lnTo>
                    <a:lnTo>
                      <a:pt x="156" y="609"/>
                    </a:lnTo>
                    <a:lnTo>
                      <a:pt x="161" y="642"/>
                    </a:lnTo>
                    <a:lnTo>
                      <a:pt x="144" y="642"/>
                    </a:lnTo>
                    <a:lnTo>
                      <a:pt x="144" y="656"/>
                    </a:lnTo>
                    <a:lnTo>
                      <a:pt x="164" y="662"/>
                    </a:lnTo>
                    <a:lnTo>
                      <a:pt x="169" y="685"/>
                    </a:lnTo>
                    <a:lnTo>
                      <a:pt x="191" y="699"/>
                    </a:lnTo>
                    <a:lnTo>
                      <a:pt x="183" y="710"/>
                    </a:lnTo>
                    <a:lnTo>
                      <a:pt x="207" y="725"/>
                    </a:lnTo>
                    <a:lnTo>
                      <a:pt x="215" y="749"/>
                    </a:lnTo>
                    <a:lnTo>
                      <a:pt x="252" y="761"/>
                    </a:lnTo>
                    <a:lnTo>
                      <a:pt x="263" y="723"/>
                    </a:lnTo>
                    <a:lnTo>
                      <a:pt x="238" y="694"/>
                    </a:lnTo>
                    <a:close/>
                  </a:path>
                </a:pathLst>
              </a:custGeom>
              <a:grpFill/>
              <a:ln w="3175">
                <a:solidFill>
                  <a:schemeClr val="bg1"/>
                </a:solidFill>
              </a:ln>
            </p:spPr>
            <p:txBody>
              <a:bodyPr lIns="51428" tIns="25714" rIns="51428" bIns="25714"/>
              <a:lstStyle/>
              <a:p>
                <a:pPr defTabSz="342900">
                  <a:defRPr/>
                </a:pPr>
                <a:endParaRPr lang="pt-BR" sz="1350" kern="0">
                  <a:solidFill>
                    <a:prstClr val="black"/>
                  </a:solidFill>
                  <a:latin typeface="Gill Sans MT" panose="020B0502020104020203" pitchFamily="34" charset="0"/>
                  <a:cs typeface="Times New Roman" pitchFamily="18" charset="0"/>
                </a:endParaRPr>
              </a:p>
            </p:txBody>
          </p:sp>
        </p:grpSp>
        <p:sp>
          <p:nvSpPr>
            <p:cNvPr id="35" name="Freeform 90">
              <a:extLst>
                <a:ext uri="{FF2B5EF4-FFF2-40B4-BE49-F238E27FC236}">
                  <a16:creationId xmlns:a16="http://schemas.microsoft.com/office/drawing/2014/main" id="{2F86D20D-E2C6-DF99-4A44-A4645913480D}"/>
                </a:ext>
              </a:extLst>
            </p:cNvPr>
            <p:cNvSpPr>
              <a:spLocks/>
            </p:cNvSpPr>
            <p:nvPr/>
          </p:nvSpPr>
          <p:spPr bwMode="auto">
            <a:xfrm>
              <a:off x="791472" y="1692551"/>
              <a:ext cx="2186628" cy="1512662"/>
            </a:xfrm>
            <a:custGeom>
              <a:avLst/>
              <a:gdLst>
                <a:gd name="T0" fmla="*/ 1448 w 1501"/>
                <a:gd name="T1" fmla="*/ 364 h 1029"/>
                <a:gd name="T2" fmla="*/ 1411 w 1501"/>
                <a:gd name="T3" fmla="*/ 318 h 1029"/>
                <a:gd name="T4" fmla="*/ 1328 w 1501"/>
                <a:gd name="T5" fmla="*/ 293 h 1029"/>
                <a:gd name="T6" fmla="*/ 1288 w 1501"/>
                <a:gd name="T7" fmla="*/ 235 h 1029"/>
                <a:gd name="T8" fmla="*/ 1275 w 1501"/>
                <a:gd name="T9" fmla="*/ 149 h 1029"/>
                <a:gd name="T10" fmla="*/ 1170 w 1501"/>
                <a:gd name="T11" fmla="*/ 192 h 1029"/>
                <a:gd name="T12" fmla="*/ 1145 w 1501"/>
                <a:gd name="T13" fmla="*/ 239 h 1029"/>
                <a:gd name="T14" fmla="*/ 1076 w 1501"/>
                <a:gd name="T15" fmla="*/ 214 h 1029"/>
                <a:gd name="T16" fmla="*/ 1039 w 1501"/>
                <a:gd name="T17" fmla="*/ 290 h 1029"/>
                <a:gd name="T18" fmla="*/ 986 w 1501"/>
                <a:gd name="T19" fmla="*/ 215 h 1029"/>
                <a:gd name="T20" fmla="*/ 959 w 1501"/>
                <a:gd name="T21" fmla="*/ 91 h 1029"/>
                <a:gd name="T22" fmla="*/ 916 w 1501"/>
                <a:gd name="T23" fmla="*/ 15 h 1029"/>
                <a:gd name="T24" fmla="*/ 859 w 1501"/>
                <a:gd name="T25" fmla="*/ 0 h 1029"/>
                <a:gd name="T26" fmla="*/ 824 w 1501"/>
                <a:gd name="T27" fmla="*/ 18 h 1029"/>
                <a:gd name="T28" fmla="*/ 800 w 1501"/>
                <a:gd name="T29" fmla="*/ 64 h 1029"/>
                <a:gd name="T30" fmla="*/ 766 w 1501"/>
                <a:gd name="T31" fmla="*/ 70 h 1029"/>
                <a:gd name="T32" fmla="*/ 692 w 1501"/>
                <a:gd name="T33" fmla="*/ 111 h 1029"/>
                <a:gd name="T34" fmla="*/ 656 w 1501"/>
                <a:gd name="T35" fmla="*/ 109 h 1029"/>
                <a:gd name="T36" fmla="*/ 627 w 1501"/>
                <a:gd name="T37" fmla="*/ 109 h 1029"/>
                <a:gd name="T38" fmla="*/ 575 w 1501"/>
                <a:gd name="T39" fmla="*/ 91 h 1029"/>
                <a:gd name="T40" fmla="*/ 565 w 1501"/>
                <a:gd name="T41" fmla="*/ 44 h 1029"/>
                <a:gd name="T42" fmla="*/ 525 w 1501"/>
                <a:gd name="T43" fmla="*/ 13 h 1029"/>
                <a:gd name="T44" fmla="*/ 498 w 1501"/>
                <a:gd name="T45" fmla="*/ 46 h 1029"/>
                <a:gd name="T46" fmla="*/ 464 w 1501"/>
                <a:gd name="T47" fmla="*/ 13 h 1029"/>
                <a:gd name="T48" fmla="*/ 355 w 1501"/>
                <a:gd name="T49" fmla="*/ 34 h 1029"/>
                <a:gd name="T50" fmla="*/ 355 w 1501"/>
                <a:gd name="T51" fmla="*/ 84 h 1029"/>
                <a:gd name="T52" fmla="*/ 398 w 1501"/>
                <a:gd name="T53" fmla="*/ 108 h 1029"/>
                <a:gd name="T54" fmla="*/ 356 w 1501"/>
                <a:gd name="T55" fmla="*/ 120 h 1029"/>
                <a:gd name="T56" fmla="*/ 328 w 1501"/>
                <a:gd name="T57" fmla="*/ 207 h 1029"/>
                <a:gd name="T58" fmla="*/ 358 w 1501"/>
                <a:gd name="T59" fmla="*/ 266 h 1029"/>
                <a:gd name="T60" fmla="*/ 340 w 1501"/>
                <a:gd name="T61" fmla="*/ 556 h 1029"/>
                <a:gd name="T62" fmla="*/ 248 w 1501"/>
                <a:gd name="T63" fmla="*/ 538 h 1029"/>
                <a:gd name="T64" fmla="*/ 174 w 1501"/>
                <a:gd name="T65" fmla="*/ 566 h 1029"/>
                <a:gd name="T66" fmla="*/ 79 w 1501"/>
                <a:gd name="T67" fmla="*/ 629 h 1029"/>
                <a:gd name="T68" fmla="*/ 53 w 1501"/>
                <a:gd name="T69" fmla="*/ 698 h 1029"/>
                <a:gd name="T70" fmla="*/ 52 w 1501"/>
                <a:gd name="T71" fmla="*/ 728 h 1029"/>
                <a:gd name="T72" fmla="*/ 0 w 1501"/>
                <a:gd name="T73" fmla="*/ 789 h 1029"/>
                <a:gd name="T74" fmla="*/ 74 w 1501"/>
                <a:gd name="T75" fmla="*/ 828 h 1029"/>
                <a:gd name="T76" fmla="*/ 239 w 1501"/>
                <a:gd name="T77" fmla="*/ 855 h 1029"/>
                <a:gd name="T78" fmla="*/ 464 w 1501"/>
                <a:gd name="T79" fmla="*/ 951 h 1029"/>
                <a:gd name="T80" fmla="*/ 727 w 1501"/>
                <a:gd name="T81" fmla="*/ 1029 h 1029"/>
                <a:gd name="T82" fmla="*/ 764 w 1501"/>
                <a:gd name="T83" fmla="*/ 1000 h 1029"/>
                <a:gd name="T84" fmla="*/ 776 w 1501"/>
                <a:gd name="T85" fmla="*/ 947 h 1029"/>
                <a:gd name="T86" fmla="*/ 831 w 1501"/>
                <a:gd name="T87" fmla="*/ 926 h 1029"/>
                <a:gd name="T88" fmla="*/ 841 w 1501"/>
                <a:gd name="T89" fmla="*/ 886 h 1029"/>
                <a:gd name="T90" fmla="*/ 887 w 1501"/>
                <a:gd name="T91" fmla="*/ 843 h 1029"/>
                <a:gd name="T92" fmla="*/ 955 w 1501"/>
                <a:gd name="T93" fmla="*/ 881 h 1029"/>
                <a:gd name="T94" fmla="*/ 1032 w 1501"/>
                <a:gd name="T95" fmla="*/ 903 h 1029"/>
                <a:gd name="T96" fmla="*/ 1302 w 1501"/>
                <a:gd name="T97" fmla="*/ 916 h 1029"/>
                <a:gd name="T98" fmla="*/ 1320 w 1501"/>
                <a:gd name="T99" fmla="*/ 875 h 1029"/>
                <a:gd name="T100" fmla="*/ 1318 w 1501"/>
                <a:gd name="T101" fmla="*/ 831 h 1029"/>
                <a:gd name="T102" fmla="*/ 1311 w 1501"/>
                <a:gd name="T103" fmla="*/ 800 h 1029"/>
                <a:gd name="T104" fmla="*/ 1305 w 1501"/>
                <a:gd name="T105" fmla="*/ 771 h 1029"/>
                <a:gd name="T106" fmla="*/ 1294 w 1501"/>
                <a:gd name="T107" fmla="*/ 718 h 1029"/>
                <a:gd name="T108" fmla="*/ 1436 w 1501"/>
                <a:gd name="T109" fmla="*/ 457 h 1029"/>
                <a:gd name="T110" fmla="*/ 1480 w 1501"/>
                <a:gd name="T111" fmla="*/ 372 h 1029"/>
                <a:gd name="T112" fmla="*/ 1479 w 1501"/>
                <a:gd name="T113" fmla="*/ 337 h 10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01" h="1029">
                  <a:moveTo>
                    <a:pt x="1479" y="337"/>
                  </a:moveTo>
                  <a:lnTo>
                    <a:pt x="1448" y="364"/>
                  </a:lnTo>
                  <a:lnTo>
                    <a:pt x="1446" y="343"/>
                  </a:lnTo>
                  <a:lnTo>
                    <a:pt x="1411" y="318"/>
                  </a:lnTo>
                  <a:lnTo>
                    <a:pt x="1341" y="311"/>
                  </a:lnTo>
                  <a:lnTo>
                    <a:pt x="1328" y="293"/>
                  </a:lnTo>
                  <a:lnTo>
                    <a:pt x="1315" y="254"/>
                  </a:lnTo>
                  <a:lnTo>
                    <a:pt x="1288" y="235"/>
                  </a:lnTo>
                  <a:lnTo>
                    <a:pt x="1274" y="188"/>
                  </a:lnTo>
                  <a:lnTo>
                    <a:pt x="1275" y="149"/>
                  </a:lnTo>
                  <a:lnTo>
                    <a:pt x="1186" y="150"/>
                  </a:lnTo>
                  <a:lnTo>
                    <a:pt x="1170" y="192"/>
                  </a:lnTo>
                  <a:lnTo>
                    <a:pt x="1139" y="205"/>
                  </a:lnTo>
                  <a:lnTo>
                    <a:pt x="1145" y="239"/>
                  </a:lnTo>
                  <a:lnTo>
                    <a:pt x="1100" y="245"/>
                  </a:lnTo>
                  <a:lnTo>
                    <a:pt x="1076" y="214"/>
                  </a:lnTo>
                  <a:lnTo>
                    <a:pt x="1042" y="249"/>
                  </a:lnTo>
                  <a:lnTo>
                    <a:pt x="1039" y="290"/>
                  </a:lnTo>
                  <a:lnTo>
                    <a:pt x="975" y="235"/>
                  </a:lnTo>
                  <a:lnTo>
                    <a:pt x="986" y="215"/>
                  </a:lnTo>
                  <a:lnTo>
                    <a:pt x="961" y="155"/>
                  </a:lnTo>
                  <a:lnTo>
                    <a:pt x="959" y="91"/>
                  </a:lnTo>
                  <a:lnTo>
                    <a:pt x="932" y="57"/>
                  </a:lnTo>
                  <a:lnTo>
                    <a:pt x="916" y="15"/>
                  </a:lnTo>
                  <a:lnTo>
                    <a:pt x="879" y="2"/>
                  </a:lnTo>
                  <a:lnTo>
                    <a:pt x="859" y="0"/>
                  </a:lnTo>
                  <a:lnTo>
                    <a:pt x="847" y="10"/>
                  </a:lnTo>
                  <a:lnTo>
                    <a:pt x="824" y="18"/>
                  </a:lnTo>
                  <a:lnTo>
                    <a:pt x="823" y="41"/>
                  </a:lnTo>
                  <a:lnTo>
                    <a:pt x="800" y="64"/>
                  </a:lnTo>
                  <a:lnTo>
                    <a:pt x="790" y="51"/>
                  </a:lnTo>
                  <a:lnTo>
                    <a:pt x="766" y="70"/>
                  </a:lnTo>
                  <a:lnTo>
                    <a:pt x="710" y="84"/>
                  </a:lnTo>
                  <a:lnTo>
                    <a:pt x="692" y="111"/>
                  </a:lnTo>
                  <a:lnTo>
                    <a:pt x="671" y="107"/>
                  </a:lnTo>
                  <a:lnTo>
                    <a:pt x="656" y="109"/>
                  </a:lnTo>
                  <a:lnTo>
                    <a:pt x="646" y="115"/>
                  </a:lnTo>
                  <a:lnTo>
                    <a:pt x="627" y="109"/>
                  </a:lnTo>
                  <a:lnTo>
                    <a:pt x="591" y="77"/>
                  </a:lnTo>
                  <a:lnTo>
                    <a:pt x="575" y="91"/>
                  </a:lnTo>
                  <a:lnTo>
                    <a:pt x="563" y="83"/>
                  </a:lnTo>
                  <a:lnTo>
                    <a:pt x="565" y="44"/>
                  </a:lnTo>
                  <a:lnTo>
                    <a:pt x="546" y="14"/>
                  </a:lnTo>
                  <a:lnTo>
                    <a:pt x="525" y="13"/>
                  </a:lnTo>
                  <a:lnTo>
                    <a:pt x="518" y="41"/>
                  </a:lnTo>
                  <a:lnTo>
                    <a:pt x="498" y="46"/>
                  </a:lnTo>
                  <a:lnTo>
                    <a:pt x="479" y="12"/>
                  </a:lnTo>
                  <a:lnTo>
                    <a:pt x="464" y="13"/>
                  </a:lnTo>
                  <a:lnTo>
                    <a:pt x="459" y="32"/>
                  </a:lnTo>
                  <a:lnTo>
                    <a:pt x="355" y="34"/>
                  </a:lnTo>
                  <a:lnTo>
                    <a:pt x="342" y="59"/>
                  </a:lnTo>
                  <a:lnTo>
                    <a:pt x="355" y="84"/>
                  </a:lnTo>
                  <a:lnTo>
                    <a:pt x="391" y="86"/>
                  </a:lnTo>
                  <a:lnTo>
                    <a:pt x="398" y="108"/>
                  </a:lnTo>
                  <a:lnTo>
                    <a:pt x="391" y="134"/>
                  </a:lnTo>
                  <a:lnTo>
                    <a:pt x="356" y="120"/>
                  </a:lnTo>
                  <a:lnTo>
                    <a:pt x="332" y="139"/>
                  </a:lnTo>
                  <a:lnTo>
                    <a:pt x="328" y="207"/>
                  </a:lnTo>
                  <a:lnTo>
                    <a:pt x="360" y="237"/>
                  </a:lnTo>
                  <a:lnTo>
                    <a:pt x="358" y="266"/>
                  </a:lnTo>
                  <a:lnTo>
                    <a:pt x="386" y="289"/>
                  </a:lnTo>
                  <a:lnTo>
                    <a:pt x="340" y="556"/>
                  </a:lnTo>
                  <a:lnTo>
                    <a:pt x="303" y="544"/>
                  </a:lnTo>
                  <a:lnTo>
                    <a:pt x="248" y="538"/>
                  </a:lnTo>
                  <a:lnTo>
                    <a:pt x="239" y="557"/>
                  </a:lnTo>
                  <a:lnTo>
                    <a:pt x="174" y="566"/>
                  </a:lnTo>
                  <a:lnTo>
                    <a:pt x="93" y="608"/>
                  </a:lnTo>
                  <a:lnTo>
                    <a:pt x="79" y="629"/>
                  </a:lnTo>
                  <a:lnTo>
                    <a:pt x="69" y="670"/>
                  </a:lnTo>
                  <a:lnTo>
                    <a:pt x="53" y="698"/>
                  </a:lnTo>
                  <a:lnTo>
                    <a:pt x="58" y="713"/>
                  </a:lnTo>
                  <a:lnTo>
                    <a:pt x="52" y="728"/>
                  </a:lnTo>
                  <a:lnTo>
                    <a:pt x="13" y="751"/>
                  </a:lnTo>
                  <a:lnTo>
                    <a:pt x="0" y="789"/>
                  </a:lnTo>
                  <a:lnTo>
                    <a:pt x="0" y="807"/>
                  </a:lnTo>
                  <a:lnTo>
                    <a:pt x="74" y="828"/>
                  </a:lnTo>
                  <a:lnTo>
                    <a:pt x="133" y="844"/>
                  </a:lnTo>
                  <a:lnTo>
                    <a:pt x="239" y="855"/>
                  </a:lnTo>
                  <a:lnTo>
                    <a:pt x="305" y="871"/>
                  </a:lnTo>
                  <a:lnTo>
                    <a:pt x="464" y="951"/>
                  </a:lnTo>
                  <a:lnTo>
                    <a:pt x="641" y="1019"/>
                  </a:lnTo>
                  <a:lnTo>
                    <a:pt x="727" y="1029"/>
                  </a:lnTo>
                  <a:lnTo>
                    <a:pt x="748" y="1000"/>
                  </a:lnTo>
                  <a:lnTo>
                    <a:pt x="764" y="1000"/>
                  </a:lnTo>
                  <a:lnTo>
                    <a:pt x="779" y="985"/>
                  </a:lnTo>
                  <a:lnTo>
                    <a:pt x="776" y="947"/>
                  </a:lnTo>
                  <a:lnTo>
                    <a:pt x="806" y="930"/>
                  </a:lnTo>
                  <a:lnTo>
                    <a:pt x="831" y="926"/>
                  </a:lnTo>
                  <a:lnTo>
                    <a:pt x="841" y="911"/>
                  </a:lnTo>
                  <a:lnTo>
                    <a:pt x="841" y="886"/>
                  </a:lnTo>
                  <a:lnTo>
                    <a:pt x="861" y="860"/>
                  </a:lnTo>
                  <a:lnTo>
                    <a:pt x="887" y="843"/>
                  </a:lnTo>
                  <a:lnTo>
                    <a:pt x="932" y="843"/>
                  </a:lnTo>
                  <a:lnTo>
                    <a:pt x="955" y="881"/>
                  </a:lnTo>
                  <a:lnTo>
                    <a:pt x="996" y="903"/>
                  </a:lnTo>
                  <a:lnTo>
                    <a:pt x="1032" y="903"/>
                  </a:lnTo>
                  <a:lnTo>
                    <a:pt x="1056" y="924"/>
                  </a:lnTo>
                  <a:lnTo>
                    <a:pt x="1302" y="916"/>
                  </a:lnTo>
                  <a:lnTo>
                    <a:pt x="1307" y="894"/>
                  </a:lnTo>
                  <a:lnTo>
                    <a:pt x="1320" y="875"/>
                  </a:lnTo>
                  <a:lnTo>
                    <a:pt x="1313" y="846"/>
                  </a:lnTo>
                  <a:lnTo>
                    <a:pt x="1318" y="831"/>
                  </a:lnTo>
                  <a:lnTo>
                    <a:pt x="1319" y="803"/>
                  </a:lnTo>
                  <a:lnTo>
                    <a:pt x="1311" y="800"/>
                  </a:lnTo>
                  <a:lnTo>
                    <a:pt x="1307" y="785"/>
                  </a:lnTo>
                  <a:lnTo>
                    <a:pt x="1305" y="771"/>
                  </a:lnTo>
                  <a:lnTo>
                    <a:pt x="1287" y="740"/>
                  </a:lnTo>
                  <a:lnTo>
                    <a:pt x="1294" y="718"/>
                  </a:lnTo>
                  <a:lnTo>
                    <a:pt x="1315" y="710"/>
                  </a:lnTo>
                  <a:lnTo>
                    <a:pt x="1436" y="457"/>
                  </a:lnTo>
                  <a:lnTo>
                    <a:pt x="1456" y="401"/>
                  </a:lnTo>
                  <a:lnTo>
                    <a:pt x="1480" y="372"/>
                  </a:lnTo>
                  <a:lnTo>
                    <a:pt x="1501" y="337"/>
                  </a:lnTo>
                  <a:lnTo>
                    <a:pt x="1479" y="337"/>
                  </a:lnTo>
                  <a:close/>
                </a:path>
              </a:pathLst>
            </a:custGeom>
            <a:solidFill>
              <a:srgbClr val="00B050"/>
            </a:solidFill>
            <a:ln w="3175">
              <a:solidFill>
                <a:schemeClr val="bg1"/>
              </a:solidFill>
            </a:ln>
          </p:spPr>
          <p:txBody>
            <a:bodyPr lIns="51428" tIns="25714" rIns="51428" bIns="25714"/>
            <a:lstStyle/>
            <a:p>
              <a:pPr defTabSz="342900">
                <a:defRPr/>
              </a:pPr>
              <a:endParaRPr lang="pt-BR" sz="1350" kern="0">
                <a:solidFill>
                  <a:prstClr val="black"/>
                </a:solidFill>
                <a:latin typeface="Gill Sans MT" panose="020B0502020104020203" pitchFamily="34" charset="0"/>
                <a:cs typeface="Times New Roman" pitchFamily="18" charset="0"/>
              </a:endParaRPr>
            </a:p>
          </p:txBody>
        </p:sp>
        <p:sp>
          <p:nvSpPr>
            <p:cNvPr id="36" name="Freeform 91">
              <a:extLst>
                <a:ext uri="{FF2B5EF4-FFF2-40B4-BE49-F238E27FC236}">
                  <a16:creationId xmlns:a16="http://schemas.microsoft.com/office/drawing/2014/main" id="{4472D2EF-3B65-4E52-E505-C802B39122BB}"/>
                </a:ext>
              </a:extLst>
            </p:cNvPr>
            <p:cNvSpPr>
              <a:spLocks/>
            </p:cNvSpPr>
            <p:nvPr/>
          </p:nvSpPr>
          <p:spPr bwMode="auto">
            <a:xfrm>
              <a:off x="3946960" y="3838792"/>
              <a:ext cx="139850" cy="104374"/>
            </a:xfrm>
            <a:custGeom>
              <a:avLst/>
              <a:gdLst>
                <a:gd name="T0" fmla="*/ 94 w 96"/>
                <a:gd name="T1" fmla="*/ 11 h 71"/>
                <a:gd name="T2" fmla="*/ 69 w 96"/>
                <a:gd name="T3" fmla="*/ 0 h 71"/>
                <a:gd name="T4" fmla="*/ 13 w 96"/>
                <a:gd name="T5" fmla="*/ 4 h 71"/>
                <a:gd name="T6" fmla="*/ 12 w 96"/>
                <a:gd name="T7" fmla="*/ 24 h 71"/>
                <a:gd name="T8" fmla="*/ 0 w 96"/>
                <a:gd name="T9" fmla="*/ 33 h 71"/>
                <a:gd name="T10" fmla="*/ 1 w 96"/>
                <a:gd name="T11" fmla="*/ 71 h 71"/>
                <a:gd name="T12" fmla="*/ 96 w 96"/>
                <a:gd name="T13" fmla="*/ 71 h 71"/>
                <a:gd name="T14" fmla="*/ 95 w 96"/>
                <a:gd name="T15" fmla="*/ 38 h 71"/>
                <a:gd name="T16" fmla="*/ 94 w 96"/>
                <a:gd name="T17" fmla="*/ 1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71">
                  <a:moveTo>
                    <a:pt x="94" y="11"/>
                  </a:moveTo>
                  <a:lnTo>
                    <a:pt x="69" y="0"/>
                  </a:lnTo>
                  <a:lnTo>
                    <a:pt x="13" y="4"/>
                  </a:lnTo>
                  <a:lnTo>
                    <a:pt x="12" y="24"/>
                  </a:lnTo>
                  <a:lnTo>
                    <a:pt x="0" y="33"/>
                  </a:lnTo>
                  <a:lnTo>
                    <a:pt x="1" y="71"/>
                  </a:lnTo>
                  <a:lnTo>
                    <a:pt x="96" y="71"/>
                  </a:lnTo>
                  <a:lnTo>
                    <a:pt x="95" y="38"/>
                  </a:lnTo>
                  <a:lnTo>
                    <a:pt x="94" y="11"/>
                  </a:lnTo>
                  <a:close/>
                </a:path>
              </a:pathLst>
            </a:custGeom>
            <a:solidFill>
              <a:srgbClr val="0070C0"/>
            </a:solidFill>
            <a:ln w="3175">
              <a:solidFill>
                <a:schemeClr val="bg1"/>
              </a:solidFill>
            </a:ln>
          </p:spPr>
          <p:txBody>
            <a:bodyPr lIns="51428" tIns="25714" rIns="51428" bIns="25714"/>
            <a:lstStyle/>
            <a:p>
              <a:pPr defTabSz="342900">
                <a:defRPr/>
              </a:pPr>
              <a:endParaRPr lang="pt-BR" sz="1350" kern="0">
                <a:solidFill>
                  <a:prstClr val="black"/>
                </a:solidFill>
                <a:latin typeface="Gill Sans MT" panose="020B0502020104020203" pitchFamily="34" charset="0"/>
                <a:cs typeface="Times New Roman" pitchFamily="18" charset="0"/>
              </a:endParaRPr>
            </a:p>
          </p:txBody>
        </p:sp>
        <p:sp>
          <p:nvSpPr>
            <p:cNvPr id="37" name="Freeform 68">
              <a:extLst>
                <a:ext uri="{FF2B5EF4-FFF2-40B4-BE49-F238E27FC236}">
                  <a16:creationId xmlns:a16="http://schemas.microsoft.com/office/drawing/2014/main" id="{1ADF592B-99ED-8F02-1480-821556738C81}"/>
                </a:ext>
              </a:extLst>
            </p:cNvPr>
            <p:cNvSpPr>
              <a:spLocks/>
            </p:cNvSpPr>
            <p:nvPr/>
          </p:nvSpPr>
          <p:spPr bwMode="auto">
            <a:xfrm>
              <a:off x="3317632" y="3483044"/>
              <a:ext cx="906118" cy="901130"/>
            </a:xfrm>
            <a:custGeom>
              <a:avLst/>
              <a:gdLst>
                <a:gd name="T0" fmla="*/ 439 w 622"/>
                <a:gd name="T1" fmla="*/ 72 h 613"/>
                <a:gd name="T2" fmla="*/ 387 w 622"/>
                <a:gd name="T3" fmla="*/ 70 h 613"/>
                <a:gd name="T4" fmla="*/ 350 w 622"/>
                <a:gd name="T5" fmla="*/ 25 h 613"/>
                <a:gd name="T6" fmla="*/ 261 w 622"/>
                <a:gd name="T7" fmla="*/ 42 h 613"/>
                <a:gd name="T8" fmla="*/ 243 w 622"/>
                <a:gd name="T9" fmla="*/ 40 h 613"/>
                <a:gd name="T10" fmla="*/ 228 w 622"/>
                <a:gd name="T11" fmla="*/ 88 h 613"/>
                <a:gd name="T12" fmla="*/ 213 w 622"/>
                <a:gd name="T13" fmla="*/ 135 h 613"/>
                <a:gd name="T14" fmla="*/ 202 w 622"/>
                <a:gd name="T15" fmla="*/ 189 h 613"/>
                <a:gd name="T16" fmla="*/ 156 w 622"/>
                <a:gd name="T17" fmla="*/ 225 h 613"/>
                <a:gd name="T18" fmla="*/ 134 w 622"/>
                <a:gd name="T19" fmla="*/ 275 h 613"/>
                <a:gd name="T20" fmla="*/ 90 w 622"/>
                <a:gd name="T21" fmla="*/ 297 h 613"/>
                <a:gd name="T22" fmla="*/ 60 w 622"/>
                <a:gd name="T23" fmla="*/ 327 h 613"/>
                <a:gd name="T24" fmla="*/ 28 w 622"/>
                <a:gd name="T25" fmla="*/ 360 h 613"/>
                <a:gd name="T26" fmla="*/ 25 w 622"/>
                <a:gd name="T27" fmla="*/ 388 h 613"/>
                <a:gd name="T28" fmla="*/ 0 w 622"/>
                <a:gd name="T29" fmla="*/ 419 h 613"/>
                <a:gd name="T30" fmla="*/ 16 w 622"/>
                <a:gd name="T31" fmla="*/ 468 h 613"/>
                <a:gd name="T32" fmla="*/ 3 w 622"/>
                <a:gd name="T33" fmla="*/ 492 h 613"/>
                <a:gd name="T34" fmla="*/ 21 w 622"/>
                <a:gd name="T35" fmla="*/ 510 h 613"/>
                <a:gd name="T36" fmla="*/ 37 w 622"/>
                <a:gd name="T37" fmla="*/ 544 h 613"/>
                <a:gd name="T38" fmla="*/ 112 w 622"/>
                <a:gd name="T39" fmla="*/ 580 h 613"/>
                <a:gd name="T40" fmla="*/ 172 w 622"/>
                <a:gd name="T41" fmla="*/ 607 h 613"/>
                <a:gd name="T42" fmla="*/ 251 w 622"/>
                <a:gd name="T43" fmla="*/ 577 h 613"/>
                <a:gd name="T44" fmla="*/ 357 w 622"/>
                <a:gd name="T45" fmla="*/ 547 h 613"/>
                <a:gd name="T46" fmla="*/ 435 w 622"/>
                <a:gd name="T47" fmla="*/ 525 h 613"/>
                <a:gd name="T48" fmla="*/ 492 w 622"/>
                <a:gd name="T49" fmla="*/ 507 h 613"/>
                <a:gd name="T50" fmla="*/ 489 w 622"/>
                <a:gd name="T51" fmla="*/ 471 h 613"/>
                <a:gd name="T52" fmla="*/ 505 w 622"/>
                <a:gd name="T53" fmla="*/ 435 h 613"/>
                <a:gd name="T54" fmla="*/ 483 w 622"/>
                <a:gd name="T55" fmla="*/ 421 h 613"/>
                <a:gd name="T56" fmla="*/ 511 w 622"/>
                <a:gd name="T57" fmla="*/ 399 h 613"/>
                <a:gd name="T58" fmla="*/ 491 w 622"/>
                <a:gd name="T59" fmla="*/ 361 h 613"/>
                <a:gd name="T60" fmla="*/ 507 w 622"/>
                <a:gd name="T61" fmla="*/ 341 h 613"/>
                <a:gd name="T62" fmla="*/ 528 w 622"/>
                <a:gd name="T63" fmla="*/ 313 h 613"/>
                <a:gd name="T64" fmla="*/ 432 w 622"/>
                <a:gd name="T65" fmla="*/ 275 h 613"/>
                <a:gd name="T66" fmla="*/ 445 w 622"/>
                <a:gd name="T67" fmla="*/ 246 h 613"/>
                <a:gd name="T68" fmla="*/ 526 w 622"/>
                <a:gd name="T69" fmla="*/ 253 h 613"/>
                <a:gd name="T70" fmla="*/ 528 w 622"/>
                <a:gd name="T71" fmla="*/ 313 h 613"/>
                <a:gd name="T72" fmla="*/ 549 w 622"/>
                <a:gd name="T73" fmla="*/ 283 h 613"/>
                <a:gd name="T74" fmla="*/ 549 w 622"/>
                <a:gd name="T75" fmla="*/ 252 h 613"/>
                <a:gd name="T76" fmla="*/ 549 w 622"/>
                <a:gd name="T77" fmla="*/ 222 h 613"/>
                <a:gd name="T78" fmla="*/ 575 w 622"/>
                <a:gd name="T79" fmla="*/ 222 h 613"/>
                <a:gd name="T80" fmla="*/ 573 w 622"/>
                <a:gd name="T81" fmla="*/ 195 h 613"/>
                <a:gd name="T82" fmla="*/ 610 w 622"/>
                <a:gd name="T83" fmla="*/ 222 h 613"/>
                <a:gd name="T84" fmla="*/ 615 w 622"/>
                <a:gd name="T85" fmla="*/ 194 h 613"/>
                <a:gd name="T86" fmla="*/ 617 w 622"/>
                <a:gd name="T87" fmla="*/ 159 h 613"/>
                <a:gd name="T88" fmla="*/ 601 w 622"/>
                <a:gd name="T89" fmla="*/ 137 h 613"/>
                <a:gd name="T90" fmla="*/ 591 w 622"/>
                <a:gd name="T91" fmla="*/ 97 h 613"/>
                <a:gd name="T92" fmla="*/ 598 w 622"/>
                <a:gd name="T93" fmla="*/ 69 h 613"/>
                <a:gd name="T94" fmla="*/ 609 w 622"/>
                <a:gd name="T95" fmla="*/ 40 h 613"/>
                <a:gd name="T96" fmla="*/ 529 w 622"/>
                <a:gd name="T97" fmla="*/ 50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22" h="613">
                  <a:moveTo>
                    <a:pt x="471" y="71"/>
                  </a:moveTo>
                  <a:lnTo>
                    <a:pt x="439" y="72"/>
                  </a:lnTo>
                  <a:lnTo>
                    <a:pt x="434" y="54"/>
                  </a:lnTo>
                  <a:lnTo>
                    <a:pt x="387" y="70"/>
                  </a:lnTo>
                  <a:lnTo>
                    <a:pt x="378" y="28"/>
                  </a:lnTo>
                  <a:lnTo>
                    <a:pt x="350" y="25"/>
                  </a:lnTo>
                  <a:lnTo>
                    <a:pt x="323" y="69"/>
                  </a:lnTo>
                  <a:lnTo>
                    <a:pt x="261" y="42"/>
                  </a:lnTo>
                  <a:lnTo>
                    <a:pt x="265" y="0"/>
                  </a:lnTo>
                  <a:lnTo>
                    <a:pt x="243" y="40"/>
                  </a:lnTo>
                  <a:lnTo>
                    <a:pt x="225" y="69"/>
                  </a:lnTo>
                  <a:lnTo>
                    <a:pt x="228" y="88"/>
                  </a:lnTo>
                  <a:lnTo>
                    <a:pt x="212" y="106"/>
                  </a:lnTo>
                  <a:lnTo>
                    <a:pt x="213" y="135"/>
                  </a:lnTo>
                  <a:lnTo>
                    <a:pt x="197" y="159"/>
                  </a:lnTo>
                  <a:lnTo>
                    <a:pt x="202" y="189"/>
                  </a:lnTo>
                  <a:lnTo>
                    <a:pt x="173" y="231"/>
                  </a:lnTo>
                  <a:lnTo>
                    <a:pt x="156" y="225"/>
                  </a:lnTo>
                  <a:lnTo>
                    <a:pt x="136" y="243"/>
                  </a:lnTo>
                  <a:lnTo>
                    <a:pt x="134" y="275"/>
                  </a:lnTo>
                  <a:lnTo>
                    <a:pt x="126" y="292"/>
                  </a:lnTo>
                  <a:lnTo>
                    <a:pt x="90" y="297"/>
                  </a:lnTo>
                  <a:lnTo>
                    <a:pt x="73" y="316"/>
                  </a:lnTo>
                  <a:lnTo>
                    <a:pt x="60" y="327"/>
                  </a:lnTo>
                  <a:lnTo>
                    <a:pt x="59" y="352"/>
                  </a:lnTo>
                  <a:lnTo>
                    <a:pt x="28" y="360"/>
                  </a:lnTo>
                  <a:lnTo>
                    <a:pt x="23" y="379"/>
                  </a:lnTo>
                  <a:lnTo>
                    <a:pt x="25" y="388"/>
                  </a:lnTo>
                  <a:lnTo>
                    <a:pt x="4" y="399"/>
                  </a:lnTo>
                  <a:lnTo>
                    <a:pt x="0" y="419"/>
                  </a:lnTo>
                  <a:lnTo>
                    <a:pt x="5" y="459"/>
                  </a:lnTo>
                  <a:lnTo>
                    <a:pt x="16" y="468"/>
                  </a:lnTo>
                  <a:lnTo>
                    <a:pt x="16" y="482"/>
                  </a:lnTo>
                  <a:lnTo>
                    <a:pt x="3" y="492"/>
                  </a:lnTo>
                  <a:lnTo>
                    <a:pt x="9" y="518"/>
                  </a:lnTo>
                  <a:lnTo>
                    <a:pt x="21" y="510"/>
                  </a:lnTo>
                  <a:lnTo>
                    <a:pt x="35" y="522"/>
                  </a:lnTo>
                  <a:lnTo>
                    <a:pt x="37" y="544"/>
                  </a:lnTo>
                  <a:lnTo>
                    <a:pt x="86" y="555"/>
                  </a:lnTo>
                  <a:lnTo>
                    <a:pt x="112" y="580"/>
                  </a:lnTo>
                  <a:lnTo>
                    <a:pt x="147" y="581"/>
                  </a:lnTo>
                  <a:lnTo>
                    <a:pt x="172" y="607"/>
                  </a:lnTo>
                  <a:lnTo>
                    <a:pt x="220" y="613"/>
                  </a:lnTo>
                  <a:lnTo>
                    <a:pt x="251" y="577"/>
                  </a:lnTo>
                  <a:lnTo>
                    <a:pt x="285" y="566"/>
                  </a:lnTo>
                  <a:lnTo>
                    <a:pt x="357" y="547"/>
                  </a:lnTo>
                  <a:lnTo>
                    <a:pt x="388" y="520"/>
                  </a:lnTo>
                  <a:lnTo>
                    <a:pt x="435" y="525"/>
                  </a:lnTo>
                  <a:lnTo>
                    <a:pt x="452" y="534"/>
                  </a:lnTo>
                  <a:lnTo>
                    <a:pt x="492" y="507"/>
                  </a:lnTo>
                  <a:lnTo>
                    <a:pt x="499" y="486"/>
                  </a:lnTo>
                  <a:lnTo>
                    <a:pt x="489" y="471"/>
                  </a:lnTo>
                  <a:lnTo>
                    <a:pt x="510" y="453"/>
                  </a:lnTo>
                  <a:lnTo>
                    <a:pt x="505" y="435"/>
                  </a:lnTo>
                  <a:lnTo>
                    <a:pt x="483" y="443"/>
                  </a:lnTo>
                  <a:lnTo>
                    <a:pt x="483" y="421"/>
                  </a:lnTo>
                  <a:lnTo>
                    <a:pt x="496" y="417"/>
                  </a:lnTo>
                  <a:lnTo>
                    <a:pt x="511" y="399"/>
                  </a:lnTo>
                  <a:lnTo>
                    <a:pt x="512" y="378"/>
                  </a:lnTo>
                  <a:lnTo>
                    <a:pt x="491" y="361"/>
                  </a:lnTo>
                  <a:lnTo>
                    <a:pt x="494" y="346"/>
                  </a:lnTo>
                  <a:lnTo>
                    <a:pt x="507" y="341"/>
                  </a:lnTo>
                  <a:lnTo>
                    <a:pt x="510" y="326"/>
                  </a:lnTo>
                  <a:lnTo>
                    <a:pt x="528" y="313"/>
                  </a:lnTo>
                  <a:lnTo>
                    <a:pt x="433" y="313"/>
                  </a:lnTo>
                  <a:lnTo>
                    <a:pt x="432" y="275"/>
                  </a:lnTo>
                  <a:lnTo>
                    <a:pt x="444" y="266"/>
                  </a:lnTo>
                  <a:lnTo>
                    <a:pt x="445" y="246"/>
                  </a:lnTo>
                  <a:lnTo>
                    <a:pt x="501" y="242"/>
                  </a:lnTo>
                  <a:lnTo>
                    <a:pt x="526" y="253"/>
                  </a:lnTo>
                  <a:lnTo>
                    <a:pt x="527" y="280"/>
                  </a:lnTo>
                  <a:lnTo>
                    <a:pt x="528" y="313"/>
                  </a:lnTo>
                  <a:lnTo>
                    <a:pt x="541" y="300"/>
                  </a:lnTo>
                  <a:lnTo>
                    <a:pt x="549" y="283"/>
                  </a:lnTo>
                  <a:lnTo>
                    <a:pt x="536" y="266"/>
                  </a:lnTo>
                  <a:lnTo>
                    <a:pt x="549" y="252"/>
                  </a:lnTo>
                  <a:lnTo>
                    <a:pt x="531" y="240"/>
                  </a:lnTo>
                  <a:lnTo>
                    <a:pt x="549" y="222"/>
                  </a:lnTo>
                  <a:lnTo>
                    <a:pt x="567" y="232"/>
                  </a:lnTo>
                  <a:lnTo>
                    <a:pt x="575" y="222"/>
                  </a:lnTo>
                  <a:lnTo>
                    <a:pt x="563" y="203"/>
                  </a:lnTo>
                  <a:lnTo>
                    <a:pt x="573" y="195"/>
                  </a:lnTo>
                  <a:lnTo>
                    <a:pt x="594" y="218"/>
                  </a:lnTo>
                  <a:lnTo>
                    <a:pt x="610" y="222"/>
                  </a:lnTo>
                  <a:lnTo>
                    <a:pt x="618" y="206"/>
                  </a:lnTo>
                  <a:lnTo>
                    <a:pt x="615" y="194"/>
                  </a:lnTo>
                  <a:lnTo>
                    <a:pt x="622" y="176"/>
                  </a:lnTo>
                  <a:lnTo>
                    <a:pt x="617" y="159"/>
                  </a:lnTo>
                  <a:lnTo>
                    <a:pt x="597" y="157"/>
                  </a:lnTo>
                  <a:lnTo>
                    <a:pt x="601" y="137"/>
                  </a:lnTo>
                  <a:lnTo>
                    <a:pt x="586" y="120"/>
                  </a:lnTo>
                  <a:lnTo>
                    <a:pt x="591" y="97"/>
                  </a:lnTo>
                  <a:lnTo>
                    <a:pt x="608" y="85"/>
                  </a:lnTo>
                  <a:lnTo>
                    <a:pt x="598" y="69"/>
                  </a:lnTo>
                  <a:lnTo>
                    <a:pt x="614" y="56"/>
                  </a:lnTo>
                  <a:lnTo>
                    <a:pt x="609" y="40"/>
                  </a:lnTo>
                  <a:lnTo>
                    <a:pt x="592" y="40"/>
                  </a:lnTo>
                  <a:lnTo>
                    <a:pt x="529" y="50"/>
                  </a:lnTo>
                  <a:lnTo>
                    <a:pt x="471" y="71"/>
                  </a:lnTo>
                  <a:close/>
                </a:path>
              </a:pathLst>
            </a:custGeom>
            <a:solidFill>
              <a:srgbClr val="0070C0"/>
            </a:solidFill>
            <a:ln w="3175">
              <a:solidFill>
                <a:schemeClr val="bg1"/>
              </a:solidFill>
            </a:ln>
          </p:spPr>
          <p:txBody>
            <a:bodyPr lIns="51428" tIns="25714" rIns="51428" bIns="25714"/>
            <a:lstStyle/>
            <a:p>
              <a:pPr defTabSz="342900">
                <a:defRPr/>
              </a:pPr>
              <a:endParaRPr lang="pt-BR" sz="1350" kern="0">
                <a:solidFill>
                  <a:prstClr val="black"/>
                </a:solidFill>
                <a:latin typeface="Gill Sans MT" panose="020B0502020104020203" pitchFamily="34" charset="0"/>
                <a:cs typeface="Times New Roman" pitchFamily="18" charset="0"/>
              </a:endParaRPr>
            </a:p>
          </p:txBody>
        </p:sp>
        <p:sp>
          <p:nvSpPr>
            <p:cNvPr id="38" name="Freeform 69">
              <a:extLst>
                <a:ext uri="{FF2B5EF4-FFF2-40B4-BE49-F238E27FC236}">
                  <a16:creationId xmlns:a16="http://schemas.microsoft.com/office/drawing/2014/main" id="{0D1BCC2A-E3A7-9C91-3A1E-432499DA6E45}"/>
                </a:ext>
              </a:extLst>
            </p:cNvPr>
            <p:cNvSpPr>
              <a:spLocks/>
            </p:cNvSpPr>
            <p:nvPr/>
          </p:nvSpPr>
          <p:spPr bwMode="auto">
            <a:xfrm>
              <a:off x="3647906" y="2623766"/>
              <a:ext cx="597280" cy="961400"/>
            </a:xfrm>
            <a:custGeom>
              <a:avLst/>
              <a:gdLst>
                <a:gd name="T0" fmla="*/ 341 w 410"/>
                <a:gd name="T1" fmla="*/ 353 h 654"/>
                <a:gd name="T2" fmla="*/ 327 w 410"/>
                <a:gd name="T3" fmla="*/ 328 h 654"/>
                <a:gd name="T4" fmla="*/ 302 w 410"/>
                <a:gd name="T5" fmla="*/ 299 h 654"/>
                <a:gd name="T6" fmla="*/ 319 w 410"/>
                <a:gd name="T7" fmla="*/ 285 h 654"/>
                <a:gd name="T8" fmla="*/ 324 w 410"/>
                <a:gd name="T9" fmla="*/ 245 h 654"/>
                <a:gd name="T10" fmla="*/ 360 w 410"/>
                <a:gd name="T11" fmla="*/ 240 h 654"/>
                <a:gd name="T12" fmla="*/ 350 w 410"/>
                <a:gd name="T13" fmla="*/ 203 h 654"/>
                <a:gd name="T14" fmla="*/ 312 w 410"/>
                <a:gd name="T15" fmla="*/ 219 h 654"/>
                <a:gd name="T16" fmla="*/ 285 w 410"/>
                <a:gd name="T17" fmla="*/ 185 h 654"/>
                <a:gd name="T18" fmla="*/ 254 w 410"/>
                <a:gd name="T19" fmla="*/ 156 h 654"/>
                <a:gd name="T20" fmla="*/ 253 w 410"/>
                <a:gd name="T21" fmla="*/ 59 h 654"/>
                <a:gd name="T22" fmla="*/ 200 w 410"/>
                <a:gd name="T23" fmla="*/ 0 h 654"/>
                <a:gd name="T24" fmla="*/ 197 w 410"/>
                <a:gd name="T25" fmla="*/ 32 h 654"/>
                <a:gd name="T26" fmla="*/ 192 w 410"/>
                <a:gd name="T27" fmla="*/ 102 h 654"/>
                <a:gd name="T28" fmla="*/ 133 w 410"/>
                <a:gd name="T29" fmla="*/ 128 h 654"/>
                <a:gd name="T30" fmla="*/ 118 w 410"/>
                <a:gd name="T31" fmla="*/ 146 h 654"/>
                <a:gd name="T32" fmla="*/ 115 w 410"/>
                <a:gd name="T33" fmla="*/ 202 h 654"/>
                <a:gd name="T34" fmla="*/ 131 w 410"/>
                <a:gd name="T35" fmla="*/ 252 h 654"/>
                <a:gd name="T36" fmla="*/ 68 w 410"/>
                <a:gd name="T37" fmla="*/ 343 h 654"/>
                <a:gd name="T38" fmla="*/ 48 w 410"/>
                <a:gd name="T39" fmla="*/ 395 h 654"/>
                <a:gd name="T40" fmla="*/ 13 w 410"/>
                <a:gd name="T41" fmla="*/ 470 h 654"/>
                <a:gd name="T42" fmla="*/ 0 w 410"/>
                <a:gd name="T43" fmla="*/ 523 h 654"/>
                <a:gd name="T44" fmla="*/ 11 w 410"/>
                <a:gd name="T45" fmla="*/ 561 h 654"/>
                <a:gd name="T46" fmla="*/ 15 w 410"/>
                <a:gd name="T47" fmla="*/ 597 h 654"/>
                <a:gd name="T48" fmla="*/ 46 w 410"/>
                <a:gd name="T49" fmla="*/ 582 h 654"/>
                <a:gd name="T50" fmla="*/ 104 w 410"/>
                <a:gd name="T51" fmla="*/ 651 h 654"/>
                <a:gd name="T52" fmla="*/ 159 w 410"/>
                <a:gd name="T53" fmla="*/ 610 h 654"/>
                <a:gd name="T54" fmla="*/ 215 w 410"/>
                <a:gd name="T55" fmla="*/ 636 h 654"/>
                <a:gd name="T56" fmla="*/ 252 w 410"/>
                <a:gd name="T57" fmla="*/ 653 h 654"/>
                <a:gd name="T58" fmla="*/ 373 w 410"/>
                <a:gd name="T59" fmla="*/ 622 h 654"/>
                <a:gd name="T60" fmla="*/ 381 w 410"/>
                <a:gd name="T61" fmla="*/ 604 h 654"/>
                <a:gd name="T62" fmla="*/ 369 w 410"/>
                <a:gd name="T63" fmla="*/ 563 h 654"/>
                <a:gd name="T64" fmla="*/ 390 w 410"/>
                <a:gd name="T65" fmla="*/ 534 h 654"/>
                <a:gd name="T66" fmla="*/ 372 w 410"/>
                <a:gd name="T67" fmla="*/ 528 h 654"/>
                <a:gd name="T68" fmla="*/ 383 w 410"/>
                <a:gd name="T69" fmla="*/ 508 h 654"/>
                <a:gd name="T70" fmla="*/ 360 w 410"/>
                <a:gd name="T71" fmla="*/ 504 h 654"/>
                <a:gd name="T72" fmla="*/ 353 w 410"/>
                <a:gd name="T73" fmla="*/ 471 h 654"/>
                <a:gd name="T74" fmla="*/ 367 w 410"/>
                <a:gd name="T75" fmla="*/ 427 h 654"/>
                <a:gd name="T76" fmla="*/ 410 w 410"/>
                <a:gd name="T77" fmla="*/ 404 h 654"/>
                <a:gd name="T78" fmla="*/ 365 w 410"/>
                <a:gd name="T79" fmla="*/ 368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10" h="654">
                  <a:moveTo>
                    <a:pt x="365" y="368"/>
                  </a:moveTo>
                  <a:lnTo>
                    <a:pt x="341" y="353"/>
                  </a:lnTo>
                  <a:lnTo>
                    <a:pt x="349" y="342"/>
                  </a:lnTo>
                  <a:lnTo>
                    <a:pt x="327" y="328"/>
                  </a:lnTo>
                  <a:lnTo>
                    <a:pt x="322" y="305"/>
                  </a:lnTo>
                  <a:lnTo>
                    <a:pt x="302" y="299"/>
                  </a:lnTo>
                  <a:lnTo>
                    <a:pt x="302" y="285"/>
                  </a:lnTo>
                  <a:lnTo>
                    <a:pt x="319" y="285"/>
                  </a:lnTo>
                  <a:lnTo>
                    <a:pt x="314" y="252"/>
                  </a:lnTo>
                  <a:lnTo>
                    <a:pt x="324" y="245"/>
                  </a:lnTo>
                  <a:lnTo>
                    <a:pt x="358" y="254"/>
                  </a:lnTo>
                  <a:lnTo>
                    <a:pt x="360" y="240"/>
                  </a:lnTo>
                  <a:lnTo>
                    <a:pt x="337" y="229"/>
                  </a:lnTo>
                  <a:lnTo>
                    <a:pt x="350" y="203"/>
                  </a:lnTo>
                  <a:lnTo>
                    <a:pt x="335" y="195"/>
                  </a:lnTo>
                  <a:lnTo>
                    <a:pt x="312" y="219"/>
                  </a:lnTo>
                  <a:lnTo>
                    <a:pt x="301" y="195"/>
                  </a:lnTo>
                  <a:lnTo>
                    <a:pt x="285" y="185"/>
                  </a:lnTo>
                  <a:lnTo>
                    <a:pt x="265" y="174"/>
                  </a:lnTo>
                  <a:lnTo>
                    <a:pt x="254" y="156"/>
                  </a:lnTo>
                  <a:lnTo>
                    <a:pt x="258" y="119"/>
                  </a:lnTo>
                  <a:lnTo>
                    <a:pt x="253" y="59"/>
                  </a:lnTo>
                  <a:lnTo>
                    <a:pt x="231" y="6"/>
                  </a:lnTo>
                  <a:lnTo>
                    <a:pt x="200" y="0"/>
                  </a:lnTo>
                  <a:lnTo>
                    <a:pt x="175" y="13"/>
                  </a:lnTo>
                  <a:lnTo>
                    <a:pt x="197" y="32"/>
                  </a:lnTo>
                  <a:lnTo>
                    <a:pt x="197" y="70"/>
                  </a:lnTo>
                  <a:lnTo>
                    <a:pt x="192" y="102"/>
                  </a:lnTo>
                  <a:lnTo>
                    <a:pt x="167" y="122"/>
                  </a:lnTo>
                  <a:lnTo>
                    <a:pt x="133" y="128"/>
                  </a:lnTo>
                  <a:lnTo>
                    <a:pt x="118" y="138"/>
                  </a:lnTo>
                  <a:lnTo>
                    <a:pt x="118" y="146"/>
                  </a:lnTo>
                  <a:lnTo>
                    <a:pt x="130" y="164"/>
                  </a:lnTo>
                  <a:lnTo>
                    <a:pt x="115" y="202"/>
                  </a:lnTo>
                  <a:lnTo>
                    <a:pt x="115" y="216"/>
                  </a:lnTo>
                  <a:lnTo>
                    <a:pt x="131" y="252"/>
                  </a:lnTo>
                  <a:lnTo>
                    <a:pt x="89" y="319"/>
                  </a:lnTo>
                  <a:lnTo>
                    <a:pt x="68" y="343"/>
                  </a:lnTo>
                  <a:lnTo>
                    <a:pt x="53" y="370"/>
                  </a:lnTo>
                  <a:lnTo>
                    <a:pt x="48" y="395"/>
                  </a:lnTo>
                  <a:lnTo>
                    <a:pt x="35" y="440"/>
                  </a:lnTo>
                  <a:lnTo>
                    <a:pt x="13" y="470"/>
                  </a:lnTo>
                  <a:lnTo>
                    <a:pt x="9" y="495"/>
                  </a:lnTo>
                  <a:lnTo>
                    <a:pt x="0" y="523"/>
                  </a:lnTo>
                  <a:lnTo>
                    <a:pt x="8" y="542"/>
                  </a:lnTo>
                  <a:lnTo>
                    <a:pt x="11" y="561"/>
                  </a:lnTo>
                  <a:lnTo>
                    <a:pt x="7" y="577"/>
                  </a:lnTo>
                  <a:lnTo>
                    <a:pt x="15" y="597"/>
                  </a:lnTo>
                  <a:lnTo>
                    <a:pt x="24" y="622"/>
                  </a:lnTo>
                  <a:lnTo>
                    <a:pt x="46" y="582"/>
                  </a:lnTo>
                  <a:lnTo>
                    <a:pt x="42" y="624"/>
                  </a:lnTo>
                  <a:lnTo>
                    <a:pt x="104" y="651"/>
                  </a:lnTo>
                  <a:lnTo>
                    <a:pt x="131" y="607"/>
                  </a:lnTo>
                  <a:lnTo>
                    <a:pt x="159" y="610"/>
                  </a:lnTo>
                  <a:lnTo>
                    <a:pt x="168" y="652"/>
                  </a:lnTo>
                  <a:lnTo>
                    <a:pt x="215" y="636"/>
                  </a:lnTo>
                  <a:lnTo>
                    <a:pt x="220" y="654"/>
                  </a:lnTo>
                  <a:lnTo>
                    <a:pt x="252" y="653"/>
                  </a:lnTo>
                  <a:lnTo>
                    <a:pt x="310" y="632"/>
                  </a:lnTo>
                  <a:lnTo>
                    <a:pt x="373" y="622"/>
                  </a:lnTo>
                  <a:lnTo>
                    <a:pt x="371" y="612"/>
                  </a:lnTo>
                  <a:lnTo>
                    <a:pt x="381" y="604"/>
                  </a:lnTo>
                  <a:lnTo>
                    <a:pt x="361" y="574"/>
                  </a:lnTo>
                  <a:lnTo>
                    <a:pt x="369" y="563"/>
                  </a:lnTo>
                  <a:lnTo>
                    <a:pt x="391" y="550"/>
                  </a:lnTo>
                  <a:lnTo>
                    <a:pt x="390" y="534"/>
                  </a:lnTo>
                  <a:lnTo>
                    <a:pt x="375" y="538"/>
                  </a:lnTo>
                  <a:lnTo>
                    <a:pt x="372" y="528"/>
                  </a:lnTo>
                  <a:lnTo>
                    <a:pt x="384" y="521"/>
                  </a:lnTo>
                  <a:lnTo>
                    <a:pt x="383" y="508"/>
                  </a:lnTo>
                  <a:lnTo>
                    <a:pt x="372" y="503"/>
                  </a:lnTo>
                  <a:lnTo>
                    <a:pt x="360" y="504"/>
                  </a:lnTo>
                  <a:lnTo>
                    <a:pt x="343" y="486"/>
                  </a:lnTo>
                  <a:lnTo>
                    <a:pt x="353" y="471"/>
                  </a:lnTo>
                  <a:lnTo>
                    <a:pt x="371" y="454"/>
                  </a:lnTo>
                  <a:lnTo>
                    <a:pt x="367" y="427"/>
                  </a:lnTo>
                  <a:lnTo>
                    <a:pt x="402" y="419"/>
                  </a:lnTo>
                  <a:lnTo>
                    <a:pt x="410" y="404"/>
                  </a:lnTo>
                  <a:lnTo>
                    <a:pt x="373" y="392"/>
                  </a:lnTo>
                  <a:lnTo>
                    <a:pt x="365" y="368"/>
                  </a:lnTo>
                  <a:close/>
                </a:path>
              </a:pathLst>
            </a:custGeom>
            <a:solidFill>
              <a:srgbClr val="00B050"/>
            </a:solidFill>
            <a:ln w="3175">
              <a:solidFill>
                <a:schemeClr val="bg1"/>
              </a:solidFill>
            </a:ln>
          </p:spPr>
          <p:txBody>
            <a:bodyPr lIns="51428" tIns="25714" rIns="51428" bIns="25714"/>
            <a:lstStyle/>
            <a:p>
              <a:pPr defTabSz="342900">
                <a:defRPr/>
              </a:pPr>
              <a:endParaRPr lang="pt-BR" sz="1350" kern="0">
                <a:solidFill>
                  <a:prstClr val="black"/>
                </a:solidFill>
                <a:latin typeface="Gill Sans MT" panose="020B0502020104020203" pitchFamily="34" charset="0"/>
                <a:cs typeface="Times New Roman" pitchFamily="18" charset="0"/>
              </a:endParaRPr>
            </a:p>
          </p:txBody>
        </p:sp>
        <p:sp>
          <p:nvSpPr>
            <p:cNvPr id="39" name="Freeform 71">
              <a:extLst>
                <a:ext uri="{FF2B5EF4-FFF2-40B4-BE49-F238E27FC236}">
                  <a16:creationId xmlns:a16="http://schemas.microsoft.com/office/drawing/2014/main" id="{1D0DA1E5-C67A-9D60-39B9-3D158EB3C90D}"/>
                </a:ext>
              </a:extLst>
            </p:cNvPr>
            <p:cNvSpPr>
              <a:spLocks/>
            </p:cNvSpPr>
            <p:nvPr/>
          </p:nvSpPr>
          <p:spPr bwMode="auto">
            <a:xfrm>
              <a:off x="4726337" y="4181310"/>
              <a:ext cx="278244" cy="463060"/>
            </a:xfrm>
            <a:custGeom>
              <a:avLst/>
              <a:gdLst>
                <a:gd name="T0" fmla="*/ 91 w 191"/>
                <a:gd name="T1" fmla="*/ 0 h 315"/>
                <a:gd name="T2" fmla="*/ 95 w 191"/>
                <a:gd name="T3" fmla="*/ 17 h 315"/>
                <a:gd name="T4" fmla="*/ 105 w 191"/>
                <a:gd name="T5" fmla="*/ 30 h 315"/>
                <a:gd name="T6" fmla="*/ 92 w 191"/>
                <a:gd name="T7" fmla="*/ 37 h 315"/>
                <a:gd name="T8" fmla="*/ 73 w 191"/>
                <a:gd name="T9" fmla="*/ 31 h 315"/>
                <a:gd name="T10" fmla="*/ 62 w 191"/>
                <a:gd name="T11" fmla="*/ 40 h 315"/>
                <a:gd name="T12" fmla="*/ 69 w 191"/>
                <a:gd name="T13" fmla="*/ 64 h 315"/>
                <a:gd name="T14" fmla="*/ 51 w 191"/>
                <a:gd name="T15" fmla="*/ 79 h 315"/>
                <a:gd name="T16" fmla="*/ 57 w 191"/>
                <a:gd name="T17" fmla="*/ 101 h 315"/>
                <a:gd name="T18" fmla="*/ 74 w 191"/>
                <a:gd name="T19" fmla="*/ 116 h 315"/>
                <a:gd name="T20" fmla="*/ 77 w 191"/>
                <a:gd name="T21" fmla="*/ 145 h 315"/>
                <a:gd name="T22" fmla="*/ 50 w 191"/>
                <a:gd name="T23" fmla="*/ 167 h 315"/>
                <a:gd name="T24" fmla="*/ 42 w 191"/>
                <a:gd name="T25" fmla="*/ 207 h 315"/>
                <a:gd name="T26" fmla="*/ 7 w 191"/>
                <a:gd name="T27" fmla="*/ 213 h 315"/>
                <a:gd name="T28" fmla="*/ 0 w 191"/>
                <a:gd name="T29" fmla="*/ 214 h 315"/>
                <a:gd name="T30" fmla="*/ 2 w 191"/>
                <a:gd name="T31" fmla="*/ 261 h 315"/>
                <a:gd name="T32" fmla="*/ 23 w 191"/>
                <a:gd name="T33" fmla="*/ 295 h 315"/>
                <a:gd name="T34" fmla="*/ 54 w 191"/>
                <a:gd name="T35" fmla="*/ 292 h 315"/>
                <a:gd name="T36" fmla="*/ 73 w 191"/>
                <a:gd name="T37" fmla="*/ 315 h 315"/>
                <a:gd name="T38" fmla="*/ 82 w 191"/>
                <a:gd name="T39" fmla="*/ 296 h 315"/>
                <a:gd name="T40" fmla="*/ 87 w 191"/>
                <a:gd name="T41" fmla="*/ 293 h 315"/>
                <a:gd name="T42" fmla="*/ 104 w 191"/>
                <a:gd name="T43" fmla="*/ 264 h 315"/>
                <a:gd name="T44" fmla="*/ 123 w 191"/>
                <a:gd name="T45" fmla="*/ 250 h 315"/>
                <a:gd name="T46" fmla="*/ 142 w 191"/>
                <a:gd name="T47" fmla="*/ 176 h 315"/>
                <a:gd name="T48" fmla="*/ 154 w 191"/>
                <a:gd name="T49" fmla="*/ 164 h 315"/>
                <a:gd name="T50" fmla="*/ 174 w 191"/>
                <a:gd name="T51" fmla="*/ 157 h 315"/>
                <a:gd name="T52" fmla="*/ 191 w 191"/>
                <a:gd name="T53" fmla="*/ 134 h 315"/>
                <a:gd name="T54" fmla="*/ 187 w 191"/>
                <a:gd name="T55" fmla="*/ 53 h 315"/>
                <a:gd name="T56" fmla="*/ 139 w 191"/>
                <a:gd name="T57" fmla="*/ 17 h 315"/>
                <a:gd name="T58" fmla="*/ 91 w 191"/>
                <a:gd name="T59" fmla="*/ 0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1" h="315">
                  <a:moveTo>
                    <a:pt x="91" y="0"/>
                  </a:moveTo>
                  <a:lnTo>
                    <a:pt x="95" y="17"/>
                  </a:lnTo>
                  <a:lnTo>
                    <a:pt x="105" y="30"/>
                  </a:lnTo>
                  <a:lnTo>
                    <a:pt x="92" y="37"/>
                  </a:lnTo>
                  <a:lnTo>
                    <a:pt x="73" y="31"/>
                  </a:lnTo>
                  <a:lnTo>
                    <a:pt x="62" y="40"/>
                  </a:lnTo>
                  <a:lnTo>
                    <a:pt x="69" y="64"/>
                  </a:lnTo>
                  <a:lnTo>
                    <a:pt x="51" y="79"/>
                  </a:lnTo>
                  <a:lnTo>
                    <a:pt x="57" y="101"/>
                  </a:lnTo>
                  <a:lnTo>
                    <a:pt x="74" y="116"/>
                  </a:lnTo>
                  <a:lnTo>
                    <a:pt x="77" y="145"/>
                  </a:lnTo>
                  <a:lnTo>
                    <a:pt x="50" y="167"/>
                  </a:lnTo>
                  <a:lnTo>
                    <a:pt x="42" y="207"/>
                  </a:lnTo>
                  <a:lnTo>
                    <a:pt x="7" y="213"/>
                  </a:lnTo>
                  <a:lnTo>
                    <a:pt x="0" y="214"/>
                  </a:lnTo>
                  <a:lnTo>
                    <a:pt x="2" y="261"/>
                  </a:lnTo>
                  <a:lnTo>
                    <a:pt x="23" y="295"/>
                  </a:lnTo>
                  <a:lnTo>
                    <a:pt x="54" y="292"/>
                  </a:lnTo>
                  <a:lnTo>
                    <a:pt x="73" y="315"/>
                  </a:lnTo>
                  <a:lnTo>
                    <a:pt x="82" y="296"/>
                  </a:lnTo>
                  <a:lnTo>
                    <a:pt x="87" y="293"/>
                  </a:lnTo>
                  <a:lnTo>
                    <a:pt x="104" y="264"/>
                  </a:lnTo>
                  <a:lnTo>
                    <a:pt x="123" y="250"/>
                  </a:lnTo>
                  <a:lnTo>
                    <a:pt x="142" y="176"/>
                  </a:lnTo>
                  <a:lnTo>
                    <a:pt x="154" y="164"/>
                  </a:lnTo>
                  <a:lnTo>
                    <a:pt x="174" y="157"/>
                  </a:lnTo>
                  <a:lnTo>
                    <a:pt x="191" y="134"/>
                  </a:lnTo>
                  <a:lnTo>
                    <a:pt x="187" y="53"/>
                  </a:lnTo>
                  <a:lnTo>
                    <a:pt x="139" y="17"/>
                  </a:lnTo>
                  <a:lnTo>
                    <a:pt x="91" y="0"/>
                  </a:lnTo>
                  <a:close/>
                </a:path>
              </a:pathLst>
            </a:custGeom>
            <a:solidFill>
              <a:srgbClr val="0070C0"/>
            </a:solidFill>
            <a:ln w="3175">
              <a:solidFill>
                <a:schemeClr val="bg1"/>
              </a:solidFill>
            </a:ln>
          </p:spPr>
          <p:txBody>
            <a:bodyPr lIns="51428" tIns="25714" rIns="51428" bIns="25714"/>
            <a:lstStyle/>
            <a:p>
              <a:pPr defTabSz="342900">
                <a:defRPr/>
              </a:pPr>
              <a:endParaRPr lang="pt-BR" sz="1350" kern="0">
                <a:solidFill>
                  <a:prstClr val="black"/>
                </a:solidFill>
                <a:latin typeface="Gill Sans MT" panose="020B0502020104020203" pitchFamily="34" charset="0"/>
                <a:cs typeface="Times New Roman" pitchFamily="18" charset="0"/>
              </a:endParaRPr>
            </a:p>
          </p:txBody>
        </p:sp>
        <p:sp>
          <p:nvSpPr>
            <p:cNvPr id="40" name="Freeform 72">
              <a:extLst>
                <a:ext uri="{FF2B5EF4-FFF2-40B4-BE49-F238E27FC236}">
                  <a16:creationId xmlns:a16="http://schemas.microsoft.com/office/drawing/2014/main" id="{0129D153-E217-9543-86A0-12310468B40C}"/>
                </a:ext>
              </a:extLst>
            </p:cNvPr>
            <p:cNvSpPr>
              <a:spLocks/>
            </p:cNvSpPr>
            <p:nvPr/>
          </p:nvSpPr>
          <p:spPr bwMode="auto">
            <a:xfrm>
              <a:off x="3354049" y="4463557"/>
              <a:ext cx="1032859" cy="690913"/>
            </a:xfrm>
            <a:custGeom>
              <a:avLst/>
              <a:gdLst>
                <a:gd name="T0" fmla="*/ 709 w 709"/>
                <a:gd name="T1" fmla="*/ 196 h 470"/>
                <a:gd name="T2" fmla="*/ 639 w 709"/>
                <a:gd name="T3" fmla="*/ 194 h 470"/>
                <a:gd name="T4" fmla="*/ 602 w 709"/>
                <a:gd name="T5" fmla="*/ 219 h 470"/>
                <a:gd name="T6" fmla="*/ 531 w 709"/>
                <a:gd name="T7" fmla="*/ 196 h 470"/>
                <a:gd name="T8" fmla="*/ 534 w 709"/>
                <a:gd name="T9" fmla="*/ 120 h 470"/>
                <a:gd name="T10" fmla="*/ 486 w 709"/>
                <a:gd name="T11" fmla="*/ 88 h 470"/>
                <a:gd name="T12" fmla="*/ 482 w 709"/>
                <a:gd name="T13" fmla="*/ 36 h 470"/>
                <a:gd name="T14" fmla="*/ 423 w 709"/>
                <a:gd name="T15" fmla="*/ 20 h 470"/>
                <a:gd name="T16" fmla="*/ 299 w 709"/>
                <a:gd name="T17" fmla="*/ 29 h 470"/>
                <a:gd name="T18" fmla="*/ 256 w 709"/>
                <a:gd name="T19" fmla="*/ 1 h 470"/>
                <a:gd name="T20" fmla="*/ 174 w 709"/>
                <a:gd name="T21" fmla="*/ 15 h 470"/>
                <a:gd name="T22" fmla="*/ 135 w 709"/>
                <a:gd name="T23" fmla="*/ 68 h 470"/>
                <a:gd name="T24" fmla="*/ 123 w 709"/>
                <a:gd name="T25" fmla="*/ 102 h 470"/>
                <a:gd name="T26" fmla="*/ 70 w 709"/>
                <a:gd name="T27" fmla="*/ 176 h 470"/>
                <a:gd name="T28" fmla="*/ 0 w 709"/>
                <a:gd name="T29" fmla="*/ 234 h 470"/>
                <a:gd name="T30" fmla="*/ 58 w 709"/>
                <a:gd name="T31" fmla="*/ 238 h 470"/>
                <a:gd name="T32" fmla="*/ 101 w 709"/>
                <a:gd name="T33" fmla="*/ 228 h 470"/>
                <a:gd name="T34" fmla="*/ 119 w 709"/>
                <a:gd name="T35" fmla="*/ 242 h 470"/>
                <a:gd name="T36" fmla="*/ 207 w 709"/>
                <a:gd name="T37" fmla="*/ 269 h 470"/>
                <a:gd name="T38" fmla="*/ 287 w 709"/>
                <a:gd name="T39" fmla="*/ 280 h 470"/>
                <a:gd name="T40" fmla="*/ 281 w 709"/>
                <a:gd name="T41" fmla="*/ 353 h 470"/>
                <a:gd name="T42" fmla="*/ 325 w 709"/>
                <a:gd name="T43" fmla="*/ 381 h 470"/>
                <a:gd name="T44" fmla="*/ 365 w 709"/>
                <a:gd name="T45" fmla="*/ 421 h 470"/>
                <a:gd name="T46" fmla="*/ 421 w 709"/>
                <a:gd name="T47" fmla="*/ 433 h 470"/>
                <a:gd name="T48" fmla="*/ 429 w 709"/>
                <a:gd name="T49" fmla="*/ 470 h 470"/>
                <a:gd name="T50" fmla="*/ 424 w 709"/>
                <a:gd name="T51" fmla="*/ 466 h 470"/>
                <a:gd name="T52" fmla="*/ 440 w 709"/>
                <a:gd name="T53" fmla="*/ 438 h 470"/>
                <a:gd name="T54" fmla="*/ 473 w 709"/>
                <a:gd name="T55" fmla="*/ 419 h 470"/>
                <a:gd name="T56" fmla="*/ 491 w 709"/>
                <a:gd name="T57" fmla="*/ 407 h 470"/>
                <a:gd name="T58" fmla="*/ 526 w 709"/>
                <a:gd name="T59" fmla="*/ 369 h 470"/>
                <a:gd name="T60" fmla="*/ 549 w 709"/>
                <a:gd name="T61" fmla="*/ 357 h 470"/>
                <a:gd name="T62" fmla="*/ 566 w 709"/>
                <a:gd name="T63" fmla="*/ 357 h 470"/>
                <a:gd name="T64" fmla="*/ 576 w 709"/>
                <a:gd name="T65" fmla="*/ 345 h 470"/>
                <a:gd name="T66" fmla="*/ 620 w 709"/>
                <a:gd name="T67" fmla="*/ 331 h 470"/>
                <a:gd name="T68" fmla="*/ 631 w 709"/>
                <a:gd name="T69" fmla="*/ 340 h 470"/>
                <a:gd name="T70" fmla="*/ 641 w 709"/>
                <a:gd name="T71" fmla="*/ 336 h 470"/>
                <a:gd name="T72" fmla="*/ 647 w 709"/>
                <a:gd name="T73" fmla="*/ 329 h 470"/>
                <a:gd name="T74" fmla="*/ 642 w 709"/>
                <a:gd name="T75" fmla="*/ 323 h 470"/>
                <a:gd name="T76" fmla="*/ 659 w 709"/>
                <a:gd name="T77" fmla="*/ 315 h 470"/>
                <a:gd name="T78" fmla="*/ 684 w 709"/>
                <a:gd name="T79" fmla="*/ 290 h 470"/>
                <a:gd name="T80" fmla="*/ 709 w 709"/>
                <a:gd name="T81" fmla="*/ 229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09" h="470">
                  <a:moveTo>
                    <a:pt x="709" y="229"/>
                  </a:moveTo>
                  <a:lnTo>
                    <a:pt x="709" y="196"/>
                  </a:lnTo>
                  <a:lnTo>
                    <a:pt x="661" y="210"/>
                  </a:lnTo>
                  <a:lnTo>
                    <a:pt x="639" y="194"/>
                  </a:lnTo>
                  <a:lnTo>
                    <a:pt x="605" y="200"/>
                  </a:lnTo>
                  <a:lnTo>
                    <a:pt x="602" y="219"/>
                  </a:lnTo>
                  <a:lnTo>
                    <a:pt x="552" y="240"/>
                  </a:lnTo>
                  <a:lnTo>
                    <a:pt x="531" y="196"/>
                  </a:lnTo>
                  <a:lnTo>
                    <a:pt x="542" y="157"/>
                  </a:lnTo>
                  <a:lnTo>
                    <a:pt x="534" y="120"/>
                  </a:lnTo>
                  <a:lnTo>
                    <a:pt x="501" y="111"/>
                  </a:lnTo>
                  <a:lnTo>
                    <a:pt x="486" y="88"/>
                  </a:lnTo>
                  <a:lnTo>
                    <a:pt x="492" y="57"/>
                  </a:lnTo>
                  <a:lnTo>
                    <a:pt x="482" y="36"/>
                  </a:lnTo>
                  <a:lnTo>
                    <a:pt x="482" y="22"/>
                  </a:lnTo>
                  <a:lnTo>
                    <a:pt x="423" y="20"/>
                  </a:lnTo>
                  <a:lnTo>
                    <a:pt x="370" y="37"/>
                  </a:lnTo>
                  <a:lnTo>
                    <a:pt x="299" y="29"/>
                  </a:lnTo>
                  <a:lnTo>
                    <a:pt x="286" y="10"/>
                  </a:lnTo>
                  <a:lnTo>
                    <a:pt x="256" y="1"/>
                  </a:lnTo>
                  <a:lnTo>
                    <a:pt x="221" y="0"/>
                  </a:lnTo>
                  <a:lnTo>
                    <a:pt x="174" y="15"/>
                  </a:lnTo>
                  <a:lnTo>
                    <a:pt x="169" y="29"/>
                  </a:lnTo>
                  <a:lnTo>
                    <a:pt x="135" y="68"/>
                  </a:lnTo>
                  <a:lnTo>
                    <a:pt x="132" y="87"/>
                  </a:lnTo>
                  <a:lnTo>
                    <a:pt x="123" y="102"/>
                  </a:lnTo>
                  <a:lnTo>
                    <a:pt x="102" y="144"/>
                  </a:lnTo>
                  <a:lnTo>
                    <a:pt x="70" y="176"/>
                  </a:lnTo>
                  <a:lnTo>
                    <a:pt x="36" y="200"/>
                  </a:lnTo>
                  <a:lnTo>
                    <a:pt x="0" y="234"/>
                  </a:lnTo>
                  <a:lnTo>
                    <a:pt x="27" y="240"/>
                  </a:lnTo>
                  <a:lnTo>
                    <a:pt x="58" y="238"/>
                  </a:lnTo>
                  <a:lnTo>
                    <a:pt x="87" y="231"/>
                  </a:lnTo>
                  <a:lnTo>
                    <a:pt x="101" y="228"/>
                  </a:lnTo>
                  <a:lnTo>
                    <a:pt x="110" y="242"/>
                  </a:lnTo>
                  <a:lnTo>
                    <a:pt x="119" y="242"/>
                  </a:lnTo>
                  <a:lnTo>
                    <a:pt x="157" y="242"/>
                  </a:lnTo>
                  <a:lnTo>
                    <a:pt x="207" y="269"/>
                  </a:lnTo>
                  <a:lnTo>
                    <a:pt x="266" y="261"/>
                  </a:lnTo>
                  <a:lnTo>
                    <a:pt x="287" y="280"/>
                  </a:lnTo>
                  <a:lnTo>
                    <a:pt x="285" y="328"/>
                  </a:lnTo>
                  <a:lnTo>
                    <a:pt x="281" y="353"/>
                  </a:lnTo>
                  <a:lnTo>
                    <a:pt x="296" y="383"/>
                  </a:lnTo>
                  <a:lnTo>
                    <a:pt x="325" y="381"/>
                  </a:lnTo>
                  <a:lnTo>
                    <a:pt x="357" y="387"/>
                  </a:lnTo>
                  <a:lnTo>
                    <a:pt x="365" y="421"/>
                  </a:lnTo>
                  <a:lnTo>
                    <a:pt x="392" y="448"/>
                  </a:lnTo>
                  <a:lnTo>
                    <a:pt x="421" y="433"/>
                  </a:lnTo>
                  <a:lnTo>
                    <a:pt x="414" y="462"/>
                  </a:lnTo>
                  <a:lnTo>
                    <a:pt x="429" y="470"/>
                  </a:lnTo>
                  <a:lnTo>
                    <a:pt x="430" y="463"/>
                  </a:lnTo>
                  <a:lnTo>
                    <a:pt x="424" y="466"/>
                  </a:lnTo>
                  <a:lnTo>
                    <a:pt x="426" y="453"/>
                  </a:lnTo>
                  <a:lnTo>
                    <a:pt x="440" y="438"/>
                  </a:lnTo>
                  <a:lnTo>
                    <a:pt x="450" y="435"/>
                  </a:lnTo>
                  <a:lnTo>
                    <a:pt x="473" y="419"/>
                  </a:lnTo>
                  <a:lnTo>
                    <a:pt x="470" y="416"/>
                  </a:lnTo>
                  <a:lnTo>
                    <a:pt x="491" y="407"/>
                  </a:lnTo>
                  <a:lnTo>
                    <a:pt x="511" y="385"/>
                  </a:lnTo>
                  <a:lnTo>
                    <a:pt x="526" y="369"/>
                  </a:lnTo>
                  <a:lnTo>
                    <a:pt x="539" y="357"/>
                  </a:lnTo>
                  <a:lnTo>
                    <a:pt x="549" y="357"/>
                  </a:lnTo>
                  <a:lnTo>
                    <a:pt x="558" y="350"/>
                  </a:lnTo>
                  <a:lnTo>
                    <a:pt x="566" y="357"/>
                  </a:lnTo>
                  <a:lnTo>
                    <a:pt x="572" y="358"/>
                  </a:lnTo>
                  <a:lnTo>
                    <a:pt x="576" y="345"/>
                  </a:lnTo>
                  <a:lnTo>
                    <a:pt x="593" y="330"/>
                  </a:lnTo>
                  <a:lnTo>
                    <a:pt x="620" y="331"/>
                  </a:lnTo>
                  <a:lnTo>
                    <a:pt x="631" y="337"/>
                  </a:lnTo>
                  <a:lnTo>
                    <a:pt x="631" y="340"/>
                  </a:lnTo>
                  <a:lnTo>
                    <a:pt x="640" y="341"/>
                  </a:lnTo>
                  <a:lnTo>
                    <a:pt x="641" y="336"/>
                  </a:lnTo>
                  <a:lnTo>
                    <a:pt x="646" y="335"/>
                  </a:lnTo>
                  <a:lnTo>
                    <a:pt x="647" y="329"/>
                  </a:lnTo>
                  <a:lnTo>
                    <a:pt x="643" y="328"/>
                  </a:lnTo>
                  <a:lnTo>
                    <a:pt x="642" y="323"/>
                  </a:lnTo>
                  <a:lnTo>
                    <a:pt x="649" y="315"/>
                  </a:lnTo>
                  <a:lnTo>
                    <a:pt x="659" y="315"/>
                  </a:lnTo>
                  <a:lnTo>
                    <a:pt x="666" y="305"/>
                  </a:lnTo>
                  <a:lnTo>
                    <a:pt x="684" y="290"/>
                  </a:lnTo>
                  <a:lnTo>
                    <a:pt x="676" y="276"/>
                  </a:lnTo>
                  <a:lnTo>
                    <a:pt x="709" y="229"/>
                  </a:lnTo>
                  <a:close/>
                </a:path>
              </a:pathLst>
            </a:custGeom>
            <a:solidFill>
              <a:srgbClr val="0070C0"/>
            </a:solidFill>
            <a:ln w="3175">
              <a:solidFill>
                <a:schemeClr val="bg1"/>
              </a:solidFill>
            </a:ln>
          </p:spPr>
          <p:txBody>
            <a:bodyPr lIns="51428" tIns="25714" rIns="51428" bIns="25714"/>
            <a:lstStyle/>
            <a:p>
              <a:pPr defTabSz="342900">
                <a:defRPr/>
              </a:pPr>
              <a:endParaRPr lang="pt-BR" sz="1350" kern="0">
                <a:solidFill>
                  <a:prstClr val="black"/>
                </a:solidFill>
                <a:latin typeface="Gill Sans MT" panose="020B0502020104020203" pitchFamily="34" charset="0"/>
                <a:cs typeface="Times New Roman" pitchFamily="18" charset="0"/>
              </a:endParaRPr>
            </a:p>
          </p:txBody>
        </p:sp>
        <p:sp>
          <p:nvSpPr>
            <p:cNvPr id="41" name="Freeform 76">
              <a:extLst>
                <a:ext uri="{FF2B5EF4-FFF2-40B4-BE49-F238E27FC236}">
                  <a16:creationId xmlns:a16="http://schemas.microsoft.com/office/drawing/2014/main" id="{D5146BFE-E2C7-93D6-C070-26EAEC254C2A}"/>
                </a:ext>
              </a:extLst>
            </p:cNvPr>
            <p:cNvSpPr>
              <a:spLocks/>
            </p:cNvSpPr>
            <p:nvPr/>
          </p:nvSpPr>
          <p:spPr bwMode="auto">
            <a:xfrm>
              <a:off x="5124038" y="2536346"/>
              <a:ext cx="437036" cy="257255"/>
            </a:xfrm>
            <a:custGeom>
              <a:avLst/>
              <a:gdLst>
                <a:gd name="T0" fmla="*/ 79 w 300"/>
                <a:gd name="T1" fmla="*/ 117 h 175"/>
                <a:gd name="T2" fmla="*/ 104 w 300"/>
                <a:gd name="T3" fmla="*/ 94 h 175"/>
                <a:gd name="T4" fmla="*/ 131 w 300"/>
                <a:gd name="T5" fmla="*/ 100 h 175"/>
                <a:gd name="T6" fmla="*/ 123 w 300"/>
                <a:gd name="T7" fmla="*/ 120 h 175"/>
                <a:gd name="T8" fmla="*/ 110 w 300"/>
                <a:gd name="T9" fmla="*/ 120 h 175"/>
                <a:gd name="T10" fmla="*/ 93 w 300"/>
                <a:gd name="T11" fmla="*/ 149 h 175"/>
                <a:gd name="T12" fmla="*/ 110 w 300"/>
                <a:gd name="T13" fmla="*/ 148 h 175"/>
                <a:gd name="T14" fmla="*/ 111 w 300"/>
                <a:gd name="T15" fmla="*/ 166 h 175"/>
                <a:gd name="T16" fmla="*/ 147 w 300"/>
                <a:gd name="T17" fmla="*/ 156 h 175"/>
                <a:gd name="T18" fmla="*/ 151 w 300"/>
                <a:gd name="T19" fmla="*/ 175 h 175"/>
                <a:gd name="T20" fmla="*/ 176 w 300"/>
                <a:gd name="T21" fmla="*/ 166 h 175"/>
                <a:gd name="T22" fmla="*/ 169 w 300"/>
                <a:gd name="T23" fmla="*/ 136 h 175"/>
                <a:gd name="T24" fmla="*/ 200 w 300"/>
                <a:gd name="T25" fmla="*/ 122 h 175"/>
                <a:gd name="T26" fmla="*/ 208 w 300"/>
                <a:gd name="T27" fmla="*/ 140 h 175"/>
                <a:gd name="T28" fmla="*/ 229 w 300"/>
                <a:gd name="T29" fmla="*/ 128 h 175"/>
                <a:gd name="T30" fmla="*/ 265 w 300"/>
                <a:gd name="T31" fmla="*/ 140 h 175"/>
                <a:gd name="T32" fmla="*/ 300 w 300"/>
                <a:gd name="T33" fmla="*/ 131 h 175"/>
                <a:gd name="T34" fmla="*/ 288 w 300"/>
                <a:gd name="T35" fmla="*/ 97 h 175"/>
                <a:gd name="T36" fmla="*/ 286 w 300"/>
                <a:gd name="T37" fmla="*/ 95 h 175"/>
                <a:gd name="T38" fmla="*/ 289 w 300"/>
                <a:gd name="T39" fmla="*/ 89 h 175"/>
                <a:gd name="T40" fmla="*/ 282 w 300"/>
                <a:gd name="T41" fmla="*/ 59 h 175"/>
                <a:gd name="T42" fmla="*/ 263 w 300"/>
                <a:gd name="T43" fmla="*/ 42 h 175"/>
                <a:gd name="T44" fmla="*/ 228 w 300"/>
                <a:gd name="T45" fmla="*/ 32 h 175"/>
                <a:gd name="T46" fmla="*/ 209 w 300"/>
                <a:gd name="T47" fmla="*/ 38 h 175"/>
                <a:gd name="T48" fmla="*/ 184 w 300"/>
                <a:gd name="T49" fmla="*/ 33 h 175"/>
                <a:gd name="T50" fmla="*/ 163 w 300"/>
                <a:gd name="T51" fmla="*/ 34 h 175"/>
                <a:gd name="T52" fmla="*/ 145 w 300"/>
                <a:gd name="T53" fmla="*/ 22 h 175"/>
                <a:gd name="T54" fmla="*/ 125 w 300"/>
                <a:gd name="T55" fmla="*/ 23 h 175"/>
                <a:gd name="T56" fmla="*/ 112 w 300"/>
                <a:gd name="T57" fmla="*/ 0 h 175"/>
                <a:gd name="T58" fmla="*/ 112 w 300"/>
                <a:gd name="T59" fmla="*/ 0 h 175"/>
                <a:gd name="T60" fmla="*/ 68 w 300"/>
                <a:gd name="T61" fmla="*/ 37 h 175"/>
                <a:gd name="T62" fmla="*/ 46 w 300"/>
                <a:gd name="T63" fmla="*/ 81 h 175"/>
                <a:gd name="T64" fmla="*/ 20 w 300"/>
                <a:gd name="T65" fmla="*/ 93 h 175"/>
                <a:gd name="T66" fmla="*/ 0 w 300"/>
                <a:gd name="T67" fmla="*/ 121 h 175"/>
                <a:gd name="T68" fmla="*/ 3 w 300"/>
                <a:gd name="T69" fmla="*/ 140 h 175"/>
                <a:gd name="T70" fmla="*/ 22 w 300"/>
                <a:gd name="T71" fmla="*/ 128 h 175"/>
                <a:gd name="T72" fmla="*/ 40 w 300"/>
                <a:gd name="T73" fmla="*/ 139 h 175"/>
                <a:gd name="T74" fmla="*/ 66 w 300"/>
                <a:gd name="T75" fmla="*/ 108 h 175"/>
                <a:gd name="T76" fmla="*/ 79 w 300"/>
                <a:gd name="T77" fmla="*/ 117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00" h="175">
                  <a:moveTo>
                    <a:pt x="79" y="117"/>
                  </a:moveTo>
                  <a:lnTo>
                    <a:pt x="104" y="94"/>
                  </a:lnTo>
                  <a:lnTo>
                    <a:pt x="131" y="100"/>
                  </a:lnTo>
                  <a:lnTo>
                    <a:pt x="123" y="120"/>
                  </a:lnTo>
                  <a:lnTo>
                    <a:pt x="110" y="120"/>
                  </a:lnTo>
                  <a:lnTo>
                    <a:pt x="93" y="149"/>
                  </a:lnTo>
                  <a:lnTo>
                    <a:pt x="110" y="148"/>
                  </a:lnTo>
                  <a:lnTo>
                    <a:pt x="111" y="166"/>
                  </a:lnTo>
                  <a:lnTo>
                    <a:pt x="147" y="156"/>
                  </a:lnTo>
                  <a:lnTo>
                    <a:pt x="151" y="175"/>
                  </a:lnTo>
                  <a:lnTo>
                    <a:pt x="176" y="166"/>
                  </a:lnTo>
                  <a:lnTo>
                    <a:pt x="169" y="136"/>
                  </a:lnTo>
                  <a:lnTo>
                    <a:pt x="200" y="122"/>
                  </a:lnTo>
                  <a:lnTo>
                    <a:pt x="208" y="140"/>
                  </a:lnTo>
                  <a:lnTo>
                    <a:pt x="229" y="128"/>
                  </a:lnTo>
                  <a:lnTo>
                    <a:pt x="265" y="140"/>
                  </a:lnTo>
                  <a:lnTo>
                    <a:pt x="300" y="131"/>
                  </a:lnTo>
                  <a:lnTo>
                    <a:pt x="288" y="97"/>
                  </a:lnTo>
                  <a:lnTo>
                    <a:pt x="286" y="95"/>
                  </a:lnTo>
                  <a:lnTo>
                    <a:pt x="289" y="89"/>
                  </a:lnTo>
                  <a:lnTo>
                    <a:pt x="282" y="59"/>
                  </a:lnTo>
                  <a:lnTo>
                    <a:pt x="263" y="42"/>
                  </a:lnTo>
                  <a:lnTo>
                    <a:pt x="228" y="32"/>
                  </a:lnTo>
                  <a:lnTo>
                    <a:pt x="209" y="38"/>
                  </a:lnTo>
                  <a:lnTo>
                    <a:pt x="184" y="33"/>
                  </a:lnTo>
                  <a:lnTo>
                    <a:pt x="163" y="34"/>
                  </a:lnTo>
                  <a:lnTo>
                    <a:pt x="145" y="22"/>
                  </a:lnTo>
                  <a:lnTo>
                    <a:pt x="125" y="23"/>
                  </a:lnTo>
                  <a:lnTo>
                    <a:pt x="112" y="0"/>
                  </a:lnTo>
                  <a:lnTo>
                    <a:pt x="112" y="0"/>
                  </a:lnTo>
                  <a:lnTo>
                    <a:pt x="68" y="37"/>
                  </a:lnTo>
                  <a:lnTo>
                    <a:pt x="46" y="81"/>
                  </a:lnTo>
                  <a:lnTo>
                    <a:pt x="20" y="93"/>
                  </a:lnTo>
                  <a:lnTo>
                    <a:pt x="0" y="121"/>
                  </a:lnTo>
                  <a:lnTo>
                    <a:pt x="3" y="140"/>
                  </a:lnTo>
                  <a:lnTo>
                    <a:pt x="22" y="128"/>
                  </a:lnTo>
                  <a:lnTo>
                    <a:pt x="40" y="139"/>
                  </a:lnTo>
                  <a:lnTo>
                    <a:pt x="66" y="108"/>
                  </a:lnTo>
                  <a:lnTo>
                    <a:pt x="79" y="117"/>
                  </a:lnTo>
                  <a:close/>
                </a:path>
              </a:pathLst>
            </a:custGeom>
            <a:solidFill>
              <a:srgbClr val="FF3300"/>
            </a:solidFill>
            <a:ln w="3175">
              <a:solidFill>
                <a:schemeClr val="bg1"/>
              </a:solidFill>
            </a:ln>
          </p:spPr>
          <p:txBody>
            <a:bodyPr lIns="51428" tIns="25714" rIns="51428" bIns="25714"/>
            <a:lstStyle/>
            <a:p>
              <a:pPr defTabSz="342900"/>
              <a:endParaRPr lang="pt-BR" sz="1350" kern="0">
                <a:solidFill>
                  <a:prstClr val="black"/>
                </a:solidFill>
                <a:latin typeface="Gill Sans MT" panose="020B0502020104020203" pitchFamily="34" charset="0"/>
                <a:cs typeface="Times New Roman" pitchFamily="18" charset="0"/>
              </a:endParaRPr>
            </a:p>
          </p:txBody>
        </p:sp>
        <p:sp>
          <p:nvSpPr>
            <p:cNvPr id="42" name="Freeform 79">
              <a:extLst>
                <a:ext uri="{FF2B5EF4-FFF2-40B4-BE49-F238E27FC236}">
                  <a16:creationId xmlns:a16="http://schemas.microsoft.com/office/drawing/2014/main" id="{DB5A0B79-2AB4-ED86-060C-1AFB11F70C78}"/>
                </a:ext>
              </a:extLst>
            </p:cNvPr>
            <p:cNvSpPr>
              <a:spLocks/>
            </p:cNvSpPr>
            <p:nvPr/>
          </p:nvSpPr>
          <p:spPr bwMode="auto">
            <a:xfrm>
              <a:off x="2315262" y="2914142"/>
              <a:ext cx="1413078" cy="1302446"/>
            </a:xfrm>
            <a:custGeom>
              <a:avLst/>
              <a:gdLst>
                <a:gd name="T0" fmla="*/ 429 w 1004"/>
                <a:gd name="T1" fmla="*/ 856 h 918"/>
                <a:gd name="T2" fmla="*/ 493 w 1004"/>
                <a:gd name="T3" fmla="*/ 844 h 918"/>
                <a:gd name="T4" fmla="*/ 555 w 1004"/>
                <a:gd name="T5" fmla="*/ 877 h 918"/>
                <a:gd name="T6" fmla="*/ 603 w 1004"/>
                <a:gd name="T7" fmla="*/ 856 h 918"/>
                <a:gd name="T8" fmla="*/ 650 w 1004"/>
                <a:gd name="T9" fmla="*/ 861 h 918"/>
                <a:gd name="T10" fmla="*/ 690 w 1004"/>
                <a:gd name="T11" fmla="*/ 839 h 918"/>
                <a:gd name="T12" fmla="*/ 691 w 1004"/>
                <a:gd name="T13" fmla="*/ 882 h 918"/>
                <a:gd name="T14" fmla="*/ 726 w 1004"/>
                <a:gd name="T15" fmla="*/ 910 h 918"/>
                <a:gd name="T16" fmla="*/ 739 w 1004"/>
                <a:gd name="T17" fmla="*/ 886 h 918"/>
                <a:gd name="T18" fmla="*/ 723 w 1004"/>
                <a:gd name="T19" fmla="*/ 835 h 918"/>
                <a:gd name="T20" fmla="*/ 749 w 1004"/>
                <a:gd name="T21" fmla="*/ 803 h 918"/>
                <a:gd name="T22" fmla="*/ 752 w 1004"/>
                <a:gd name="T23" fmla="*/ 774 h 918"/>
                <a:gd name="T24" fmla="*/ 785 w 1004"/>
                <a:gd name="T25" fmla="*/ 740 h 918"/>
                <a:gd name="T26" fmla="*/ 816 w 1004"/>
                <a:gd name="T27" fmla="*/ 709 h 918"/>
                <a:gd name="T28" fmla="*/ 862 w 1004"/>
                <a:gd name="T29" fmla="*/ 686 h 918"/>
                <a:gd name="T30" fmla="*/ 884 w 1004"/>
                <a:gd name="T31" fmla="*/ 634 h 918"/>
                <a:gd name="T32" fmla="*/ 932 w 1004"/>
                <a:gd name="T33" fmla="*/ 597 h 918"/>
                <a:gd name="T34" fmla="*/ 943 w 1004"/>
                <a:gd name="T35" fmla="*/ 541 h 918"/>
                <a:gd name="T36" fmla="*/ 959 w 1004"/>
                <a:gd name="T37" fmla="*/ 492 h 918"/>
                <a:gd name="T38" fmla="*/ 974 w 1004"/>
                <a:gd name="T39" fmla="*/ 442 h 918"/>
                <a:gd name="T40" fmla="*/ 957 w 1004"/>
                <a:gd name="T41" fmla="*/ 396 h 918"/>
                <a:gd name="T42" fmla="*/ 958 w 1004"/>
                <a:gd name="T43" fmla="*/ 360 h 918"/>
                <a:gd name="T44" fmla="*/ 959 w 1004"/>
                <a:gd name="T45" fmla="*/ 311 h 918"/>
                <a:gd name="T46" fmla="*/ 986 w 1004"/>
                <a:gd name="T47" fmla="*/ 254 h 918"/>
                <a:gd name="T48" fmla="*/ 1004 w 1004"/>
                <a:gd name="T49" fmla="*/ 182 h 918"/>
                <a:gd name="T50" fmla="*/ 401 w 1004"/>
                <a:gd name="T51" fmla="*/ 170 h 918"/>
                <a:gd name="T52" fmla="*/ 336 w 1004"/>
                <a:gd name="T53" fmla="*/ 104 h 918"/>
                <a:gd name="T54" fmla="*/ 307 w 1004"/>
                <a:gd name="T55" fmla="*/ 42 h 918"/>
                <a:gd name="T56" fmla="*/ 282 w 1004"/>
                <a:gd name="T57" fmla="*/ 0 h 918"/>
                <a:gd name="T58" fmla="*/ 284 w 1004"/>
                <a:gd name="T59" fmla="*/ 46 h 918"/>
                <a:gd name="T60" fmla="*/ 265 w 1004"/>
                <a:gd name="T61" fmla="*/ 88 h 918"/>
                <a:gd name="T62" fmla="*/ 0 w 1004"/>
                <a:gd name="T63" fmla="*/ 124 h 918"/>
                <a:gd name="T64" fmla="*/ 0 w 1004"/>
                <a:gd name="T65" fmla="*/ 211 h 918"/>
                <a:gd name="T66" fmla="*/ 31 w 1004"/>
                <a:gd name="T67" fmla="*/ 261 h 918"/>
                <a:gd name="T68" fmla="*/ 88 w 1004"/>
                <a:gd name="T69" fmla="*/ 276 h 918"/>
                <a:gd name="T70" fmla="*/ 139 w 1004"/>
                <a:gd name="T71" fmla="*/ 319 h 918"/>
                <a:gd name="T72" fmla="*/ 150 w 1004"/>
                <a:gd name="T73" fmla="*/ 400 h 918"/>
                <a:gd name="T74" fmla="*/ 139 w 1004"/>
                <a:gd name="T75" fmla="*/ 439 h 918"/>
                <a:gd name="T76" fmla="*/ 114 w 1004"/>
                <a:gd name="T77" fmla="*/ 486 h 918"/>
                <a:gd name="T78" fmla="*/ 102 w 1004"/>
                <a:gd name="T79" fmla="*/ 568 h 918"/>
                <a:gd name="T80" fmla="*/ 82 w 1004"/>
                <a:gd name="T81" fmla="*/ 651 h 918"/>
                <a:gd name="T82" fmla="*/ 147 w 1004"/>
                <a:gd name="T83" fmla="*/ 747 h 918"/>
                <a:gd name="T84" fmla="*/ 231 w 1004"/>
                <a:gd name="T85" fmla="*/ 740 h 918"/>
                <a:gd name="T86" fmla="*/ 278 w 1004"/>
                <a:gd name="T87" fmla="*/ 771 h 918"/>
                <a:gd name="T88" fmla="*/ 315 w 1004"/>
                <a:gd name="T89" fmla="*/ 864 h 918"/>
                <a:gd name="T90" fmla="*/ 384 w 1004"/>
                <a:gd name="T91" fmla="*/ 890 h 9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04" h="918">
                  <a:moveTo>
                    <a:pt x="418" y="845"/>
                  </a:moveTo>
                  <a:cubicBezTo>
                    <a:pt x="429" y="856"/>
                    <a:pt x="429" y="856"/>
                    <a:pt x="429" y="856"/>
                  </a:cubicBezTo>
                  <a:cubicBezTo>
                    <a:pt x="461" y="839"/>
                    <a:pt x="461" y="839"/>
                    <a:pt x="461" y="839"/>
                  </a:cubicBezTo>
                  <a:cubicBezTo>
                    <a:pt x="493" y="844"/>
                    <a:pt x="493" y="844"/>
                    <a:pt x="493" y="844"/>
                  </a:cubicBezTo>
                  <a:cubicBezTo>
                    <a:pt x="509" y="861"/>
                    <a:pt x="509" y="861"/>
                    <a:pt x="509" y="861"/>
                  </a:cubicBezTo>
                  <a:cubicBezTo>
                    <a:pt x="555" y="877"/>
                    <a:pt x="555" y="877"/>
                    <a:pt x="555" y="877"/>
                  </a:cubicBezTo>
                  <a:cubicBezTo>
                    <a:pt x="574" y="876"/>
                    <a:pt x="574" y="876"/>
                    <a:pt x="574" y="876"/>
                  </a:cubicBezTo>
                  <a:cubicBezTo>
                    <a:pt x="603" y="856"/>
                    <a:pt x="603" y="856"/>
                    <a:pt x="603" y="856"/>
                  </a:cubicBezTo>
                  <a:cubicBezTo>
                    <a:pt x="627" y="864"/>
                    <a:pt x="627" y="864"/>
                    <a:pt x="627" y="864"/>
                  </a:cubicBezTo>
                  <a:cubicBezTo>
                    <a:pt x="650" y="861"/>
                    <a:pt x="650" y="861"/>
                    <a:pt x="650" y="861"/>
                  </a:cubicBezTo>
                  <a:cubicBezTo>
                    <a:pt x="673" y="835"/>
                    <a:pt x="673" y="835"/>
                    <a:pt x="673" y="835"/>
                  </a:cubicBezTo>
                  <a:cubicBezTo>
                    <a:pt x="690" y="839"/>
                    <a:pt x="690" y="839"/>
                    <a:pt x="690" y="839"/>
                  </a:cubicBezTo>
                  <a:cubicBezTo>
                    <a:pt x="693" y="849"/>
                    <a:pt x="693" y="849"/>
                    <a:pt x="693" y="849"/>
                  </a:cubicBezTo>
                  <a:cubicBezTo>
                    <a:pt x="691" y="882"/>
                    <a:pt x="691" y="882"/>
                    <a:pt x="691" y="882"/>
                  </a:cubicBezTo>
                  <a:cubicBezTo>
                    <a:pt x="705" y="899"/>
                    <a:pt x="705" y="899"/>
                    <a:pt x="705" y="899"/>
                  </a:cubicBezTo>
                  <a:cubicBezTo>
                    <a:pt x="726" y="910"/>
                    <a:pt x="726" y="910"/>
                    <a:pt x="726" y="910"/>
                  </a:cubicBezTo>
                  <a:cubicBezTo>
                    <a:pt x="739" y="900"/>
                    <a:pt x="739" y="900"/>
                    <a:pt x="739" y="900"/>
                  </a:cubicBezTo>
                  <a:cubicBezTo>
                    <a:pt x="739" y="886"/>
                    <a:pt x="739" y="886"/>
                    <a:pt x="739" y="886"/>
                  </a:cubicBezTo>
                  <a:cubicBezTo>
                    <a:pt x="728" y="876"/>
                    <a:pt x="728" y="876"/>
                    <a:pt x="728" y="876"/>
                  </a:cubicBezTo>
                  <a:cubicBezTo>
                    <a:pt x="723" y="835"/>
                    <a:pt x="723" y="835"/>
                    <a:pt x="723" y="835"/>
                  </a:cubicBezTo>
                  <a:cubicBezTo>
                    <a:pt x="727" y="814"/>
                    <a:pt x="727" y="814"/>
                    <a:pt x="727" y="814"/>
                  </a:cubicBezTo>
                  <a:cubicBezTo>
                    <a:pt x="749" y="803"/>
                    <a:pt x="749" y="803"/>
                    <a:pt x="749" y="803"/>
                  </a:cubicBezTo>
                  <a:cubicBezTo>
                    <a:pt x="747" y="793"/>
                    <a:pt x="747" y="793"/>
                    <a:pt x="747" y="793"/>
                  </a:cubicBezTo>
                  <a:cubicBezTo>
                    <a:pt x="752" y="774"/>
                    <a:pt x="752" y="774"/>
                    <a:pt x="752" y="774"/>
                  </a:cubicBezTo>
                  <a:cubicBezTo>
                    <a:pt x="784" y="765"/>
                    <a:pt x="784" y="765"/>
                    <a:pt x="784" y="765"/>
                  </a:cubicBezTo>
                  <a:cubicBezTo>
                    <a:pt x="785" y="740"/>
                    <a:pt x="785" y="740"/>
                    <a:pt x="785" y="740"/>
                  </a:cubicBezTo>
                  <a:cubicBezTo>
                    <a:pt x="798" y="728"/>
                    <a:pt x="798" y="728"/>
                    <a:pt x="798" y="728"/>
                  </a:cubicBezTo>
                  <a:cubicBezTo>
                    <a:pt x="816" y="709"/>
                    <a:pt x="816" y="709"/>
                    <a:pt x="816" y="709"/>
                  </a:cubicBezTo>
                  <a:cubicBezTo>
                    <a:pt x="853" y="703"/>
                    <a:pt x="853" y="703"/>
                    <a:pt x="853" y="703"/>
                  </a:cubicBezTo>
                  <a:cubicBezTo>
                    <a:pt x="862" y="686"/>
                    <a:pt x="862" y="686"/>
                    <a:pt x="862" y="686"/>
                  </a:cubicBezTo>
                  <a:cubicBezTo>
                    <a:pt x="864" y="653"/>
                    <a:pt x="864" y="653"/>
                    <a:pt x="864" y="653"/>
                  </a:cubicBezTo>
                  <a:cubicBezTo>
                    <a:pt x="884" y="634"/>
                    <a:pt x="884" y="634"/>
                    <a:pt x="884" y="634"/>
                  </a:cubicBezTo>
                  <a:cubicBezTo>
                    <a:pt x="902" y="640"/>
                    <a:pt x="902" y="640"/>
                    <a:pt x="902" y="640"/>
                  </a:cubicBezTo>
                  <a:cubicBezTo>
                    <a:pt x="932" y="597"/>
                    <a:pt x="932" y="597"/>
                    <a:pt x="932" y="597"/>
                  </a:cubicBezTo>
                  <a:cubicBezTo>
                    <a:pt x="927" y="566"/>
                    <a:pt x="927" y="566"/>
                    <a:pt x="927" y="566"/>
                  </a:cubicBezTo>
                  <a:cubicBezTo>
                    <a:pt x="943" y="541"/>
                    <a:pt x="943" y="541"/>
                    <a:pt x="943" y="541"/>
                  </a:cubicBezTo>
                  <a:cubicBezTo>
                    <a:pt x="942" y="511"/>
                    <a:pt x="942" y="511"/>
                    <a:pt x="942" y="511"/>
                  </a:cubicBezTo>
                  <a:cubicBezTo>
                    <a:pt x="959" y="492"/>
                    <a:pt x="959" y="492"/>
                    <a:pt x="959" y="492"/>
                  </a:cubicBezTo>
                  <a:cubicBezTo>
                    <a:pt x="956" y="473"/>
                    <a:pt x="956" y="473"/>
                    <a:pt x="956" y="473"/>
                  </a:cubicBezTo>
                  <a:cubicBezTo>
                    <a:pt x="974" y="442"/>
                    <a:pt x="974" y="442"/>
                    <a:pt x="974" y="442"/>
                  </a:cubicBezTo>
                  <a:cubicBezTo>
                    <a:pt x="965" y="417"/>
                    <a:pt x="965" y="417"/>
                    <a:pt x="965" y="417"/>
                  </a:cubicBezTo>
                  <a:cubicBezTo>
                    <a:pt x="957" y="396"/>
                    <a:pt x="957" y="396"/>
                    <a:pt x="957" y="396"/>
                  </a:cubicBezTo>
                  <a:cubicBezTo>
                    <a:pt x="961" y="379"/>
                    <a:pt x="961" y="379"/>
                    <a:pt x="961" y="379"/>
                  </a:cubicBezTo>
                  <a:cubicBezTo>
                    <a:pt x="958" y="360"/>
                    <a:pt x="958" y="360"/>
                    <a:pt x="958" y="360"/>
                  </a:cubicBezTo>
                  <a:cubicBezTo>
                    <a:pt x="950" y="340"/>
                    <a:pt x="950" y="340"/>
                    <a:pt x="950" y="340"/>
                  </a:cubicBezTo>
                  <a:cubicBezTo>
                    <a:pt x="959" y="311"/>
                    <a:pt x="959" y="311"/>
                    <a:pt x="959" y="311"/>
                  </a:cubicBezTo>
                  <a:cubicBezTo>
                    <a:pt x="963" y="285"/>
                    <a:pt x="963" y="285"/>
                    <a:pt x="963" y="285"/>
                  </a:cubicBezTo>
                  <a:cubicBezTo>
                    <a:pt x="986" y="254"/>
                    <a:pt x="986" y="254"/>
                    <a:pt x="986" y="254"/>
                  </a:cubicBezTo>
                  <a:cubicBezTo>
                    <a:pt x="999" y="208"/>
                    <a:pt x="999" y="208"/>
                    <a:pt x="999" y="208"/>
                  </a:cubicBezTo>
                  <a:cubicBezTo>
                    <a:pt x="1004" y="182"/>
                    <a:pt x="1004" y="182"/>
                    <a:pt x="1004" y="182"/>
                  </a:cubicBezTo>
                  <a:cubicBezTo>
                    <a:pt x="440" y="181"/>
                    <a:pt x="440" y="181"/>
                    <a:pt x="440" y="181"/>
                  </a:cubicBezTo>
                  <a:cubicBezTo>
                    <a:pt x="401" y="170"/>
                    <a:pt x="401" y="170"/>
                    <a:pt x="401" y="170"/>
                  </a:cubicBezTo>
                  <a:cubicBezTo>
                    <a:pt x="364" y="147"/>
                    <a:pt x="364" y="147"/>
                    <a:pt x="364" y="147"/>
                  </a:cubicBezTo>
                  <a:cubicBezTo>
                    <a:pt x="336" y="104"/>
                    <a:pt x="336" y="104"/>
                    <a:pt x="336" y="104"/>
                  </a:cubicBezTo>
                  <a:cubicBezTo>
                    <a:pt x="318" y="58"/>
                    <a:pt x="318" y="58"/>
                    <a:pt x="318" y="58"/>
                  </a:cubicBezTo>
                  <a:cubicBezTo>
                    <a:pt x="318" y="58"/>
                    <a:pt x="308" y="46"/>
                    <a:pt x="307" y="42"/>
                  </a:cubicBezTo>
                  <a:cubicBezTo>
                    <a:pt x="306" y="38"/>
                    <a:pt x="301" y="14"/>
                    <a:pt x="301" y="14"/>
                  </a:cubicBezTo>
                  <a:cubicBezTo>
                    <a:pt x="282" y="0"/>
                    <a:pt x="282" y="0"/>
                    <a:pt x="282" y="0"/>
                  </a:cubicBezTo>
                  <a:cubicBezTo>
                    <a:pt x="277" y="16"/>
                    <a:pt x="277" y="16"/>
                    <a:pt x="277" y="16"/>
                  </a:cubicBezTo>
                  <a:cubicBezTo>
                    <a:pt x="284" y="46"/>
                    <a:pt x="284" y="46"/>
                    <a:pt x="284" y="46"/>
                  </a:cubicBezTo>
                  <a:cubicBezTo>
                    <a:pt x="271" y="66"/>
                    <a:pt x="271" y="66"/>
                    <a:pt x="271" y="66"/>
                  </a:cubicBezTo>
                  <a:cubicBezTo>
                    <a:pt x="265" y="88"/>
                    <a:pt x="265" y="88"/>
                    <a:pt x="265" y="88"/>
                  </a:cubicBezTo>
                  <a:cubicBezTo>
                    <a:pt x="11" y="97"/>
                    <a:pt x="11" y="97"/>
                    <a:pt x="11" y="97"/>
                  </a:cubicBezTo>
                  <a:cubicBezTo>
                    <a:pt x="0" y="124"/>
                    <a:pt x="0" y="124"/>
                    <a:pt x="0" y="124"/>
                  </a:cubicBezTo>
                  <a:cubicBezTo>
                    <a:pt x="15" y="156"/>
                    <a:pt x="15" y="156"/>
                    <a:pt x="15" y="156"/>
                  </a:cubicBezTo>
                  <a:cubicBezTo>
                    <a:pt x="0" y="211"/>
                    <a:pt x="0" y="211"/>
                    <a:pt x="0" y="211"/>
                  </a:cubicBezTo>
                  <a:cubicBezTo>
                    <a:pt x="4" y="253"/>
                    <a:pt x="4" y="253"/>
                    <a:pt x="4" y="253"/>
                  </a:cubicBezTo>
                  <a:cubicBezTo>
                    <a:pt x="31" y="261"/>
                    <a:pt x="31" y="261"/>
                    <a:pt x="31" y="261"/>
                  </a:cubicBezTo>
                  <a:cubicBezTo>
                    <a:pt x="43" y="283"/>
                    <a:pt x="43" y="283"/>
                    <a:pt x="43" y="283"/>
                  </a:cubicBezTo>
                  <a:cubicBezTo>
                    <a:pt x="88" y="276"/>
                    <a:pt x="88" y="276"/>
                    <a:pt x="88" y="276"/>
                  </a:cubicBezTo>
                  <a:cubicBezTo>
                    <a:pt x="131" y="285"/>
                    <a:pt x="131" y="285"/>
                    <a:pt x="131" y="285"/>
                  </a:cubicBezTo>
                  <a:cubicBezTo>
                    <a:pt x="139" y="319"/>
                    <a:pt x="139" y="319"/>
                    <a:pt x="139" y="319"/>
                  </a:cubicBezTo>
                  <a:cubicBezTo>
                    <a:pt x="124" y="344"/>
                    <a:pt x="124" y="344"/>
                    <a:pt x="124" y="344"/>
                  </a:cubicBezTo>
                  <a:cubicBezTo>
                    <a:pt x="150" y="400"/>
                    <a:pt x="150" y="400"/>
                    <a:pt x="150" y="400"/>
                  </a:cubicBezTo>
                  <a:cubicBezTo>
                    <a:pt x="133" y="414"/>
                    <a:pt x="133" y="414"/>
                    <a:pt x="133" y="414"/>
                  </a:cubicBezTo>
                  <a:cubicBezTo>
                    <a:pt x="139" y="439"/>
                    <a:pt x="139" y="439"/>
                    <a:pt x="139" y="439"/>
                  </a:cubicBezTo>
                  <a:cubicBezTo>
                    <a:pt x="108" y="449"/>
                    <a:pt x="108" y="449"/>
                    <a:pt x="108" y="449"/>
                  </a:cubicBezTo>
                  <a:cubicBezTo>
                    <a:pt x="114" y="486"/>
                    <a:pt x="114" y="486"/>
                    <a:pt x="114" y="486"/>
                  </a:cubicBezTo>
                  <a:cubicBezTo>
                    <a:pt x="90" y="519"/>
                    <a:pt x="90" y="519"/>
                    <a:pt x="90" y="519"/>
                  </a:cubicBezTo>
                  <a:cubicBezTo>
                    <a:pt x="102" y="568"/>
                    <a:pt x="102" y="568"/>
                    <a:pt x="102" y="568"/>
                  </a:cubicBezTo>
                  <a:cubicBezTo>
                    <a:pt x="102" y="647"/>
                    <a:pt x="102" y="647"/>
                    <a:pt x="102" y="647"/>
                  </a:cubicBezTo>
                  <a:cubicBezTo>
                    <a:pt x="82" y="651"/>
                    <a:pt x="82" y="651"/>
                    <a:pt x="82" y="651"/>
                  </a:cubicBezTo>
                  <a:cubicBezTo>
                    <a:pt x="121" y="736"/>
                    <a:pt x="121" y="736"/>
                    <a:pt x="121" y="736"/>
                  </a:cubicBezTo>
                  <a:cubicBezTo>
                    <a:pt x="147" y="747"/>
                    <a:pt x="147" y="747"/>
                    <a:pt x="147" y="747"/>
                  </a:cubicBezTo>
                  <a:cubicBezTo>
                    <a:pt x="195" y="752"/>
                    <a:pt x="195" y="752"/>
                    <a:pt x="195" y="752"/>
                  </a:cubicBezTo>
                  <a:cubicBezTo>
                    <a:pt x="231" y="740"/>
                    <a:pt x="231" y="740"/>
                    <a:pt x="231" y="740"/>
                  </a:cubicBezTo>
                  <a:cubicBezTo>
                    <a:pt x="283" y="752"/>
                    <a:pt x="283" y="752"/>
                    <a:pt x="283" y="752"/>
                  </a:cubicBezTo>
                  <a:cubicBezTo>
                    <a:pt x="278" y="771"/>
                    <a:pt x="278" y="771"/>
                    <a:pt x="278" y="771"/>
                  </a:cubicBezTo>
                  <a:cubicBezTo>
                    <a:pt x="291" y="858"/>
                    <a:pt x="291" y="858"/>
                    <a:pt x="291" y="858"/>
                  </a:cubicBezTo>
                  <a:cubicBezTo>
                    <a:pt x="315" y="864"/>
                    <a:pt x="315" y="864"/>
                    <a:pt x="315" y="864"/>
                  </a:cubicBezTo>
                  <a:cubicBezTo>
                    <a:pt x="353" y="918"/>
                    <a:pt x="353" y="918"/>
                    <a:pt x="353" y="918"/>
                  </a:cubicBezTo>
                  <a:cubicBezTo>
                    <a:pt x="384" y="890"/>
                    <a:pt x="384" y="890"/>
                    <a:pt x="384" y="890"/>
                  </a:cubicBezTo>
                  <a:lnTo>
                    <a:pt x="418" y="845"/>
                  </a:lnTo>
                  <a:close/>
                </a:path>
              </a:pathLst>
            </a:custGeom>
            <a:solidFill>
              <a:srgbClr val="0070C0"/>
            </a:solidFill>
            <a:ln w="3175">
              <a:solidFill>
                <a:schemeClr val="bg1"/>
              </a:solidFill>
            </a:ln>
          </p:spPr>
          <p:txBody>
            <a:bodyPr lIns="51428" tIns="25714" rIns="51428" bIns="25714"/>
            <a:lstStyle/>
            <a:p>
              <a:pPr defTabSz="342900"/>
              <a:endParaRPr lang="pt-BR" sz="1350" kern="0">
                <a:solidFill>
                  <a:prstClr val="black"/>
                </a:solidFill>
                <a:latin typeface="Gill Sans MT" panose="020B0502020104020203" pitchFamily="34" charset="0"/>
                <a:cs typeface="Times New Roman" pitchFamily="18" charset="0"/>
              </a:endParaRPr>
            </a:p>
          </p:txBody>
        </p:sp>
        <p:sp>
          <p:nvSpPr>
            <p:cNvPr id="43" name="Freeform 81">
              <a:extLst>
                <a:ext uri="{FF2B5EF4-FFF2-40B4-BE49-F238E27FC236}">
                  <a16:creationId xmlns:a16="http://schemas.microsoft.com/office/drawing/2014/main" id="{6E96EA6C-C62B-7E3B-E448-4CB43A1E3108}"/>
                </a:ext>
              </a:extLst>
            </p:cNvPr>
            <p:cNvSpPr>
              <a:spLocks/>
            </p:cNvSpPr>
            <p:nvPr/>
          </p:nvSpPr>
          <p:spPr bwMode="auto">
            <a:xfrm>
              <a:off x="2804228" y="5405925"/>
              <a:ext cx="948366" cy="959930"/>
            </a:xfrm>
            <a:custGeom>
              <a:avLst/>
              <a:gdLst>
                <a:gd name="T0" fmla="*/ 602 w 651"/>
                <a:gd name="T1" fmla="*/ 207 h 653"/>
                <a:gd name="T2" fmla="*/ 651 w 651"/>
                <a:gd name="T3" fmla="*/ 143 h 653"/>
                <a:gd name="T4" fmla="*/ 637 w 651"/>
                <a:gd name="T5" fmla="*/ 118 h 653"/>
                <a:gd name="T6" fmla="*/ 600 w 651"/>
                <a:gd name="T7" fmla="*/ 131 h 653"/>
                <a:gd name="T8" fmla="*/ 568 w 651"/>
                <a:gd name="T9" fmla="*/ 115 h 653"/>
                <a:gd name="T10" fmla="*/ 534 w 651"/>
                <a:gd name="T11" fmla="*/ 50 h 653"/>
                <a:gd name="T12" fmla="*/ 477 w 651"/>
                <a:gd name="T13" fmla="*/ 31 h 653"/>
                <a:gd name="T14" fmla="*/ 428 w 651"/>
                <a:gd name="T15" fmla="*/ 4 h 653"/>
                <a:gd name="T16" fmla="*/ 361 w 651"/>
                <a:gd name="T17" fmla="*/ 0 h 653"/>
                <a:gd name="T18" fmla="*/ 310 w 651"/>
                <a:gd name="T19" fmla="*/ 0 h 653"/>
                <a:gd name="T20" fmla="*/ 136 w 651"/>
                <a:gd name="T21" fmla="*/ 112 h 653"/>
                <a:gd name="T22" fmla="*/ 12 w 651"/>
                <a:gd name="T23" fmla="*/ 255 h 653"/>
                <a:gd name="T24" fmla="*/ 47 w 651"/>
                <a:gd name="T25" fmla="*/ 286 h 653"/>
                <a:gd name="T26" fmla="*/ 99 w 651"/>
                <a:gd name="T27" fmla="*/ 319 h 653"/>
                <a:gd name="T28" fmla="*/ 121 w 651"/>
                <a:gd name="T29" fmla="*/ 353 h 653"/>
                <a:gd name="T30" fmla="*/ 132 w 651"/>
                <a:gd name="T31" fmla="*/ 371 h 653"/>
                <a:gd name="T32" fmla="*/ 148 w 651"/>
                <a:gd name="T33" fmla="*/ 353 h 653"/>
                <a:gd name="T34" fmla="*/ 192 w 651"/>
                <a:gd name="T35" fmla="*/ 377 h 653"/>
                <a:gd name="T36" fmla="*/ 308 w 651"/>
                <a:gd name="T37" fmla="*/ 464 h 653"/>
                <a:gd name="T38" fmla="*/ 341 w 651"/>
                <a:gd name="T39" fmla="*/ 575 h 653"/>
                <a:gd name="T40" fmla="*/ 332 w 651"/>
                <a:gd name="T41" fmla="*/ 642 h 653"/>
                <a:gd name="T42" fmla="*/ 348 w 651"/>
                <a:gd name="T43" fmla="*/ 626 h 653"/>
                <a:gd name="T44" fmla="*/ 422 w 651"/>
                <a:gd name="T45" fmla="*/ 543 h 653"/>
                <a:gd name="T46" fmla="*/ 465 w 651"/>
                <a:gd name="T47" fmla="*/ 474 h 653"/>
                <a:gd name="T48" fmla="*/ 450 w 651"/>
                <a:gd name="T49" fmla="*/ 475 h 653"/>
                <a:gd name="T50" fmla="*/ 461 w 651"/>
                <a:gd name="T51" fmla="*/ 462 h 653"/>
                <a:gd name="T52" fmla="*/ 448 w 651"/>
                <a:gd name="T53" fmla="*/ 449 h 653"/>
                <a:gd name="T54" fmla="*/ 462 w 651"/>
                <a:gd name="T55" fmla="*/ 439 h 653"/>
                <a:gd name="T56" fmla="*/ 479 w 651"/>
                <a:gd name="T57" fmla="*/ 408 h 653"/>
                <a:gd name="T58" fmla="*/ 493 w 651"/>
                <a:gd name="T59" fmla="*/ 398 h 653"/>
                <a:gd name="T60" fmla="*/ 501 w 651"/>
                <a:gd name="T61" fmla="*/ 373 h 653"/>
                <a:gd name="T62" fmla="*/ 512 w 651"/>
                <a:gd name="T63" fmla="*/ 370 h 653"/>
                <a:gd name="T64" fmla="*/ 528 w 651"/>
                <a:gd name="T65" fmla="*/ 341 h 653"/>
                <a:gd name="T66" fmla="*/ 512 w 651"/>
                <a:gd name="T67" fmla="*/ 328 h 653"/>
                <a:gd name="T68" fmla="*/ 517 w 651"/>
                <a:gd name="T69" fmla="*/ 315 h 653"/>
                <a:gd name="T70" fmla="*/ 530 w 651"/>
                <a:gd name="T71" fmla="*/ 329 h 653"/>
                <a:gd name="T72" fmla="*/ 555 w 651"/>
                <a:gd name="T73" fmla="*/ 316 h 653"/>
                <a:gd name="T74" fmla="*/ 577 w 651"/>
                <a:gd name="T75" fmla="*/ 329 h 653"/>
                <a:gd name="T76" fmla="*/ 569 w 651"/>
                <a:gd name="T77" fmla="*/ 325 h 653"/>
                <a:gd name="T78" fmla="*/ 565 w 651"/>
                <a:gd name="T79" fmla="*/ 359 h 653"/>
                <a:gd name="T80" fmla="*/ 551 w 651"/>
                <a:gd name="T81" fmla="*/ 373 h 653"/>
                <a:gd name="T82" fmla="*/ 538 w 651"/>
                <a:gd name="T83" fmla="*/ 402 h 653"/>
                <a:gd name="T84" fmla="*/ 514 w 651"/>
                <a:gd name="T85" fmla="*/ 415 h 653"/>
                <a:gd name="T86" fmla="*/ 491 w 651"/>
                <a:gd name="T87" fmla="*/ 441 h 653"/>
                <a:gd name="T88" fmla="*/ 470 w 651"/>
                <a:gd name="T89" fmla="*/ 446 h 653"/>
                <a:gd name="T90" fmla="*/ 474 w 651"/>
                <a:gd name="T91" fmla="*/ 460 h 653"/>
                <a:gd name="T92" fmla="*/ 472 w 651"/>
                <a:gd name="T93" fmla="*/ 473 h 653"/>
                <a:gd name="T94" fmla="*/ 509 w 651"/>
                <a:gd name="T95" fmla="*/ 443 h 653"/>
                <a:gd name="T96" fmla="*/ 621 w 651"/>
                <a:gd name="T97" fmla="*/ 269 h 653"/>
                <a:gd name="T98" fmla="*/ 640 w 651"/>
                <a:gd name="T99" fmla="*/ 209 h 653"/>
                <a:gd name="T100" fmla="*/ 612 w 651"/>
                <a:gd name="T101" fmla="*/ 211 h 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51" h="653">
                  <a:moveTo>
                    <a:pt x="612" y="211"/>
                  </a:moveTo>
                  <a:lnTo>
                    <a:pt x="602" y="207"/>
                  </a:lnTo>
                  <a:lnTo>
                    <a:pt x="626" y="167"/>
                  </a:lnTo>
                  <a:lnTo>
                    <a:pt x="651" y="143"/>
                  </a:lnTo>
                  <a:lnTo>
                    <a:pt x="650" y="127"/>
                  </a:lnTo>
                  <a:lnTo>
                    <a:pt x="637" y="118"/>
                  </a:lnTo>
                  <a:lnTo>
                    <a:pt x="620" y="122"/>
                  </a:lnTo>
                  <a:lnTo>
                    <a:pt x="600" y="131"/>
                  </a:lnTo>
                  <a:lnTo>
                    <a:pt x="587" y="131"/>
                  </a:lnTo>
                  <a:lnTo>
                    <a:pt x="568" y="115"/>
                  </a:lnTo>
                  <a:lnTo>
                    <a:pt x="549" y="82"/>
                  </a:lnTo>
                  <a:lnTo>
                    <a:pt x="534" y="50"/>
                  </a:lnTo>
                  <a:lnTo>
                    <a:pt x="512" y="40"/>
                  </a:lnTo>
                  <a:lnTo>
                    <a:pt x="477" y="31"/>
                  </a:lnTo>
                  <a:lnTo>
                    <a:pt x="453" y="20"/>
                  </a:lnTo>
                  <a:lnTo>
                    <a:pt x="428" y="4"/>
                  </a:lnTo>
                  <a:lnTo>
                    <a:pt x="398" y="0"/>
                  </a:lnTo>
                  <a:lnTo>
                    <a:pt x="361" y="0"/>
                  </a:lnTo>
                  <a:lnTo>
                    <a:pt x="327" y="2"/>
                  </a:lnTo>
                  <a:lnTo>
                    <a:pt x="310" y="0"/>
                  </a:lnTo>
                  <a:lnTo>
                    <a:pt x="192" y="58"/>
                  </a:lnTo>
                  <a:lnTo>
                    <a:pt x="136" y="112"/>
                  </a:lnTo>
                  <a:lnTo>
                    <a:pt x="80" y="199"/>
                  </a:lnTo>
                  <a:lnTo>
                    <a:pt x="12" y="255"/>
                  </a:lnTo>
                  <a:lnTo>
                    <a:pt x="0" y="283"/>
                  </a:lnTo>
                  <a:lnTo>
                    <a:pt x="47" y="286"/>
                  </a:lnTo>
                  <a:lnTo>
                    <a:pt x="79" y="314"/>
                  </a:lnTo>
                  <a:lnTo>
                    <a:pt x="99" y="319"/>
                  </a:lnTo>
                  <a:lnTo>
                    <a:pt x="107" y="338"/>
                  </a:lnTo>
                  <a:lnTo>
                    <a:pt x="121" y="353"/>
                  </a:lnTo>
                  <a:lnTo>
                    <a:pt x="120" y="361"/>
                  </a:lnTo>
                  <a:lnTo>
                    <a:pt x="132" y="371"/>
                  </a:lnTo>
                  <a:lnTo>
                    <a:pt x="144" y="363"/>
                  </a:lnTo>
                  <a:lnTo>
                    <a:pt x="148" y="353"/>
                  </a:lnTo>
                  <a:lnTo>
                    <a:pt x="171" y="352"/>
                  </a:lnTo>
                  <a:lnTo>
                    <a:pt x="192" y="377"/>
                  </a:lnTo>
                  <a:lnTo>
                    <a:pt x="284" y="458"/>
                  </a:lnTo>
                  <a:lnTo>
                    <a:pt x="308" y="464"/>
                  </a:lnTo>
                  <a:lnTo>
                    <a:pt x="361" y="530"/>
                  </a:lnTo>
                  <a:lnTo>
                    <a:pt x="341" y="575"/>
                  </a:lnTo>
                  <a:lnTo>
                    <a:pt x="342" y="606"/>
                  </a:lnTo>
                  <a:lnTo>
                    <a:pt x="332" y="642"/>
                  </a:lnTo>
                  <a:lnTo>
                    <a:pt x="336" y="653"/>
                  </a:lnTo>
                  <a:lnTo>
                    <a:pt x="348" y="626"/>
                  </a:lnTo>
                  <a:lnTo>
                    <a:pt x="395" y="582"/>
                  </a:lnTo>
                  <a:lnTo>
                    <a:pt x="422" y="543"/>
                  </a:lnTo>
                  <a:lnTo>
                    <a:pt x="436" y="493"/>
                  </a:lnTo>
                  <a:lnTo>
                    <a:pt x="465" y="474"/>
                  </a:lnTo>
                  <a:lnTo>
                    <a:pt x="462" y="471"/>
                  </a:lnTo>
                  <a:lnTo>
                    <a:pt x="450" y="475"/>
                  </a:lnTo>
                  <a:lnTo>
                    <a:pt x="450" y="465"/>
                  </a:lnTo>
                  <a:lnTo>
                    <a:pt x="461" y="462"/>
                  </a:lnTo>
                  <a:lnTo>
                    <a:pt x="445" y="457"/>
                  </a:lnTo>
                  <a:lnTo>
                    <a:pt x="448" y="449"/>
                  </a:lnTo>
                  <a:lnTo>
                    <a:pt x="457" y="448"/>
                  </a:lnTo>
                  <a:lnTo>
                    <a:pt x="462" y="439"/>
                  </a:lnTo>
                  <a:lnTo>
                    <a:pt x="465" y="418"/>
                  </a:lnTo>
                  <a:lnTo>
                    <a:pt x="479" y="408"/>
                  </a:lnTo>
                  <a:lnTo>
                    <a:pt x="490" y="410"/>
                  </a:lnTo>
                  <a:lnTo>
                    <a:pt x="493" y="398"/>
                  </a:lnTo>
                  <a:lnTo>
                    <a:pt x="499" y="401"/>
                  </a:lnTo>
                  <a:lnTo>
                    <a:pt x="501" y="373"/>
                  </a:lnTo>
                  <a:lnTo>
                    <a:pt x="511" y="359"/>
                  </a:lnTo>
                  <a:lnTo>
                    <a:pt x="512" y="370"/>
                  </a:lnTo>
                  <a:lnTo>
                    <a:pt x="518" y="352"/>
                  </a:lnTo>
                  <a:lnTo>
                    <a:pt x="528" y="341"/>
                  </a:lnTo>
                  <a:lnTo>
                    <a:pt x="528" y="333"/>
                  </a:lnTo>
                  <a:lnTo>
                    <a:pt x="512" y="328"/>
                  </a:lnTo>
                  <a:lnTo>
                    <a:pt x="511" y="322"/>
                  </a:lnTo>
                  <a:lnTo>
                    <a:pt x="517" y="315"/>
                  </a:lnTo>
                  <a:lnTo>
                    <a:pt x="521" y="324"/>
                  </a:lnTo>
                  <a:lnTo>
                    <a:pt x="530" y="329"/>
                  </a:lnTo>
                  <a:lnTo>
                    <a:pt x="545" y="328"/>
                  </a:lnTo>
                  <a:lnTo>
                    <a:pt x="555" y="316"/>
                  </a:lnTo>
                  <a:lnTo>
                    <a:pt x="573" y="309"/>
                  </a:lnTo>
                  <a:lnTo>
                    <a:pt x="577" y="329"/>
                  </a:lnTo>
                  <a:lnTo>
                    <a:pt x="570" y="331"/>
                  </a:lnTo>
                  <a:lnTo>
                    <a:pt x="569" y="325"/>
                  </a:lnTo>
                  <a:lnTo>
                    <a:pt x="564" y="324"/>
                  </a:lnTo>
                  <a:lnTo>
                    <a:pt x="565" y="359"/>
                  </a:lnTo>
                  <a:lnTo>
                    <a:pt x="552" y="366"/>
                  </a:lnTo>
                  <a:lnTo>
                    <a:pt x="551" y="373"/>
                  </a:lnTo>
                  <a:lnTo>
                    <a:pt x="540" y="378"/>
                  </a:lnTo>
                  <a:lnTo>
                    <a:pt x="538" y="402"/>
                  </a:lnTo>
                  <a:lnTo>
                    <a:pt x="526" y="414"/>
                  </a:lnTo>
                  <a:lnTo>
                    <a:pt x="514" y="415"/>
                  </a:lnTo>
                  <a:lnTo>
                    <a:pt x="498" y="441"/>
                  </a:lnTo>
                  <a:lnTo>
                    <a:pt x="491" y="441"/>
                  </a:lnTo>
                  <a:lnTo>
                    <a:pt x="485" y="450"/>
                  </a:lnTo>
                  <a:lnTo>
                    <a:pt x="470" y="446"/>
                  </a:lnTo>
                  <a:lnTo>
                    <a:pt x="467" y="451"/>
                  </a:lnTo>
                  <a:lnTo>
                    <a:pt x="474" y="460"/>
                  </a:lnTo>
                  <a:lnTo>
                    <a:pt x="468" y="469"/>
                  </a:lnTo>
                  <a:lnTo>
                    <a:pt x="472" y="473"/>
                  </a:lnTo>
                  <a:lnTo>
                    <a:pt x="477" y="462"/>
                  </a:lnTo>
                  <a:lnTo>
                    <a:pt x="509" y="443"/>
                  </a:lnTo>
                  <a:lnTo>
                    <a:pt x="570" y="381"/>
                  </a:lnTo>
                  <a:lnTo>
                    <a:pt x="621" y="269"/>
                  </a:lnTo>
                  <a:lnTo>
                    <a:pt x="637" y="213"/>
                  </a:lnTo>
                  <a:lnTo>
                    <a:pt x="640" y="209"/>
                  </a:lnTo>
                  <a:lnTo>
                    <a:pt x="627" y="200"/>
                  </a:lnTo>
                  <a:lnTo>
                    <a:pt x="612" y="211"/>
                  </a:lnTo>
                  <a:close/>
                </a:path>
              </a:pathLst>
            </a:custGeom>
            <a:solidFill>
              <a:srgbClr val="FFC000"/>
            </a:solidFill>
            <a:ln w="3175">
              <a:solidFill>
                <a:schemeClr val="bg1"/>
              </a:solidFill>
            </a:ln>
          </p:spPr>
          <p:txBody>
            <a:bodyPr lIns="51428" tIns="25714" rIns="51428" bIns="25714"/>
            <a:lstStyle/>
            <a:p>
              <a:pPr defTabSz="342900">
                <a:defRPr/>
              </a:pPr>
              <a:endParaRPr lang="pt-BR" sz="1350" kern="0">
                <a:solidFill>
                  <a:prstClr val="black"/>
                </a:solidFill>
                <a:latin typeface="Gill Sans MT" panose="020B0502020104020203" pitchFamily="34" charset="0"/>
                <a:cs typeface="Times New Roman" pitchFamily="18" charset="0"/>
              </a:endParaRPr>
            </a:p>
          </p:txBody>
        </p:sp>
        <p:sp>
          <p:nvSpPr>
            <p:cNvPr id="44" name="Freeform 82">
              <a:extLst>
                <a:ext uri="{FF2B5EF4-FFF2-40B4-BE49-F238E27FC236}">
                  <a16:creationId xmlns:a16="http://schemas.microsoft.com/office/drawing/2014/main" id="{3DE1CA3C-B50C-F4D9-8D18-4BEA06DF027F}"/>
                </a:ext>
              </a:extLst>
            </p:cNvPr>
            <p:cNvSpPr>
              <a:spLocks/>
            </p:cNvSpPr>
            <p:nvPr/>
          </p:nvSpPr>
          <p:spPr bwMode="auto">
            <a:xfrm>
              <a:off x="3244946" y="5237382"/>
              <a:ext cx="667207" cy="479230"/>
            </a:xfrm>
            <a:custGeom>
              <a:avLst/>
              <a:gdLst>
                <a:gd name="T0" fmla="*/ 348 w 458"/>
                <a:gd name="T1" fmla="*/ 22 h 326"/>
                <a:gd name="T2" fmla="*/ 290 w 458"/>
                <a:gd name="T3" fmla="*/ 7 h 326"/>
                <a:gd name="T4" fmla="*/ 222 w 458"/>
                <a:gd name="T5" fmla="*/ 31 h 326"/>
                <a:gd name="T6" fmla="*/ 211 w 458"/>
                <a:gd name="T7" fmla="*/ 65 h 326"/>
                <a:gd name="T8" fmla="*/ 151 w 458"/>
                <a:gd name="T9" fmla="*/ 62 h 326"/>
                <a:gd name="T10" fmla="*/ 97 w 458"/>
                <a:gd name="T11" fmla="*/ 51 h 326"/>
                <a:gd name="T12" fmla="*/ 55 w 458"/>
                <a:gd name="T13" fmla="*/ 39 h 326"/>
                <a:gd name="T14" fmla="*/ 0 w 458"/>
                <a:gd name="T15" fmla="*/ 43 h 326"/>
                <a:gd name="T16" fmla="*/ 0 w 458"/>
                <a:gd name="T17" fmla="*/ 115 h 326"/>
                <a:gd name="T18" fmla="*/ 51 w 458"/>
                <a:gd name="T19" fmla="*/ 115 h 326"/>
                <a:gd name="T20" fmla="*/ 118 w 458"/>
                <a:gd name="T21" fmla="*/ 119 h 326"/>
                <a:gd name="T22" fmla="*/ 167 w 458"/>
                <a:gd name="T23" fmla="*/ 146 h 326"/>
                <a:gd name="T24" fmla="*/ 224 w 458"/>
                <a:gd name="T25" fmla="*/ 165 h 326"/>
                <a:gd name="T26" fmla="*/ 258 w 458"/>
                <a:gd name="T27" fmla="*/ 230 h 326"/>
                <a:gd name="T28" fmla="*/ 290 w 458"/>
                <a:gd name="T29" fmla="*/ 246 h 326"/>
                <a:gd name="T30" fmla="*/ 327 w 458"/>
                <a:gd name="T31" fmla="*/ 233 h 326"/>
                <a:gd name="T32" fmla="*/ 341 w 458"/>
                <a:gd name="T33" fmla="*/ 258 h 326"/>
                <a:gd name="T34" fmla="*/ 292 w 458"/>
                <a:gd name="T35" fmla="*/ 322 h 326"/>
                <a:gd name="T36" fmla="*/ 317 w 458"/>
                <a:gd name="T37" fmla="*/ 315 h 326"/>
                <a:gd name="T38" fmla="*/ 406 w 458"/>
                <a:gd name="T39" fmla="*/ 252 h 326"/>
                <a:gd name="T40" fmla="*/ 421 w 458"/>
                <a:gd name="T41" fmla="*/ 248 h 326"/>
                <a:gd name="T42" fmla="*/ 419 w 458"/>
                <a:gd name="T43" fmla="*/ 227 h 326"/>
                <a:gd name="T44" fmla="*/ 430 w 458"/>
                <a:gd name="T45" fmla="*/ 212 h 326"/>
                <a:gd name="T46" fmla="*/ 431 w 458"/>
                <a:gd name="T47" fmla="*/ 227 h 326"/>
                <a:gd name="T48" fmla="*/ 439 w 458"/>
                <a:gd name="T49" fmla="*/ 203 h 326"/>
                <a:gd name="T50" fmla="*/ 438 w 458"/>
                <a:gd name="T51" fmla="*/ 184 h 326"/>
                <a:gd name="T52" fmla="*/ 434 w 458"/>
                <a:gd name="T53" fmla="*/ 158 h 326"/>
                <a:gd name="T54" fmla="*/ 440 w 458"/>
                <a:gd name="T55" fmla="*/ 143 h 326"/>
                <a:gd name="T56" fmla="*/ 435 w 458"/>
                <a:gd name="T57" fmla="*/ 131 h 326"/>
                <a:gd name="T58" fmla="*/ 444 w 458"/>
                <a:gd name="T59" fmla="*/ 125 h 326"/>
                <a:gd name="T60" fmla="*/ 450 w 458"/>
                <a:gd name="T61" fmla="*/ 116 h 326"/>
                <a:gd name="T62" fmla="*/ 458 w 458"/>
                <a:gd name="T63" fmla="*/ 114 h 326"/>
                <a:gd name="T64" fmla="*/ 446 w 458"/>
                <a:gd name="T65" fmla="*/ 110 h 326"/>
                <a:gd name="T66" fmla="*/ 443 w 458"/>
                <a:gd name="T67" fmla="*/ 101 h 326"/>
                <a:gd name="T68" fmla="*/ 436 w 458"/>
                <a:gd name="T69" fmla="*/ 91 h 326"/>
                <a:gd name="T70" fmla="*/ 434 w 458"/>
                <a:gd name="T71" fmla="*/ 81 h 326"/>
                <a:gd name="T72" fmla="*/ 437 w 458"/>
                <a:gd name="T73" fmla="*/ 44 h 326"/>
                <a:gd name="T74" fmla="*/ 423 w 458"/>
                <a:gd name="T75" fmla="*/ 34 h 326"/>
                <a:gd name="T76" fmla="*/ 424 w 458"/>
                <a:gd name="T77" fmla="*/ 28 h 326"/>
                <a:gd name="T78" fmla="*/ 427 w 458"/>
                <a:gd name="T79" fmla="*/ 26 h 326"/>
                <a:gd name="T80" fmla="*/ 420 w 458"/>
                <a:gd name="T81" fmla="*/ 10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58" h="326">
                  <a:moveTo>
                    <a:pt x="388" y="0"/>
                  </a:moveTo>
                  <a:lnTo>
                    <a:pt x="348" y="22"/>
                  </a:lnTo>
                  <a:lnTo>
                    <a:pt x="317" y="3"/>
                  </a:lnTo>
                  <a:lnTo>
                    <a:pt x="290" y="7"/>
                  </a:lnTo>
                  <a:lnTo>
                    <a:pt x="267" y="3"/>
                  </a:lnTo>
                  <a:lnTo>
                    <a:pt x="222" y="31"/>
                  </a:lnTo>
                  <a:lnTo>
                    <a:pt x="210" y="48"/>
                  </a:lnTo>
                  <a:lnTo>
                    <a:pt x="211" y="65"/>
                  </a:lnTo>
                  <a:lnTo>
                    <a:pt x="199" y="72"/>
                  </a:lnTo>
                  <a:lnTo>
                    <a:pt x="151" y="62"/>
                  </a:lnTo>
                  <a:lnTo>
                    <a:pt x="120" y="50"/>
                  </a:lnTo>
                  <a:lnTo>
                    <a:pt x="97" y="51"/>
                  </a:lnTo>
                  <a:lnTo>
                    <a:pt x="83" y="32"/>
                  </a:lnTo>
                  <a:lnTo>
                    <a:pt x="55" y="39"/>
                  </a:lnTo>
                  <a:lnTo>
                    <a:pt x="28" y="28"/>
                  </a:lnTo>
                  <a:lnTo>
                    <a:pt x="0" y="43"/>
                  </a:lnTo>
                  <a:lnTo>
                    <a:pt x="15" y="77"/>
                  </a:lnTo>
                  <a:lnTo>
                    <a:pt x="0" y="115"/>
                  </a:lnTo>
                  <a:lnTo>
                    <a:pt x="17" y="117"/>
                  </a:lnTo>
                  <a:lnTo>
                    <a:pt x="51" y="115"/>
                  </a:lnTo>
                  <a:lnTo>
                    <a:pt x="88" y="115"/>
                  </a:lnTo>
                  <a:lnTo>
                    <a:pt x="118" y="119"/>
                  </a:lnTo>
                  <a:lnTo>
                    <a:pt x="143" y="135"/>
                  </a:lnTo>
                  <a:lnTo>
                    <a:pt x="167" y="146"/>
                  </a:lnTo>
                  <a:lnTo>
                    <a:pt x="202" y="155"/>
                  </a:lnTo>
                  <a:lnTo>
                    <a:pt x="224" y="165"/>
                  </a:lnTo>
                  <a:lnTo>
                    <a:pt x="239" y="197"/>
                  </a:lnTo>
                  <a:lnTo>
                    <a:pt x="258" y="230"/>
                  </a:lnTo>
                  <a:lnTo>
                    <a:pt x="277" y="246"/>
                  </a:lnTo>
                  <a:lnTo>
                    <a:pt x="290" y="246"/>
                  </a:lnTo>
                  <a:lnTo>
                    <a:pt x="310" y="237"/>
                  </a:lnTo>
                  <a:lnTo>
                    <a:pt x="327" y="233"/>
                  </a:lnTo>
                  <a:lnTo>
                    <a:pt x="340" y="242"/>
                  </a:lnTo>
                  <a:lnTo>
                    <a:pt x="341" y="258"/>
                  </a:lnTo>
                  <a:lnTo>
                    <a:pt x="316" y="282"/>
                  </a:lnTo>
                  <a:lnTo>
                    <a:pt x="292" y="322"/>
                  </a:lnTo>
                  <a:lnTo>
                    <a:pt x="302" y="326"/>
                  </a:lnTo>
                  <a:lnTo>
                    <a:pt x="317" y="315"/>
                  </a:lnTo>
                  <a:lnTo>
                    <a:pt x="330" y="324"/>
                  </a:lnTo>
                  <a:lnTo>
                    <a:pt x="406" y="252"/>
                  </a:lnTo>
                  <a:lnTo>
                    <a:pt x="414" y="254"/>
                  </a:lnTo>
                  <a:lnTo>
                    <a:pt x="421" y="248"/>
                  </a:lnTo>
                  <a:lnTo>
                    <a:pt x="417" y="236"/>
                  </a:lnTo>
                  <a:lnTo>
                    <a:pt x="419" y="227"/>
                  </a:lnTo>
                  <a:lnTo>
                    <a:pt x="429" y="225"/>
                  </a:lnTo>
                  <a:lnTo>
                    <a:pt x="430" y="212"/>
                  </a:lnTo>
                  <a:lnTo>
                    <a:pt x="435" y="212"/>
                  </a:lnTo>
                  <a:lnTo>
                    <a:pt x="431" y="227"/>
                  </a:lnTo>
                  <a:lnTo>
                    <a:pt x="434" y="225"/>
                  </a:lnTo>
                  <a:lnTo>
                    <a:pt x="439" y="203"/>
                  </a:lnTo>
                  <a:lnTo>
                    <a:pt x="439" y="186"/>
                  </a:lnTo>
                  <a:lnTo>
                    <a:pt x="438" y="184"/>
                  </a:lnTo>
                  <a:lnTo>
                    <a:pt x="440" y="174"/>
                  </a:lnTo>
                  <a:lnTo>
                    <a:pt x="434" y="158"/>
                  </a:lnTo>
                  <a:lnTo>
                    <a:pt x="436" y="146"/>
                  </a:lnTo>
                  <a:lnTo>
                    <a:pt x="440" y="143"/>
                  </a:lnTo>
                  <a:lnTo>
                    <a:pt x="434" y="139"/>
                  </a:lnTo>
                  <a:lnTo>
                    <a:pt x="435" y="131"/>
                  </a:lnTo>
                  <a:lnTo>
                    <a:pt x="443" y="128"/>
                  </a:lnTo>
                  <a:lnTo>
                    <a:pt x="444" y="125"/>
                  </a:lnTo>
                  <a:lnTo>
                    <a:pt x="441" y="120"/>
                  </a:lnTo>
                  <a:lnTo>
                    <a:pt x="450" y="116"/>
                  </a:lnTo>
                  <a:lnTo>
                    <a:pt x="454" y="118"/>
                  </a:lnTo>
                  <a:lnTo>
                    <a:pt x="458" y="114"/>
                  </a:lnTo>
                  <a:lnTo>
                    <a:pt x="449" y="105"/>
                  </a:lnTo>
                  <a:lnTo>
                    <a:pt x="446" y="110"/>
                  </a:lnTo>
                  <a:lnTo>
                    <a:pt x="441" y="108"/>
                  </a:lnTo>
                  <a:lnTo>
                    <a:pt x="443" y="101"/>
                  </a:lnTo>
                  <a:lnTo>
                    <a:pt x="438" y="100"/>
                  </a:lnTo>
                  <a:lnTo>
                    <a:pt x="436" y="91"/>
                  </a:lnTo>
                  <a:lnTo>
                    <a:pt x="441" y="83"/>
                  </a:lnTo>
                  <a:lnTo>
                    <a:pt x="434" y="81"/>
                  </a:lnTo>
                  <a:lnTo>
                    <a:pt x="432" y="63"/>
                  </a:lnTo>
                  <a:lnTo>
                    <a:pt x="437" y="44"/>
                  </a:lnTo>
                  <a:lnTo>
                    <a:pt x="429" y="32"/>
                  </a:lnTo>
                  <a:lnTo>
                    <a:pt x="423" y="34"/>
                  </a:lnTo>
                  <a:lnTo>
                    <a:pt x="415" y="32"/>
                  </a:lnTo>
                  <a:lnTo>
                    <a:pt x="424" y="28"/>
                  </a:lnTo>
                  <a:lnTo>
                    <a:pt x="416" y="18"/>
                  </a:lnTo>
                  <a:lnTo>
                    <a:pt x="427" y="26"/>
                  </a:lnTo>
                  <a:lnTo>
                    <a:pt x="438" y="16"/>
                  </a:lnTo>
                  <a:lnTo>
                    <a:pt x="420" y="10"/>
                  </a:lnTo>
                  <a:lnTo>
                    <a:pt x="388" y="0"/>
                  </a:lnTo>
                  <a:close/>
                </a:path>
              </a:pathLst>
            </a:custGeom>
            <a:solidFill>
              <a:srgbClr val="FFC000"/>
            </a:solidFill>
            <a:ln w="3175">
              <a:solidFill>
                <a:schemeClr val="bg1"/>
              </a:solidFill>
            </a:ln>
          </p:spPr>
          <p:txBody>
            <a:bodyPr lIns="51428" tIns="25714" rIns="51428" bIns="25714"/>
            <a:lstStyle/>
            <a:p>
              <a:pPr defTabSz="342900">
                <a:defRPr/>
              </a:pPr>
              <a:endParaRPr lang="pt-BR" sz="1350" kern="0">
                <a:solidFill>
                  <a:prstClr val="black"/>
                </a:solidFill>
                <a:latin typeface="Gill Sans MT" panose="020B0502020104020203" pitchFamily="34" charset="0"/>
                <a:cs typeface="Times New Roman" pitchFamily="18" charset="0"/>
              </a:endParaRPr>
            </a:p>
          </p:txBody>
        </p:sp>
        <p:sp>
          <p:nvSpPr>
            <p:cNvPr id="45" name="Freeform 84">
              <a:extLst>
                <a:ext uri="{FF2B5EF4-FFF2-40B4-BE49-F238E27FC236}">
                  <a16:creationId xmlns:a16="http://schemas.microsoft.com/office/drawing/2014/main" id="{195E4BFB-A9EE-28EF-D8AD-49C9F39AA0FA}"/>
                </a:ext>
              </a:extLst>
            </p:cNvPr>
            <p:cNvSpPr>
              <a:spLocks/>
            </p:cNvSpPr>
            <p:nvPr/>
          </p:nvSpPr>
          <p:spPr bwMode="auto">
            <a:xfrm>
              <a:off x="2756569" y="4084388"/>
              <a:ext cx="910488" cy="882019"/>
            </a:xfrm>
            <a:custGeom>
              <a:avLst/>
              <a:gdLst>
                <a:gd name="T0" fmla="*/ 375 w 625"/>
                <a:gd name="T1" fmla="*/ 575 h 600"/>
                <a:gd name="T2" fmla="*/ 383 w 625"/>
                <a:gd name="T3" fmla="*/ 539 h 600"/>
                <a:gd name="T4" fmla="*/ 397 w 625"/>
                <a:gd name="T5" fmla="*/ 512 h 600"/>
                <a:gd name="T6" fmla="*/ 430 w 625"/>
                <a:gd name="T7" fmla="*/ 482 h 600"/>
                <a:gd name="T8" fmla="*/ 466 w 625"/>
                <a:gd name="T9" fmla="*/ 448 h 600"/>
                <a:gd name="T10" fmla="*/ 500 w 625"/>
                <a:gd name="T11" fmla="*/ 424 h 600"/>
                <a:gd name="T12" fmla="*/ 532 w 625"/>
                <a:gd name="T13" fmla="*/ 392 h 600"/>
                <a:gd name="T14" fmla="*/ 553 w 625"/>
                <a:gd name="T15" fmla="*/ 350 h 600"/>
                <a:gd name="T16" fmla="*/ 562 w 625"/>
                <a:gd name="T17" fmla="*/ 335 h 600"/>
                <a:gd name="T18" fmla="*/ 565 w 625"/>
                <a:gd name="T19" fmla="*/ 316 h 600"/>
                <a:gd name="T20" fmla="*/ 599 w 625"/>
                <a:gd name="T21" fmla="*/ 277 h 600"/>
                <a:gd name="T22" fmla="*/ 604 w 625"/>
                <a:gd name="T23" fmla="*/ 263 h 600"/>
                <a:gd name="T24" fmla="*/ 613 w 625"/>
                <a:gd name="T25" fmla="*/ 235 h 600"/>
                <a:gd name="T26" fmla="*/ 625 w 625"/>
                <a:gd name="T27" fmla="*/ 194 h 600"/>
                <a:gd name="T28" fmla="*/ 577 w 625"/>
                <a:gd name="T29" fmla="*/ 188 h 600"/>
                <a:gd name="T30" fmla="*/ 552 w 625"/>
                <a:gd name="T31" fmla="*/ 162 h 600"/>
                <a:gd name="T32" fmla="*/ 517 w 625"/>
                <a:gd name="T33" fmla="*/ 161 h 600"/>
                <a:gd name="T34" fmla="*/ 491 w 625"/>
                <a:gd name="T35" fmla="*/ 136 h 600"/>
                <a:gd name="T36" fmla="*/ 442 w 625"/>
                <a:gd name="T37" fmla="*/ 125 h 600"/>
                <a:gd name="T38" fmla="*/ 440 w 625"/>
                <a:gd name="T39" fmla="*/ 103 h 600"/>
                <a:gd name="T40" fmla="*/ 426 w 625"/>
                <a:gd name="T41" fmla="*/ 91 h 600"/>
                <a:gd name="T42" fmla="*/ 414 w 625"/>
                <a:gd name="T43" fmla="*/ 99 h 600"/>
                <a:gd name="T44" fmla="*/ 408 w 625"/>
                <a:gd name="T45" fmla="*/ 73 h 600"/>
                <a:gd name="T46" fmla="*/ 388 w 625"/>
                <a:gd name="T47" fmla="*/ 62 h 600"/>
                <a:gd name="T48" fmla="*/ 374 w 625"/>
                <a:gd name="T49" fmla="*/ 46 h 600"/>
                <a:gd name="T50" fmla="*/ 376 w 625"/>
                <a:gd name="T51" fmla="*/ 14 h 600"/>
                <a:gd name="T52" fmla="*/ 373 w 625"/>
                <a:gd name="T53" fmla="*/ 4 h 600"/>
                <a:gd name="T54" fmla="*/ 357 w 625"/>
                <a:gd name="T55" fmla="*/ 0 h 600"/>
                <a:gd name="T56" fmla="*/ 335 w 625"/>
                <a:gd name="T57" fmla="*/ 25 h 600"/>
                <a:gd name="T58" fmla="*/ 312 w 625"/>
                <a:gd name="T59" fmla="*/ 28 h 600"/>
                <a:gd name="T60" fmla="*/ 289 w 625"/>
                <a:gd name="T61" fmla="*/ 21 h 600"/>
                <a:gd name="T62" fmla="*/ 261 w 625"/>
                <a:gd name="T63" fmla="*/ 40 h 600"/>
                <a:gd name="T64" fmla="*/ 243 w 625"/>
                <a:gd name="T65" fmla="*/ 41 h 600"/>
                <a:gd name="T66" fmla="*/ 198 w 625"/>
                <a:gd name="T67" fmla="*/ 25 h 600"/>
                <a:gd name="T68" fmla="*/ 183 w 625"/>
                <a:gd name="T69" fmla="*/ 9 h 600"/>
                <a:gd name="T70" fmla="*/ 152 w 625"/>
                <a:gd name="T71" fmla="*/ 4 h 600"/>
                <a:gd name="T72" fmla="*/ 121 w 625"/>
                <a:gd name="T73" fmla="*/ 21 h 600"/>
                <a:gd name="T74" fmla="*/ 110 w 625"/>
                <a:gd name="T75" fmla="*/ 10 h 600"/>
                <a:gd name="T76" fmla="*/ 78 w 625"/>
                <a:gd name="T77" fmla="*/ 53 h 600"/>
                <a:gd name="T78" fmla="*/ 48 w 625"/>
                <a:gd name="T79" fmla="*/ 80 h 600"/>
                <a:gd name="T80" fmla="*/ 2 w 625"/>
                <a:gd name="T81" fmla="*/ 212 h 600"/>
                <a:gd name="T82" fmla="*/ 15 w 625"/>
                <a:gd name="T83" fmla="*/ 246 h 600"/>
                <a:gd name="T84" fmla="*/ 0 w 625"/>
                <a:gd name="T85" fmla="*/ 273 h 600"/>
                <a:gd name="T86" fmla="*/ 13 w 625"/>
                <a:gd name="T87" fmla="*/ 289 h 600"/>
                <a:gd name="T88" fmla="*/ 30 w 625"/>
                <a:gd name="T89" fmla="*/ 333 h 600"/>
                <a:gd name="T90" fmla="*/ 7 w 625"/>
                <a:gd name="T91" fmla="*/ 415 h 600"/>
                <a:gd name="T92" fmla="*/ 17 w 625"/>
                <a:gd name="T93" fmla="*/ 438 h 600"/>
                <a:gd name="T94" fmla="*/ 45 w 625"/>
                <a:gd name="T95" fmla="*/ 442 h 600"/>
                <a:gd name="T96" fmla="*/ 154 w 625"/>
                <a:gd name="T97" fmla="*/ 436 h 600"/>
                <a:gd name="T98" fmla="*/ 177 w 625"/>
                <a:gd name="T99" fmla="*/ 445 h 600"/>
                <a:gd name="T100" fmla="*/ 193 w 625"/>
                <a:gd name="T101" fmla="*/ 437 h 600"/>
                <a:gd name="T102" fmla="*/ 217 w 625"/>
                <a:gd name="T103" fmla="*/ 457 h 600"/>
                <a:gd name="T104" fmla="*/ 228 w 625"/>
                <a:gd name="T105" fmla="*/ 592 h 600"/>
                <a:gd name="T106" fmla="*/ 270 w 625"/>
                <a:gd name="T107" fmla="*/ 600 h 600"/>
                <a:gd name="T108" fmla="*/ 294 w 625"/>
                <a:gd name="T109" fmla="*/ 580 h 600"/>
                <a:gd name="T110" fmla="*/ 334 w 625"/>
                <a:gd name="T111" fmla="*/ 598 h 600"/>
                <a:gd name="T112" fmla="*/ 365 w 625"/>
                <a:gd name="T113" fmla="*/ 591 h 600"/>
                <a:gd name="T114" fmla="*/ 375 w 625"/>
                <a:gd name="T115" fmla="*/ 575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25" h="600">
                  <a:moveTo>
                    <a:pt x="375" y="575"/>
                  </a:moveTo>
                  <a:lnTo>
                    <a:pt x="383" y="539"/>
                  </a:lnTo>
                  <a:lnTo>
                    <a:pt x="397" y="512"/>
                  </a:lnTo>
                  <a:lnTo>
                    <a:pt x="430" y="482"/>
                  </a:lnTo>
                  <a:lnTo>
                    <a:pt x="466" y="448"/>
                  </a:lnTo>
                  <a:lnTo>
                    <a:pt x="500" y="424"/>
                  </a:lnTo>
                  <a:lnTo>
                    <a:pt x="532" y="392"/>
                  </a:lnTo>
                  <a:lnTo>
                    <a:pt x="553" y="350"/>
                  </a:lnTo>
                  <a:lnTo>
                    <a:pt x="562" y="335"/>
                  </a:lnTo>
                  <a:lnTo>
                    <a:pt x="565" y="316"/>
                  </a:lnTo>
                  <a:lnTo>
                    <a:pt x="599" y="277"/>
                  </a:lnTo>
                  <a:lnTo>
                    <a:pt x="604" y="263"/>
                  </a:lnTo>
                  <a:lnTo>
                    <a:pt x="613" y="235"/>
                  </a:lnTo>
                  <a:lnTo>
                    <a:pt x="625" y="194"/>
                  </a:lnTo>
                  <a:lnTo>
                    <a:pt x="577" y="188"/>
                  </a:lnTo>
                  <a:lnTo>
                    <a:pt x="552" y="162"/>
                  </a:lnTo>
                  <a:lnTo>
                    <a:pt x="517" y="161"/>
                  </a:lnTo>
                  <a:lnTo>
                    <a:pt x="491" y="136"/>
                  </a:lnTo>
                  <a:lnTo>
                    <a:pt x="442" y="125"/>
                  </a:lnTo>
                  <a:lnTo>
                    <a:pt x="440" y="103"/>
                  </a:lnTo>
                  <a:lnTo>
                    <a:pt x="426" y="91"/>
                  </a:lnTo>
                  <a:lnTo>
                    <a:pt x="414" y="99"/>
                  </a:lnTo>
                  <a:lnTo>
                    <a:pt x="408" y="73"/>
                  </a:lnTo>
                  <a:lnTo>
                    <a:pt x="388" y="62"/>
                  </a:lnTo>
                  <a:lnTo>
                    <a:pt x="374" y="46"/>
                  </a:lnTo>
                  <a:lnTo>
                    <a:pt x="376" y="14"/>
                  </a:lnTo>
                  <a:lnTo>
                    <a:pt x="373" y="4"/>
                  </a:lnTo>
                  <a:lnTo>
                    <a:pt x="357" y="0"/>
                  </a:lnTo>
                  <a:lnTo>
                    <a:pt x="335" y="25"/>
                  </a:lnTo>
                  <a:lnTo>
                    <a:pt x="312" y="28"/>
                  </a:lnTo>
                  <a:lnTo>
                    <a:pt x="289" y="21"/>
                  </a:lnTo>
                  <a:lnTo>
                    <a:pt x="261" y="40"/>
                  </a:lnTo>
                  <a:lnTo>
                    <a:pt x="243" y="41"/>
                  </a:lnTo>
                  <a:lnTo>
                    <a:pt x="198" y="25"/>
                  </a:lnTo>
                  <a:lnTo>
                    <a:pt x="183" y="9"/>
                  </a:lnTo>
                  <a:lnTo>
                    <a:pt x="152" y="4"/>
                  </a:lnTo>
                  <a:lnTo>
                    <a:pt x="121" y="21"/>
                  </a:lnTo>
                  <a:lnTo>
                    <a:pt x="110" y="10"/>
                  </a:lnTo>
                  <a:lnTo>
                    <a:pt x="78" y="53"/>
                  </a:lnTo>
                  <a:lnTo>
                    <a:pt x="48" y="80"/>
                  </a:lnTo>
                  <a:lnTo>
                    <a:pt x="2" y="212"/>
                  </a:lnTo>
                  <a:lnTo>
                    <a:pt x="15" y="246"/>
                  </a:lnTo>
                  <a:lnTo>
                    <a:pt x="0" y="273"/>
                  </a:lnTo>
                  <a:lnTo>
                    <a:pt x="13" y="289"/>
                  </a:lnTo>
                  <a:lnTo>
                    <a:pt x="30" y="333"/>
                  </a:lnTo>
                  <a:lnTo>
                    <a:pt x="7" y="415"/>
                  </a:lnTo>
                  <a:lnTo>
                    <a:pt x="17" y="438"/>
                  </a:lnTo>
                  <a:lnTo>
                    <a:pt x="45" y="442"/>
                  </a:lnTo>
                  <a:lnTo>
                    <a:pt x="154" y="436"/>
                  </a:lnTo>
                  <a:lnTo>
                    <a:pt x="177" y="445"/>
                  </a:lnTo>
                  <a:lnTo>
                    <a:pt x="193" y="437"/>
                  </a:lnTo>
                  <a:lnTo>
                    <a:pt x="217" y="457"/>
                  </a:lnTo>
                  <a:lnTo>
                    <a:pt x="228" y="592"/>
                  </a:lnTo>
                  <a:lnTo>
                    <a:pt x="270" y="600"/>
                  </a:lnTo>
                  <a:lnTo>
                    <a:pt x="294" y="580"/>
                  </a:lnTo>
                  <a:lnTo>
                    <a:pt x="334" y="598"/>
                  </a:lnTo>
                  <a:lnTo>
                    <a:pt x="365" y="591"/>
                  </a:lnTo>
                  <a:lnTo>
                    <a:pt x="375" y="575"/>
                  </a:lnTo>
                  <a:close/>
                </a:path>
              </a:pathLst>
            </a:custGeom>
            <a:solidFill>
              <a:srgbClr val="0070C0"/>
            </a:solidFill>
            <a:ln w="3175">
              <a:solidFill>
                <a:schemeClr val="bg1"/>
              </a:solidFill>
            </a:ln>
          </p:spPr>
          <p:txBody>
            <a:bodyPr lIns="51428" tIns="25714" rIns="51428" bIns="25714"/>
            <a:lstStyle/>
            <a:p>
              <a:pPr defTabSz="342900"/>
              <a:endParaRPr lang="pt-BR" sz="1350" kern="0">
                <a:solidFill>
                  <a:prstClr val="black"/>
                </a:solidFill>
                <a:latin typeface="Gill Sans MT" panose="020B0502020104020203" pitchFamily="34" charset="0"/>
                <a:cs typeface="Times New Roman" pitchFamily="18" charset="0"/>
              </a:endParaRPr>
            </a:p>
          </p:txBody>
        </p:sp>
        <p:sp>
          <p:nvSpPr>
            <p:cNvPr id="46" name="Freeform 87">
              <a:extLst>
                <a:ext uri="{FF2B5EF4-FFF2-40B4-BE49-F238E27FC236}">
                  <a16:creationId xmlns:a16="http://schemas.microsoft.com/office/drawing/2014/main" id="{2EB84DC8-C357-ABE2-E196-FEA6834CB6CB}"/>
                </a:ext>
              </a:extLst>
            </p:cNvPr>
            <p:cNvSpPr>
              <a:spLocks/>
            </p:cNvSpPr>
            <p:nvPr/>
          </p:nvSpPr>
          <p:spPr bwMode="auto">
            <a:xfrm>
              <a:off x="4775868" y="2299672"/>
              <a:ext cx="511331" cy="613005"/>
            </a:xfrm>
            <a:custGeom>
              <a:avLst/>
              <a:gdLst>
                <a:gd name="T0" fmla="*/ 333 w 351"/>
                <a:gd name="T1" fmla="*/ 155 h 417"/>
                <a:gd name="T2" fmla="*/ 321 w 351"/>
                <a:gd name="T3" fmla="*/ 157 h 417"/>
                <a:gd name="T4" fmla="*/ 310 w 351"/>
                <a:gd name="T5" fmla="*/ 148 h 417"/>
                <a:gd name="T6" fmla="*/ 305 w 351"/>
                <a:gd name="T7" fmla="*/ 133 h 417"/>
                <a:gd name="T8" fmla="*/ 299 w 351"/>
                <a:gd name="T9" fmla="*/ 127 h 417"/>
                <a:gd name="T10" fmla="*/ 285 w 351"/>
                <a:gd name="T11" fmla="*/ 119 h 417"/>
                <a:gd name="T12" fmla="*/ 258 w 351"/>
                <a:gd name="T13" fmla="*/ 90 h 417"/>
                <a:gd name="T14" fmla="*/ 214 w 351"/>
                <a:gd name="T15" fmla="*/ 60 h 417"/>
                <a:gd name="T16" fmla="*/ 183 w 351"/>
                <a:gd name="T17" fmla="*/ 34 h 417"/>
                <a:gd name="T18" fmla="*/ 167 w 351"/>
                <a:gd name="T19" fmla="*/ 32 h 417"/>
                <a:gd name="T20" fmla="*/ 127 w 351"/>
                <a:gd name="T21" fmla="*/ 5 h 417"/>
                <a:gd name="T22" fmla="*/ 105 w 351"/>
                <a:gd name="T23" fmla="*/ 0 h 417"/>
                <a:gd name="T24" fmla="*/ 70 w 351"/>
                <a:gd name="T25" fmla="*/ 7 h 417"/>
                <a:gd name="T26" fmla="*/ 14 w 351"/>
                <a:gd name="T27" fmla="*/ 14 h 417"/>
                <a:gd name="T28" fmla="*/ 0 w 351"/>
                <a:gd name="T29" fmla="*/ 43 h 417"/>
                <a:gd name="T30" fmla="*/ 3 w 351"/>
                <a:gd name="T31" fmla="*/ 62 h 417"/>
                <a:gd name="T32" fmla="*/ 23 w 351"/>
                <a:gd name="T33" fmla="*/ 77 h 417"/>
                <a:gd name="T34" fmla="*/ 32 w 351"/>
                <a:gd name="T35" fmla="*/ 122 h 417"/>
                <a:gd name="T36" fmla="*/ 16 w 351"/>
                <a:gd name="T37" fmla="*/ 148 h 417"/>
                <a:gd name="T38" fmla="*/ 22 w 351"/>
                <a:gd name="T39" fmla="*/ 185 h 417"/>
                <a:gd name="T40" fmla="*/ 39 w 351"/>
                <a:gd name="T41" fmla="*/ 199 h 417"/>
                <a:gd name="T42" fmla="*/ 33 w 351"/>
                <a:gd name="T43" fmla="*/ 210 h 417"/>
                <a:gd name="T44" fmla="*/ 34 w 351"/>
                <a:gd name="T45" fmla="*/ 230 h 417"/>
                <a:gd name="T46" fmla="*/ 46 w 351"/>
                <a:gd name="T47" fmla="*/ 241 h 417"/>
                <a:gd name="T48" fmla="*/ 44 w 351"/>
                <a:gd name="T49" fmla="*/ 264 h 417"/>
                <a:gd name="T50" fmla="*/ 52 w 351"/>
                <a:gd name="T51" fmla="*/ 314 h 417"/>
                <a:gd name="T52" fmla="*/ 77 w 351"/>
                <a:gd name="T53" fmla="*/ 314 h 417"/>
                <a:gd name="T54" fmla="*/ 83 w 351"/>
                <a:gd name="T55" fmla="*/ 341 h 417"/>
                <a:gd name="T56" fmla="*/ 72 w 351"/>
                <a:gd name="T57" fmla="*/ 363 h 417"/>
                <a:gd name="T58" fmla="*/ 59 w 351"/>
                <a:gd name="T59" fmla="*/ 376 h 417"/>
                <a:gd name="T60" fmla="*/ 80 w 351"/>
                <a:gd name="T61" fmla="*/ 378 h 417"/>
                <a:gd name="T62" fmla="*/ 114 w 351"/>
                <a:gd name="T63" fmla="*/ 376 h 417"/>
                <a:gd name="T64" fmla="*/ 127 w 351"/>
                <a:gd name="T65" fmla="*/ 365 h 417"/>
                <a:gd name="T66" fmla="*/ 142 w 351"/>
                <a:gd name="T67" fmla="*/ 373 h 417"/>
                <a:gd name="T68" fmla="*/ 162 w 351"/>
                <a:gd name="T69" fmla="*/ 375 h 417"/>
                <a:gd name="T70" fmla="*/ 197 w 351"/>
                <a:gd name="T71" fmla="*/ 417 h 417"/>
                <a:gd name="T72" fmla="*/ 221 w 351"/>
                <a:gd name="T73" fmla="*/ 390 h 417"/>
                <a:gd name="T74" fmla="*/ 240 w 351"/>
                <a:gd name="T75" fmla="*/ 392 h 417"/>
                <a:gd name="T76" fmla="*/ 246 w 351"/>
                <a:gd name="T77" fmla="*/ 382 h 417"/>
                <a:gd name="T78" fmla="*/ 235 w 351"/>
                <a:gd name="T79" fmla="*/ 366 h 417"/>
                <a:gd name="T80" fmla="*/ 241 w 351"/>
                <a:gd name="T81" fmla="*/ 349 h 417"/>
                <a:gd name="T82" fmla="*/ 221 w 351"/>
                <a:gd name="T83" fmla="*/ 348 h 417"/>
                <a:gd name="T84" fmla="*/ 219 w 351"/>
                <a:gd name="T85" fmla="*/ 338 h 417"/>
                <a:gd name="T86" fmla="*/ 231 w 351"/>
                <a:gd name="T87" fmla="*/ 325 h 417"/>
                <a:gd name="T88" fmla="*/ 239 w 351"/>
                <a:gd name="T89" fmla="*/ 333 h 417"/>
                <a:gd name="T90" fmla="*/ 250 w 351"/>
                <a:gd name="T91" fmla="*/ 327 h 417"/>
                <a:gd name="T92" fmla="*/ 267 w 351"/>
                <a:gd name="T93" fmla="*/ 330 h 417"/>
                <a:gd name="T94" fmla="*/ 279 w 351"/>
                <a:gd name="T95" fmla="*/ 324 h 417"/>
                <a:gd name="T96" fmla="*/ 279 w 351"/>
                <a:gd name="T97" fmla="*/ 300 h 417"/>
                <a:gd name="T98" fmla="*/ 261 w 351"/>
                <a:gd name="T99" fmla="*/ 289 h 417"/>
                <a:gd name="T100" fmla="*/ 242 w 351"/>
                <a:gd name="T101" fmla="*/ 301 h 417"/>
                <a:gd name="T102" fmla="*/ 239 w 351"/>
                <a:gd name="T103" fmla="*/ 282 h 417"/>
                <a:gd name="T104" fmla="*/ 259 w 351"/>
                <a:gd name="T105" fmla="*/ 254 h 417"/>
                <a:gd name="T106" fmla="*/ 285 w 351"/>
                <a:gd name="T107" fmla="*/ 242 h 417"/>
                <a:gd name="T108" fmla="*/ 307 w 351"/>
                <a:gd name="T109" fmla="*/ 198 h 417"/>
                <a:gd name="T110" fmla="*/ 351 w 351"/>
                <a:gd name="T111" fmla="*/ 161 h 417"/>
                <a:gd name="T112" fmla="*/ 333 w 351"/>
                <a:gd name="T113" fmla="*/ 155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51" h="417">
                  <a:moveTo>
                    <a:pt x="333" y="155"/>
                  </a:moveTo>
                  <a:lnTo>
                    <a:pt x="321" y="157"/>
                  </a:lnTo>
                  <a:lnTo>
                    <a:pt x="310" y="148"/>
                  </a:lnTo>
                  <a:lnTo>
                    <a:pt x="305" y="133"/>
                  </a:lnTo>
                  <a:lnTo>
                    <a:pt x="299" y="127"/>
                  </a:lnTo>
                  <a:lnTo>
                    <a:pt x="285" y="119"/>
                  </a:lnTo>
                  <a:lnTo>
                    <a:pt x="258" y="90"/>
                  </a:lnTo>
                  <a:lnTo>
                    <a:pt x="214" y="60"/>
                  </a:lnTo>
                  <a:lnTo>
                    <a:pt x="183" y="34"/>
                  </a:lnTo>
                  <a:lnTo>
                    <a:pt x="167" y="32"/>
                  </a:lnTo>
                  <a:lnTo>
                    <a:pt x="127" y="5"/>
                  </a:lnTo>
                  <a:lnTo>
                    <a:pt x="105" y="0"/>
                  </a:lnTo>
                  <a:lnTo>
                    <a:pt x="70" y="7"/>
                  </a:lnTo>
                  <a:lnTo>
                    <a:pt x="14" y="14"/>
                  </a:lnTo>
                  <a:lnTo>
                    <a:pt x="0" y="43"/>
                  </a:lnTo>
                  <a:lnTo>
                    <a:pt x="3" y="62"/>
                  </a:lnTo>
                  <a:lnTo>
                    <a:pt x="23" y="77"/>
                  </a:lnTo>
                  <a:lnTo>
                    <a:pt x="32" y="122"/>
                  </a:lnTo>
                  <a:lnTo>
                    <a:pt x="16" y="148"/>
                  </a:lnTo>
                  <a:lnTo>
                    <a:pt x="22" y="185"/>
                  </a:lnTo>
                  <a:lnTo>
                    <a:pt x="39" y="199"/>
                  </a:lnTo>
                  <a:lnTo>
                    <a:pt x="33" y="210"/>
                  </a:lnTo>
                  <a:lnTo>
                    <a:pt x="34" y="230"/>
                  </a:lnTo>
                  <a:lnTo>
                    <a:pt x="46" y="241"/>
                  </a:lnTo>
                  <a:lnTo>
                    <a:pt x="44" y="264"/>
                  </a:lnTo>
                  <a:lnTo>
                    <a:pt x="52" y="314"/>
                  </a:lnTo>
                  <a:lnTo>
                    <a:pt x="77" y="314"/>
                  </a:lnTo>
                  <a:lnTo>
                    <a:pt x="83" y="341"/>
                  </a:lnTo>
                  <a:lnTo>
                    <a:pt x="72" y="363"/>
                  </a:lnTo>
                  <a:lnTo>
                    <a:pt x="59" y="376"/>
                  </a:lnTo>
                  <a:lnTo>
                    <a:pt x="80" y="378"/>
                  </a:lnTo>
                  <a:lnTo>
                    <a:pt x="114" y="376"/>
                  </a:lnTo>
                  <a:lnTo>
                    <a:pt x="127" y="365"/>
                  </a:lnTo>
                  <a:lnTo>
                    <a:pt x="142" y="373"/>
                  </a:lnTo>
                  <a:lnTo>
                    <a:pt x="162" y="375"/>
                  </a:lnTo>
                  <a:lnTo>
                    <a:pt x="197" y="417"/>
                  </a:lnTo>
                  <a:lnTo>
                    <a:pt x="221" y="390"/>
                  </a:lnTo>
                  <a:lnTo>
                    <a:pt x="240" y="392"/>
                  </a:lnTo>
                  <a:lnTo>
                    <a:pt x="246" y="382"/>
                  </a:lnTo>
                  <a:lnTo>
                    <a:pt x="235" y="366"/>
                  </a:lnTo>
                  <a:lnTo>
                    <a:pt x="241" y="349"/>
                  </a:lnTo>
                  <a:lnTo>
                    <a:pt x="221" y="348"/>
                  </a:lnTo>
                  <a:lnTo>
                    <a:pt x="219" y="338"/>
                  </a:lnTo>
                  <a:lnTo>
                    <a:pt x="231" y="325"/>
                  </a:lnTo>
                  <a:lnTo>
                    <a:pt x="239" y="333"/>
                  </a:lnTo>
                  <a:lnTo>
                    <a:pt x="250" y="327"/>
                  </a:lnTo>
                  <a:lnTo>
                    <a:pt x="267" y="330"/>
                  </a:lnTo>
                  <a:lnTo>
                    <a:pt x="279" y="324"/>
                  </a:lnTo>
                  <a:lnTo>
                    <a:pt x="279" y="300"/>
                  </a:lnTo>
                  <a:lnTo>
                    <a:pt x="261" y="289"/>
                  </a:lnTo>
                  <a:lnTo>
                    <a:pt x="242" y="301"/>
                  </a:lnTo>
                  <a:lnTo>
                    <a:pt x="239" y="282"/>
                  </a:lnTo>
                  <a:lnTo>
                    <a:pt x="259" y="254"/>
                  </a:lnTo>
                  <a:lnTo>
                    <a:pt x="285" y="242"/>
                  </a:lnTo>
                  <a:lnTo>
                    <a:pt x="307" y="198"/>
                  </a:lnTo>
                  <a:lnTo>
                    <a:pt x="351" y="161"/>
                  </a:lnTo>
                  <a:lnTo>
                    <a:pt x="333" y="155"/>
                  </a:lnTo>
                  <a:close/>
                </a:path>
              </a:pathLst>
            </a:custGeom>
            <a:solidFill>
              <a:srgbClr val="FF3300"/>
            </a:solidFill>
            <a:ln w="3175">
              <a:solidFill>
                <a:schemeClr val="bg1"/>
              </a:solidFill>
            </a:ln>
          </p:spPr>
          <p:txBody>
            <a:bodyPr lIns="51428" tIns="25714" rIns="51428" bIns="25714"/>
            <a:lstStyle/>
            <a:p>
              <a:pPr defTabSz="342900"/>
              <a:endParaRPr lang="pt-BR" sz="1350" kern="0">
                <a:solidFill>
                  <a:prstClr val="black"/>
                </a:solidFill>
                <a:latin typeface="Gill Sans MT" panose="020B0502020104020203" pitchFamily="34" charset="0"/>
                <a:cs typeface="Times New Roman" pitchFamily="18" charset="0"/>
              </a:endParaRPr>
            </a:p>
          </p:txBody>
        </p:sp>
        <p:grpSp>
          <p:nvGrpSpPr>
            <p:cNvPr id="47" name="Grupo 61">
              <a:extLst>
                <a:ext uri="{FF2B5EF4-FFF2-40B4-BE49-F238E27FC236}">
                  <a16:creationId xmlns:a16="http://schemas.microsoft.com/office/drawing/2014/main" id="{34E3F9A5-B54E-EF5E-C537-FEB04DCECAB9}"/>
                </a:ext>
              </a:extLst>
            </p:cNvPr>
            <p:cNvGrpSpPr/>
            <p:nvPr/>
          </p:nvGrpSpPr>
          <p:grpSpPr>
            <a:xfrm>
              <a:off x="2631385" y="1661579"/>
              <a:ext cx="1596632" cy="1524422"/>
              <a:chOff x="2609537" y="1352598"/>
              <a:chExt cx="1596632" cy="1524422"/>
            </a:xfrm>
          </p:grpSpPr>
          <p:sp>
            <p:nvSpPr>
              <p:cNvPr id="53" name="Freeform 6">
                <a:extLst>
                  <a:ext uri="{FF2B5EF4-FFF2-40B4-BE49-F238E27FC236}">
                    <a16:creationId xmlns:a16="http://schemas.microsoft.com/office/drawing/2014/main" id="{00FC4489-912A-2A94-FFFC-529CBC0900AF}"/>
                  </a:ext>
                </a:extLst>
              </p:cNvPr>
              <p:cNvSpPr>
                <a:spLocks/>
              </p:cNvSpPr>
              <p:nvPr/>
            </p:nvSpPr>
            <p:spPr bwMode="auto">
              <a:xfrm>
                <a:off x="2609537" y="1352598"/>
                <a:ext cx="1596632" cy="1524422"/>
              </a:xfrm>
              <a:custGeom>
                <a:avLst/>
                <a:gdLst>
                  <a:gd name="T0" fmla="*/ 1016 w 1135"/>
                  <a:gd name="T1" fmla="*/ 558 h 1074"/>
                  <a:gd name="T2" fmla="*/ 1058 w 1135"/>
                  <a:gd name="T3" fmla="*/ 458 h 1074"/>
                  <a:gd name="T4" fmla="*/ 1118 w 1135"/>
                  <a:gd name="T5" fmla="*/ 325 h 1074"/>
                  <a:gd name="T6" fmla="*/ 1113 w 1135"/>
                  <a:gd name="T7" fmla="*/ 309 h 1074"/>
                  <a:gd name="T8" fmla="*/ 1075 w 1135"/>
                  <a:gd name="T9" fmla="*/ 299 h 1074"/>
                  <a:gd name="T10" fmla="*/ 1048 w 1135"/>
                  <a:gd name="T11" fmla="*/ 288 h 1074"/>
                  <a:gd name="T12" fmla="*/ 1021 w 1135"/>
                  <a:gd name="T13" fmla="*/ 273 h 1074"/>
                  <a:gd name="T14" fmla="*/ 1004 w 1135"/>
                  <a:gd name="T15" fmla="*/ 269 h 1074"/>
                  <a:gd name="T16" fmla="*/ 983 w 1135"/>
                  <a:gd name="T17" fmla="*/ 276 h 1074"/>
                  <a:gd name="T18" fmla="*/ 973 w 1135"/>
                  <a:gd name="T19" fmla="*/ 275 h 1074"/>
                  <a:gd name="T20" fmla="*/ 949 w 1135"/>
                  <a:gd name="T21" fmla="*/ 272 h 1074"/>
                  <a:gd name="T22" fmla="*/ 922 w 1135"/>
                  <a:gd name="T23" fmla="*/ 298 h 1074"/>
                  <a:gd name="T24" fmla="*/ 914 w 1135"/>
                  <a:gd name="T25" fmla="*/ 319 h 1074"/>
                  <a:gd name="T26" fmla="*/ 932 w 1135"/>
                  <a:gd name="T27" fmla="*/ 349 h 1074"/>
                  <a:gd name="T28" fmla="*/ 901 w 1135"/>
                  <a:gd name="T29" fmla="*/ 353 h 1074"/>
                  <a:gd name="T30" fmla="*/ 888 w 1135"/>
                  <a:gd name="T31" fmla="*/ 349 h 1074"/>
                  <a:gd name="T32" fmla="*/ 852 w 1135"/>
                  <a:gd name="T33" fmla="*/ 384 h 1074"/>
                  <a:gd name="T34" fmla="*/ 822 w 1135"/>
                  <a:gd name="T35" fmla="*/ 438 h 1074"/>
                  <a:gd name="T36" fmla="*/ 844 w 1135"/>
                  <a:gd name="T37" fmla="*/ 380 h 1074"/>
                  <a:gd name="T38" fmla="*/ 797 w 1135"/>
                  <a:gd name="T39" fmla="*/ 372 h 1074"/>
                  <a:gd name="T40" fmla="*/ 744 w 1135"/>
                  <a:gd name="T41" fmla="*/ 379 h 1074"/>
                  <a:gd name="T42" fmla="*/ 737 w 1135"/>
                  <a:gd name="T43" fmla="*/ 389 h 1074"/>
                  <a:gd name="T44" fmla="*/ 701 w 1135"/>
                  <a:gd name="T45" fmla="*/ 406 h 1074"/>
                  <a:gd name="T46" fmla="*/ 714 w 1135"/>
                  <a:gd name="T47" fmla="*/ 361 h 1074"/>
                  <a:gd name="T48" fmla="*/ 746 w 1135"/>
                  <a:gd name="T49" fmla="*/ 367 h 1074"/>
                  <a:gd name="T50" fmla="*/ 770 w 1135"/>
                  <a:gd name="T51" fmla="*/ 362 h 1074"/>
                  <a:gd name="T52" fmla="*/ 784 w 1135"/>
                  <a:gd name="T53" fmla="*/ 357 h 1074"/>
                  <a:gd name="T54" fmla="*/ 810 w 1135"/>
                  <a:gd name="T55" fmla="*/ 364 h 1074"/>
                  <a:gd name="T56" fmla="*/ 856 w 1135"/>
                  <a:gd name="T57" fmla="*/ 343 h 1074"/>
                  <a:gd name="T58" fmla="*/ 881 w 1135"/>
                  <a:gd name="T59" fmla="*/ 312 h 1074"/>
                  <a:gd name="T60" fmla="*/ 903 w 1135"/>
                  <a:gd name="T61" fmla="*/ 267 h 1074"/>
                  <a:gd name="T62" fmla="*/ 865 w 1135"/>
                  <a:gd name="T63" fmla="*/ 224 h 1074"/>
                  <a:gd name="T64" fmla="*/ 758 w 1135"/>
                  <a:gd name="T65" fmla="*/ 232 h 1074"/>
                  <a:gd name="T66" fmla="*/ 729 w 1135"/>
                  <a:gd name="T67" fmla="*/ 292 h 1074"/>
                  <a:gd name="T68" fmla="*/ 735 w 1135"/>
                  <a:gd name="T69" fmla="*/ 322 h 1074"/>
                  <a:gd name="T70" fmla="*/ 711 w 1135"/>
                  <a:gd name="T71" fmla="*/ 323 h 1074"/>
                  <a:gd name="T72" fmla="*/ 678 w 1135"/>
                  <a:gd name="T73" fmla="*/ 315 h 1074"/>
                  <a:gd name="T74" fmla="*/ 598 w 1135"/>
                  <a:gd name="T75" fmla="*/ 356 h 1074"/>
                  <a:gd name="T76" fmla="*/ 573 w 1135"/>
                  <a:gd name="T77" fmla="*/ 399 h 1074"/>
                  <a:gd name="T78" fmla="*/ 578 w 1135"/>
                  <a:gd name="T79" fmla="*/ 432 h 1074"/>
                  <a:gd name="T80" fmla="*/ 591 w 1135"/>
                  <a:gd name="T81" fmla="*/ 360 h 1074"/>
                  <a:gd name="T82" fmla="*/ 536 w 1135"/>
                  <a:gd name="T83" fmla="*/ 357 h 1074"/>
                  <a:gd name="T84" fmla="*/ 487 w 1135"/>
                  <a:gd name="T85" fmla="*/ 380 h 1074"/>
                  <a:gd name="T86" fmla="*/ 553 w 1135"/>
                  <a:gd name="T87" fmla="*/ 352 h 1074"/>
                  <a:gd name="T88" fmla="*/ 590 w 1135"/>
                  <a:gd name="T89" fmla="*/ 329 h 1074"/>
                  <a:gd name="T90" fmla="*/ 552 w 1135"/>
                  <a:gd name="T91" fmla="*/ 280 h 1074"/>
                  <a:gd name="T92" fmla="*/ 451 w 1135"/>
                  <a:gd name="T93" fmla="*/ 145 h 1074"/>
                  <a:gd name="T94" fmla="*/ 336 w 1135"/>
                  <a:gd name="T95" fmla="*/ 11 h 1074"/>
                  <a:gd name="T96" fmla="*/ 246 w 1135"/>
                  <a:gd name="T97" fmla="*/ 17 h 1074"/>
                  <a:gd name="T98" fmla="*/ 195 w 1135"/>
                  <a:gd name="T99" fmla="*/ 50 h 1074"/>
                  <a:gd name="T100" fmla="*/ 118 w 1135"/>
                  <a:gd name="T101" fmla="*/ 67 h 1074"/>
                  <a:gd name="T102" fmla="*/ 26 w 1135"/>
                  <a:gd name="T103" fmla="*/ 94 h 1074"/>
                  <a:gd name="T104" fmla="*/ 23 w 1135"/>
                  <a:gd name="T105" fmla="*/ 276 h 1074"/>
                  <a:gd name="T106" fmla="*/ 185 w 1135"/>
                  <a:gd name="T107" fmla="*/ 387 h 1074"/>
                  <a:gd name="T108" fmla="*/ 196 w 1135"/>
                  <a:gd name="T109" fmla="*/ 447 h 1074"/>
                  <a:gd name="T110" fmla="*/ 41 w 1135"/>
                  <a:gd name="T111" fmla="*/ 830 h 1074"/>
                  <a:gd name="T112" fmla="*/ 73 w 1135"/>
                  <a:gd name="T113" fmla="*/ 906 h 1074"/>
                  <a:gd name="T114" fmla="*/ 173 w 1135"/>
                  <a:gd name="T115" fmla="*/ 1062 h 1074"/>
                  <a:gd name="T116" fmla="*/ 856 w 1135"/>
                  <a:gd name="T117" fmla="*/ 951 h 1074"/>
                  <a:gd name="T118" fmla="*/ 843 w 1135"/>
                  <a:gd name="T119" fmla="*/ 834 h 1074"/>
                  <a:gd name="T120" fmla="*/ 925 w 1135"/>
                  <a:gd name="T121" fmla="*/ 724 h 10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35" h="1074">
                    <a:moveTo>
                      <a:pt x="889" y="665"/>
                    </a:moveTo>
                    <a:cubicBezTo>
                      <a:pt x="930" y="658"/>
                      <a:pt x="930" y="658"/>
                      <a:pt x="930" y="658"/>
                    </a:cubicBezTo>
                    <a:cubicBezTo>
                      <a:pt x="964" y="628"/>
                      <a:pt x="964" y="628"/>
                      <a:pt x="964" y="628"/>
                    </a:cubicBezTo>
                    <a:cubicBezTo>
                      <a:pt x="984" y="600"/>
                      <a:pt x="984" y="600"/>
                      <a:pt x="984" y="600"/>
                    </a:cubicBezTo>
                    <a:cubicBezTo>
                      <a:pt x="1016" y="558"/>
                      <a:pt x="1016" y="558"/>
                      <a:pt x="1016" y="558"/>
                    </a:cubicBezTo>
                    <a:cubicBezTo>
                      <a:pt x="1019" y="539"/>
                      <a:pt x="1019" y="539"/>
                      <a:pt x="1019" y="539"/>
                    </a:cubicBezTo>
                    <a:cubicBezTo>
                      <a:pt x="1014" y="513"/>
                      <a:pt x="1014" y="513"/>
                      <a:pt x="1014" y="513"/>
                    </a:cubicBezTo>
                    <a:cubicBezTo>
                      <a:pt x="1016" y="505"/>
                      <a:pt x="1016" y="505"/>
                      <a:pt x="1016" y="505"/>
                    </a:cubicBezTo>
                    <a:cubicBezTo>
                      <a:pt x="1024" y="492"/>
                      <a:pt x="1024" y="492"/>
                      <a:pt x="1024" y="492"/>
                    </a:cubicBezTo>
                    <a:cubicBezTo>
                      <a:pt x="1058" y="458"/>
                      <a:pt x="1058" y="458"/>
                      <a:pt x="1058" y="458"/>
                    </a:cubicBezTo>
                    <a:cubicBezTo>
                      <a:pt x="1070" y="444"/>
                      <a:pt x="1070" y="444"/>
                      <a:pt x="1070" y="444"/>
                    </a:cubicBezTo>
                    <a:cubicBezTo>
                      <a:pt x="1087" y="404"/>
                      <a:pt x="1087" y="404"/>
                      <a:pt x="1087" y="404"/>
                    </a:cubicBezTo>
                    <a:cubicBezTo>
                      <a:pt x="1100" y="363"/>
                      <a:pt x="1100" y="363"/>
                      <a:pt x="1100" y="363"/>
                    </a:cubicBezTo>
                    <a:cubicBezTo>
                      <a:pt x="1111" y="332"/>
                      <a:pt x="1111" y="332"/>
                      <a:pt x="1111" y="332"/>
                    </a:cubicBezTo>
                    <a:cubicBezTo>
                      <a:pt x="1118" y="325"/>
                      <a:pt x="1118" y="325"/>
                      <a:pt x="1118" y="325"/>
                    </a:cubicBezTo>
                    <a:cubicBezTo>
                      <a:pt x="1132" y="322"/>
                      <a:pt x="1132" y="322"/>
                      <a:pt x="1132" y="322"/>
                    </a:cubicBezTo>
                    <a:cubicBezTo>
                      <a:pt x="1135" y="314"/>
                      <a:pt x="1135" y="314"/>
                      <a:pt x="1135" y="314"/>
                    </a:cubicBezTo>
                    <a:cubicBezTo>
                      <a:pt x="1133" y="307"/>
                      <a:pt x="1133" y="307"/>
                      <a:pt x="1133" y="307"/>
                    </a:cubicBezTo>
                    <a:cubicBezTo>
                      <a:pt x="1126" y="305"/>
                      <a:pt x="1126" y="305"/>
                      <a:pt x="1126" y="305"/>
                    </a:cubicBezTo>
                    <a:cubicBezTo>
                      <a:pt x="1113" y="309"/>
                      <a:pt x="1113" y="309"/>
                      <a:pt x="1113" y="309"/>
                    </a:cubicBezTo>
                    <a:cubicBezTo>
                      <a:pt x="1106" y="300"/>
                      <a:pt x="1106" y="300"/>
                      <a:pt x="1106" y="300"/>
                    </a:cubicBezTo>
                    <a:cubicBezTo>
                      <a:pt x="1100" y="298"/>
                      <a:pt x="1100" y="298"/>
                      <a:pt x="1100" y="298"/>
                    </a:cubicBezTo>
                    <a:cubicBezTo>
                      <a:pt x="1085" y="307"/>
                      <a:pt x="1085" y="307"/>
                      <a:pt x="1085" y="307"/>
                    </a:cubicBezTo>
                    <a:cubicBezTo>
                      <a:pt x="1076" y="305"/>
                      <a:pt x="1076" y="305"/>
                      <a:pt x="1076" y="305"/>
                    </a:cubicBezTo>
                    <a:cubicBezTo>
                      <a:pt x="1075" y="299"/>
                      <a:pt x="1075" y="299"/>
                      <a:pt x="1075" y="299"/>
                    </a:cubicBezTo>
                    <a:cubicBezTo>
                      <a:pt x="1070" y="291"/>
                      <a:pt x="1070" y="291"/>
                      <a:pt x="1070" y="291"/>
                    </a:cubicBezTo>
                    <a:cubicBezTo>
                      <a:pt x="1062" y="291"/>
                      <a:pt x="1062" y="291"/>
                      <a:pt x="1062" y="291"/>
                    </a:cubicBezTo>
                    <a:cubicBezTo>
                      <a:pt x="1060" y="286"/>
                      <a:pt x="1060" y="286"/>
                      <a:pt x="1060" y="286"/>
                    </a:cubicBezTo>
                    <a:cubicBezTo>
                      <a:pt x="1057" y="285"/>
                      <a:pt x="1057" y="285"/>
                      <a:pt x="1057" y="285"/>
                    </a:cubicBezTo>
                    <a:cubicBezTo>
                      <a:pt x="1048" y="288"/>
                      <a:pt x="1048" y="288"/>
                      <a:pt x="1048" y="288"/>
                    </a:cubicBezTo>
                    <a:cubicBezTo>
                      <a:pt x="1044" y="281"/>
                      <a:pt x="1044" y="281"/>
                      <a:pt x="1044" y="281"/>
                    </a:cubicBezTo>
                    <a:cubicBezTo>
                      <a:pt x="1033" y="282"/>
                      <a:pt x="1033" y="282"/>
                      <a:pt x="1033" y="282"/>
                    </a:cubicBezTo>
                    <a:cubicBezTo>
                      <a:pt x="1033" y="278"/>
                      <a:pt x="1033" y="278"/>
                      <a:pt x="1033" y="278"/>
                    </a:cubicBezTo>
                    <a:cubicBezTo>
                      <a:pt x="1021" y="279"/>
                      <a:pt x="1021" y="279"/>
                      <a:pt x="1021" y="279"/>
                    </a:cubicBezTo>
                    <a:cubicBezTo>
                      <a:pt x="1021" y="273"/>
                      <a:pt x="1021" y="273"/>
                      <a:pt x="1021" y="273"/>
                    </a:cubicBezTo>
                    <a:cubicBezTo>
                      <a:pt x="1017" y="272"/>
                      <a:pt x="1017" y="272"/>
                      <a:pt x="1017" y="272"/>
                    </a:cubicBezTo>
                    <a:cubicBezTo>
                      <a:pt x="1012" y="276"/>
                      <a:pt x="1012" y="276"/>
                      <a:pt x="1012" y="276"/>
                    </a:cubicBezTo>
                    <a:cubicBezTo>
                      <a:pt x="1009" y="274"/>
                      <a:pt x="1009" y="274"/>
                      <a:pt x="1009" y="274"/>
                    </a:cubicBezTo>
                    <a:cubicBezTo>
                      <a:pt x="1008" y="269"/>
                      <a:pt x="1008" y="269"/>
                      <a:pt x="1008" y="269"/>
                    </a:cubicBezTo>
                    <a:cubicBezTo>
                      <a:pt x="1004" y="269"/>
                      <a:pt x="1004" y="269"/>
                      <a:pt x="1004" y="269"/>
                    </a:cubicBezTo>
                    <a:cubicBezTo>
                      <a:pt x="998" y="274"/>
                      <a:pt x="998" y="274"/>
                      <a:pt x="998" y="274"/>
                    </a:cubicBezTo>
                    <a:cubicBezTo>
                      <a:pt x="989" y="276"/>
                      <a:pt x="989" y="276"/>
                      <a:pt x="989" y="276"/>
                    </a:cubicBezTo>
                    <a:cubicBezTo>
                      <a:pt x="986" y="269"/>
                      <a:pt x="986" y="269"/>
                      <a:pt x="986" y="269"/>
                    </a:cubicBezTo>
                    <a:cubicBezTo>
                      <a:pt x="982" y="270"/>
                      <a:pt x="982" y="270"/>
                      <a:pt x="982" y="270"/>
                    </a:cubicBezTo>
                    <a:cubicBezTo>
                      <a:pt x="983" y="276"/>
                      <a:pt x="983" y="276"/>
                      <a:pt x="983" y="276"/>
                    </a:cubicBezTo>
                    <a:cubicBezTo>
                      <a:pt x="978" y="275"/>
                      <a:pt x="978" y="275"/>
                      <a:pt x="978" y="275"/>
                    </a:cubicBezTo>
                    <a:cubicBezTo>
                      <a:pt x="978" y="270"/>
                      <a:pt x="978" y="270"/>
                      <a:pt x="978" y="270"/>
                    </a:cubicBezTo>
                    <a:cubicBezTo>
                      <a:pt x="973" y="268"/>
                      <a:pt x="973" y="268"/>
                      <a:pt x="973" y="268"/>
                    </a:cubicBezTo>
                    <a:cubicBezTo>
                      <a:pt x="970" y="272"/>
                      <a:pt x="970" y="272"/>
                      <a:pt x="970" y="272"/>
                    </a:cubicBezTo>
                    <a:cubicBezTo>
                      <a:pt x="973" y="275"/>
                      <a:pt x="973" y="275"/>
                      <a:pt x="973" y="275"/>
                    </a:cubicBezTo>
                    <a:cubicBezTo>
                      <a:pt x="966" y="273"/>
                      <a:pt x="966" y="273"/>
                      <a:pt x="966" y="273"/>
                    </a:cubicBezTo>
                    <a:cubicBezTo>
                      <a:pt x="964" y="269"/>
                      <a:pt x="964" y="269"/>
                      <a:pt x="964" y="269"/>
                    </a:cubicBezTo>
                    <a:cubicBezTo>
                      <a:pt x="959" y="270"/>
                      <a:pt x="959" y="270"/>
                      <a:pt x="959" y="270"/>
                    </a:cubicBezTo>
                    <a:cubicBezTo>
                      <a:pt x="958" y="275"/>
                      <a:pt x="958" y="275"/>
                      <a:pt x="958" y="275"/>
                    </a:cubicBezTo>
                    <a:cubicBezTo>
                      <a:pt x="949" y="272"/>
                      <a:pt x="949" y="272"/>
                      <a:pt x="949" y="272"/>
                    </a:cubicBezTo>
                    <a:cubicBezTo>
                      <a:pt x="939" y="279"/>
                      <a:pt x="939" y="279"/>
                      <a:pt x="939" y="279"/>
                    </a:cubicBezTo>
                    <a:cubicBezTo>
                      <a:pt x="939" y="283"/>
                      <a:pt x="939" y="283"/>
                      <a:pt x="939" y="283"/>
                    </a:cubicBezTo>
                    <a:cubicBezTo>
                      <a:pt x="936" y="282"/>
                      <a:pt x="936" y="282"/>
                      <a:pt x="936" y="282"/>
                    </a:cubicBezTo>
                    <a:cubicBezTo>
                      <a:pt x="927" y="288"/>
                      <a:pt x="927" y="288"/>
                      <a:pt x="927" y="288"/>
                    </a:cubicBezTo>
                    <a:cubicBezTo>
                      <a:pt x="922" y="298"/>
                      <a:pt x="922" y="298"/>
                      <a:pt x="922" y="298"/>
                    </a:cubicBezTo>
                    <a:cubicBezTo>
                      <a:pt x="925" y="309"/>
                      <a:pt x="925" y="309"/>
                      <a:pt x="925" y="309"/>
                    </a:cubicBezTo>
                    <a:cubicBezTo>
                      <a:pt x="916" y="303"/>
                      <a:pt x="916" y="303"/>
                      <a:pt x="916" y="303"/>
                    </a:cubicBezTo>
                    <a:cubicBezTo>
                      <a:pt x="909" y="310"/>
                      <a:pt x="909" y="310"/>
                      <a:pt x="909" y="310"/>
                    </a:cubicBezTo>
                    <a:cubicBezTo>
                      <a:pt x="910" y="315"/>
                      <a:pt x="910" y="315"/>
                      <a:pt x="910" y="315"/>
                    </a:cubicBezTo>
                    <a:cubicBezTo>
                      <a:pt x="914" y="319"/>
                      <a:pt x="914" y="319"/>
                      <a:pt x="914" y="319"/>
                    </a:cubicBezTo>
                    <a:cubicBezTo>
                      <a:pt x="909" y="320"/>
                      <a:pt x="909" y="320"/>
                      <a:pt x="909" y="320"/>
                    </a:cubicBezTo>
                    <a:cubicBezTo>
                      <a:pt x="907" y="332"/>
                      <a:pt x="907" y="332"/>
                      <a:pt x="907" y="332"/>
                    </a:cubicBezTo>
                    <a:cubicBezTo>
                      <a:pt x="910" y="341"/>
                      <a:pt x="910" y="341"/>
                      <a:pt x="910" y="341"/>
                    </a:cubicBezTo>
                    <a:cubicBezTo>
                      <a:pt x="916" y="343"/>
                      <a:pt x="916" y="343"/>
                      <a:pt x="916" y="343"/>
                    </a:cubicBezTo>
                    <a:cubicBezTo>
                      <a:pt x="932" y="349"/>
                      <a:pt x="932" y="349"/>
                      <a:pt x="932" y="349"/>
                    </a:cubicBezTo>
                    <a:cubicBezTo>
                      <a:pt x="916" y="345"/>
                      <a:pt x="916" y="345"/>
                      <a:pt x="916" y="345"/>
                    </a:cubicBezTo>
                    <a:cubicBezTo>
                      <a:pt x="905" y="350"/>
                      <a:pt x="905" y="350"/>
                      <a:pt x="905" y="350"/>
                    </a:cubicBezTo>
                    <a:cubicBezTo>
                      <a:pt x="905" y="353"/>
                      <a:pt x="905" y="353"/>
                      <a:pt x="905" y="353"/>
                    </a:cubicBezTo>
                    <a:cubicBezTo>
                      <a:pt x="919" y="365"/>
                      <a:pt x="919" y="365"/>
                      <a:pt x="919" y="365"/>
                    </a:cubicBezTo>
                    <a:cubicBezTo>
                      <a:pt x="901" y="353"/>
                      <a:pt x="901" y="353"/>
                      <a:pt x="901" y="353"/>
                    </a:cubicBezTo>
                    <a:cubicBezTo>
                      <a:pt x="902" y="346"/>
                      <a:pt x="902" y="346"/>
                      <a:pt x="902" y="346"/>
                    </a:cubicBezTo>
                    <a:cubicBezTo>
                      <a:pt x="896" y="348"/>
                      <a:pt x="896" y="348"/>
                      <a:pt x="896" y="348"/>
                    </a:cubicBezTo>
                    <a:cubicBezTo>
                      <a:pt x="893" y="343"/>
                      <a:pt x="893" y="343"/>
                      <a:pt x="893" y="343"/>
                    </a:cubicBezTo>
                    <a:cubicBezTo>
                      <a:pt x="889" y="343"/>
                      <a:pt x="889" y="343"/>
                      <a:pt x="889" y="343"/>
                    </a:cubicBezTo>
                    <a:cubicBezTo>
                      <a:pt x="888" y="349"/>
                      <a:pt x="888" y="349"/>
                      <a:pt x="888" y="349"/>
                    </a:cubicBezTo>
                    <a:cubicBezTo>
                      <a:pt x="878" y="354"/>
                      <a:pt x="878" y="354"/>
                      <a:pt x="878" y="354"/>
                    </a:cubicBezTo>
                    <a:cubicBezTo>
                      <a:pt x="879" y="348"/>
                      <a:pt x="879" y="348"/>
                      <a:pt x="879" y="348"/>
                    </a:cubicBezTo>
                    <a:cubicBezTo>
                      <a:pt x="875" y="348"/>
                      <a:pt x="875" y="348"/>
                      <a:pt x="875" y="348"/>
                    </a:cubicBezTo>
                    <a:cubicBezTo>
                      <a:pt x="858" y="363"/>
                      <a:pt x="858" y="363"/>
                      <a:pt x="858" y="363"/>
                    </a:cubicBezTo>
                    <a:cubicBezTo>
                      <a:pt x="852" y="384"/>
                      <a:pt x="852" y="384"/>
                      <a:pt x="852" y="384"/>
                    </a:cubicBezTo>
                    <a:cubicBezTo>
                      <a:pt x="835" y="402"/>
                      <a:pt x="835" y="402"/>
                      <a:pt x="835" y="402"/>
                    </a:cubicBezTo>
                    <a:cubicBezTo>
                      <a:pt x="838" y="410"/>
                      <a:pt x="838" y="410"/>
                      <a:pt x="838" y="410"/>
                    </a:cubicBezTo>
                    <a:cubicBezTo>
                      <a:pt x="827" y="415"/>
                      <a:pt x="827" y="415"/>
                      <a:pt x="827" y="415"/>
                    </a:cubicBezTo>
                    <a:cubicBezTo>
                      <a:pt x="831" y="431"/>
                      <a:pt x="831" y="431"/>
                      <a:pt x="831" y="431"/>
                    </a:cubicBezTo>
                    <a:cubicBezTo>
                      <a:pt x="822" y="438"/>
                      <a:pt x="822" y="438"/>
                      <a:pt x="822" y="438"/>
                    </a:cubicBezTo>
                    <a:cubicBezTo>
                      <a:pt x="822" y="452"/>
                      <a:pt x="822" y="452"/>
                      <a:pt x="822" y="452"/>
                    </a:cubicBezTo>
                    <a:cubicBezTo>
                      <a:pt x="817" y="437"/>
                      <a:pt x="817" y="437"/>
                      <a:pt x="817" y="437"/>
                    </a:cubicBezTo>
                    <a:cubicBezTo>
                      <a:pt x="823" y="430"/>
                      <a:pt x="823" y="430"/>
                      <a:pt x="823" y="430"/>
                    </a:cubicBezTo>
                    <a:cubicBezTo>
                      <a:pt x="820" y="411"/>
                      <a:pt x="820" y="411"/>
                      <a:pt x="820" y="411"/>
                    </a:cubicBezTo>
                    <a:cubicBezTo>
                      <a:pt x="844" y="380"/>
                      <a:pt x="844" y="380"/>
                      <a:pt x="844" y="380"/>
                    </a:cubicBezTo>
                    <a:cubicBezTo>
                      <a:pt x="844" y="368"/>
                      <a:pt x="844" y="368"/>
                      <a:pt x="844" y="368"/>
                    </a:cubicBezTo>
                    <a:cubicBezTo>
                      <a:pt x="840" y="364"/>
                      <a:pt x="840" y="364"/>
                      <a:pt x="840" y="364"/>
                    </a:cubicBezTo>
                    <a:cubicBezTo>
                      <a:pt x="818" y="375"/>
                      <a:pt x="818" y="375"/>
                      <a:pt x="818" y="375"/>
                    </a:cubicBezTo>
                    <a:cubicBezTo>
                      <a:pt x="813" y="371"/>
                      <a:pt x="813" y="371"/>
                      <a:pt x="813" y="371"/>
                    </a:cubicBezTo>
                    <a:cubicBezTo>
                      <a:pt x="797" y="372"/>
                      <a:pt x="797" y="372"/>
                      <a:pt x="797" y="372"/>
                    </a:cubicBezTo>
                    <a:cubicBezTo>
                      <a:pt x="788" y="379"/>
                      <a:pt x="788" y="379"/>
                      <a:pt x="788" y="379"/>
                    </a:cubicBezTo>
                    <a:cubicBezTo>
                      <a:pt x="769" y="381"/>
                      <a:pt x="769" y="381"/>
                      <a:pt x="769" y="381"/>
                    </a:cubicBezTo>
                    <a:cubicBezTo>
                      <a:pt x="759" y="377"/>
                      <a:pt x="759" y="377"/>
                      <a:pt x="759" y="377"/>
                    </a:cubicBezTo>
                    <a:cubicBezTo>
                      <a:pt x="747" y="374"/>
                      <a:pt x="747" y="374"/>
                      <a:pt x="747" y="374"/>
                    </a:cubicBezTo>
                    <a:cubicBezTo>
                      <a:pt x="744" y="379"/>
                      <a:pt x="744" y="379"/>
                      <a:pt x="744" y="379"/>
                    </a:cubicBezTo>
                    <a:cubicBezTo>
                      <a:pt x="751" y="393"/>
                      <a:pt x="751" y="393"/>
                      <a:pt x="751" y="393"/>
                    </a:cubicBezTo>
                    <a:cubicBezTo>
                      <a:pt x="746" y="388"/>
                      <a:pt x="746" y="388"/>
                      <a:pt x="746" y="388"/>
                    </a:cubicBezTo>
                    <a:cubicBezTo>
                      <a:pt x="739" y="391"/>
                      <a:pt x="739" y="391"/>
                      <a:pt x="739" y="391"/>
                    </a:cubicBezTo>
                    <a:cubicBezTo>
                      <a:pt x="738" y="401"/>
                      <a:pt x="738" y="401"/>
                      <a:pt x="738" y="401"/>
                    </a:cubicBezTo>
                    <a:cubicBezTo>
                      <a:pt x="737" y="389"/>
                      <a:pt x="737" y="389"/>
                      <a:pt x="737" y="389"/>
                    </a:cubicBezTo>
                    <a:cubicBezTo>
                      <a:pt x="741" y="387"/>
                      <a:pt x="741" y="387"/>
                      <a:pt x="741" y="387"/>
                    </a:cubicBezTo>
                    <a:cubicBezTo>
                      <a:pt x="741" y="381"/>
                      <a:pt x="741" y="381"/>
                      <a:pt x="741" y="381"/>
                    </a:cubicBezTo>
                    <a:cubicBezTo>
                      <a:pt x="721" y="378"/>
                      <a:pt x="721" y="378"/>
                      <a:pt x="721" y="378"/>
                    </a:cubicBezTo>
                    <a:cubicBezTo>
                      <a:pt x="701" y="385"/>
                      <a:pt x="701" y="385"/>
                      <a:pt x="701" y="385"/>
                    </a:cubicBezTo>
                    <a:cubicBezTo>
                      <a:pt x="701" y="406"/>
                      <a:pt x="701" y="406"/>
                      <a:pt x="701" y="406"/>
                    </a:cubicBezTo>
                    <a:cubicBezTo>
                      <a:pt x="696" y="385"/>
                      <a:pt x="696" y="385"/>
                      <a:pt x="696" y="385"/>
                    </a:cubicBezTo>
                    <a:cubicBezTo>
                      <a:pt x="702" y="379"/>
                      <a:pt x="702" y="379"/>
                      <a:pt x="702" y="379"/>
                    </a:cubicBezTo>
                    <a:cubicBezTo>
                      <a:pt x="693" y="377"/>
                      <a:pt x="693" y="377"/>
                      <a:pt x="693" y="377"/>
                    </a:cubicBezTo>
                    <a:cubicBezTo>
                      <a:pt x="711" y="370"/>
                      <a:pt x="711" y="370"/>
                      <a:pt x="711" y="370"/>
                    </a:cubicBezTo>
                    <a:cubicBezTo>
                      <a:pt x="714" y="361"/>
                      <a:pt x="714" y="361"/>
                      <a:pt x="714" y="361"/>
                    </a:cubicBezTo>
                    <a:cubicBezTo>
                      <a:pt x="722" y="367"/>
                      <a:pt x="722" y="367"/>
                      <a:pt x="722" y="367"/>
                    </a:cubicBezTo>
                    <a:cubicBezTo>
                      <a:pt x="723" y="374"/>
                      <a:pt x="723" y="374"/>
                      <a:pt x="723" y="374"/>
                    </a:cubicBezTo>
                    <a:cubicBezTo>
                      <a:pt x="735" y="377"/>
                      <a:pt x="735" y="377"/>
                      <a:pt x="735" y="377"/>
                    </a:cubicBezTo>
                    <a:cubicBezTo>
                      <a:pt x="736" y="370"/>
                      <a:pt x="736" y="370"/>
                      <a:pt x="736" y="370"/>
                    </a:cubicBezTo>
                    <a:cubicBezTo>
                      <a:pt x="746" y="367"/>
                      <a:pt x="746" y="367"/>
                      <a:pt x="746" y="367"/>
                    </a:cubicBezTo>
                    <a:cubicBezTo>
                      <a:pt x="748" y="371"/>
                      <a:pt x="748" y="371"/>
                      <a:pt x="748" y="371"/>
                    </a:cubicBezTo>
                    <a:cubicBezTo>
                      <a:pt x="762" y="374"/>
                      <a:pt x="762" y="374"/>
                      <a:pt x="762" y="374"/>
                    </a:cubicBezTo>
                    <a:cubicBezTo>
                      <a:pt x="765" y="370"/>
                      <a:pt x="765" y="370"/>
                      <a:pt x="765" y="370"/>
                    </a:cubicBezTo>
                    <a:cubicBezTo>
                      <a:pt x="766" y="365"/>
                      <a:pt x="766" y="365"/>
                      <a:pt x="766" y="365"/>
                    </a:cubicBezTo>
                    <a:cubicBezTo>
                      <a:pt x="770" y="362"/>
                      <a:pt x="770" y="362"/>
                      <a:pt x="770" y="362"/>
                    </a:cubicBezTo>
                    <a:cubicBezTo>
                      <a:pt x="770" y="367"/>
                      <a:pt x="770" y="367"/>
                      <a:pt x="770" y="367"/>
                    </a:cubicBezTo>
                    <a:cubicBezTo>
                      <a:pt x="781" y="369"/>
                      <a:pt x="781" y="369"/>
                      <a:pt x="781" y="369"/>
                    </a:cubicBezTo>
                    <a:cubicBezTo>
                      <a:pt x="784" y="366"/>
                      <a:pt x="784" y="366"/>
                      <a:pt x="784" y="366"/>
                    </a:cubicBezTo>
                    <a:cubicBezTo>
                      <a:pt x="783" y="360"/>
                      <a:pt x="783" y="360"/>
                      <a:pt x="783" y="360"/>
                    </a:cubicBezTo>
                    <a:cubicBezTo>
                      <a:pt x="784" y="357"/>
                      <a:pt x="784" y="357"/>
                      <a:pt x="784" y="357"/>
                    </a:cubicBezTo>
                    <a:cubicBezTo>
                      <a:pt x="786" y="361"/>
                      <a:pt x="786" y="361"/>
                      <a:pt x="786" y="361"/>
                    </a:cubicBezTo>
                    <a:cubicBezTo>
                      <a:pt x="796" y="367"/>
                      <a:pt x="796" y="367"/>
                      <a:pt x="796" y="367"/>
                    </a:cubicBezTo>
                    <a:cubicBezTo>
                      <a:pt x="806" y="364"/>
                      <a:pt x="806" y="364"/>
                      <a:pt x="806" y="364"/>
                    </a:cubicBezTo>
                    <a:cubicBezTo>
                      <a:pt x="809" y="355"/>
                      <a:pt x="809" y="355"/>
                      <a:pt x="809" y="355"/>
                    </a:cubicBezTo>
                    <a:cubicBezTo>
                      <a:pt x="810" y="364"/>
                      <a:pt x="810" y="364"/>
                      <a:pt x="810" y="364"/>
                    </a:cubicBezTo>
                    <a:cubicBezTo>
                      <a:pt x="832" y="357"/>
                      <a:pt x="832" y="357"/>
                      <a:pt x="832" y="357"/>
                    </a:cubicBezTo>
                    <a:cubicBezTo>
                      <a:pt x="831" y="352"/>
                      <a:pt x="831" y="352"/>
                      <a:pt x="831" y="352"/>
                    </a:cubicBezTo>
                    <a:cubicBezTo>
                      <a:pt x="839" y="354"/>
                      <a:pt x="839" y="354"/>
                      <a:pt x="839" y="354"/>
                    </a:cubicBezTo>
                    <a:cubicBezTo>
                      <a:pt x="857" y="346"/>
                      <a:pt x="857" y="346"/>
                      <a:pt x="857" y="346"/>
                    </a:cubicBezTo>
                    <a:cubicBezTo>
                      <a:pt x="856" y="343"/>
                      <a:pt x="856" y="343"/>
                      <a:pt x="856" y="343"/>
                    </a:cubicBezTo>
                    <a:cubicBezTo>
                      <a:pt x="862" y="345"/>
                      <a:pt x="862" y="345"/>
                      <a:pt x="862" y="345"/>
                    </a:cubicBezTo>
                    <a:cubicBezTo>
                      <a:pt x="880" y="338"/>
                      <a:pt x="880" y="338"/>
                      <a:pt x="880" y="338"/>
                    </a:cubicBezTo>
                    <a:cubicBezTo>
                      <a:pt x="887" y="317"/>
                      <a:pt x="887" y="317"/>
                      <a:pt x="887" y="317"/>
                    </a:cubicBezTo>
                    <a:cubicBezTo>
                      <a:pt x="886" y="310"/>
                      <a:pt x="886" y="310"/>
                      <a:pt x="886" y="310"/>
                    </a:cubicBezTo>
                    <a:cubicBezTo>
                      <a:pt x="881" y="312"/>
                      <a:pt x="881" y="312"/>
                      <a:pt x="881" y="312"/>
                    </a:cubicBezTo>
                    <a:cubicBezTo>
                      <a:pt x="889" y="306"/>
                      <a:pt x="889" y="306"/>
                      <a:pt x="889" y="306"/>
                    </a:cubicBezTo>
                    <a:cubicBezTo>
                      <a:pt x="894" y="304"/>
                      <a:pt x="894" y="304"/>
                      <a:pt x="894" y="304"/>
                    </a:cubicBezTo>
                    <a:cubicBezTo>
                      <a:pt x="893" y="293"/>
                      <a:pt x="893" y="293"/>
                      <a:pt x="893" y="293"/>
                    </a:cubicBezTo>
                    <a:cubicBezTo>
                      <a:pt x="901" y="286"/>
                      <a:pt x="901" y="286"/>
                      <a:pt x="901" y="286"/>
                    </a:cubicBezTo>
                    <a:cubicBezTo>
                      <a:pt x="903" y="267"/>
                      <a:pt x="903" y="267"/>
                      <a:pt x="903" y="267"/>
                    </a:cubicBezTo>
                    <a:cubicBezTo>
                      <a:pt x="912" y="248"/>
                      <a:pt x="912" y="248"/>
                      <a:pt x="912" y="248"/>
                    </a:cubicBezTo>
                    <a:cubicBezTo>
                      <a:pt x="912" y="240"/>
                      <a:pt x="912" y="240"/>
                      <a:pt x="912" y="240"/>
                    </a:cubicBezTo>
                    <a:cubicBezTo>
                      <a:pt x="903" y="237"/>
                      <a:pt x="903" y="237"/>
                      <a:pt x="903" y="237"/>
                    </a:cubicBezTo>
                    <a:cubicBezTo>
                      <a:pt x="879" y="235"/>
                      <a:pt x="879" y="235"/>
                      <a:pt x="879" y="235"/>
                    </a:cubicBezTo>
                    <a:cubicBezTo>
                      <a:pt x="865" y="224"/>
                      <a:pt x="865" y="224"/>
                      <a:pt x="865" y="224"/>
                    </a:cubicBezTo>
                    <a:cubicBezTo>
                      <a:pt x="851" y="227"/>
                      <a:pt x="851" y="227"/>
                      <a:pt x="851" y="227"/>
                    </a:cubicBezTo>
                    <a:cubicBezTo>
                      <a:pt x="811" y="235"/>
                      <a:pt x="811" y="235"/>
                      <a:pt x="811" y="235"/>
                    </a:cubicBezTo>
                    <a:cubicBezTo>
                      <a:pt x="768" y="230"/>
                      <a:pt x="768" y="230"/>
                      <a:pt x="768" y="230"/>
                    </a:cubicBezTo>
                    <a:cubicBezTo>
                      <a:pt x="764" y="235"/>
                      <a:pt x="764" y="235"/>
                      <a:pt x="764" y="235"/>
                    </a:cubicBezTo>
                    <a:cubicBezTo>
                      <a:pt x="758" y="232"/>
                      <a:pt x="758" y="232"/>
                      <a:pt x="758" y="232"/>
                    </a:cubicBezTo>
                    <a:cubicBezTo>
                      <a:pt x="739" y="247"/>
                      <a:pt x="739" y="247"/>
                      <a:pt x="739" y="247"/>
                    </a:cubicBezTo>
                    <a:cubicBezTo>
                      <a:pt x="740" y="254"/>
                      <a:pt x="740" y="254"/>
                      <a:pt x="740" y="254"/>
                    </a:cubicBezTo>
                    <a:cubicBezTo>
                      <a:pt x="736" y="249"/>
                      <a:pt x="736" y="249"/>
                      <a:pt x="736" y="249"/>
                    </a:cubicBezTo>
                    <a:cubicBezTo>
                      <a:pt x="729" y="264"/>
                      <a:pt x="729" y="264"/>
                      <a:pt x="729" y="264"/>
                    </a:cubicBezTo>
                    <a:cubicBezTo>
                      <a:pt x="729" y="292"/>
                      <a:pt x="729" y="292"/>
                      <a:pt x="729" y="292"/>
                    </a:cubicBezTo>
                    <a:cubicBezTo>
                      <a:pt x="731" y="295"/>
                      <a:pt x="731" y="295"/>
                      <a:pt x="731" y="295"/>
                    </a:cubicBezTo>
                    <a:cubicBezTo>
                      <a:pt x="728" y="296"/>
                      <a:pt x="728" y="296"/>
                      <a:pt x="728" y="296"/>
                    </a:cubicBezTo>
                    <a:cubicBezTo>
                      <a:pt x="721" y="305"/>
                      <a:pt x="721" y="305"/>
                      <a:pt x="721" y="305"/>
                    </a:cubicBezTo>
                    <a:cubicBezTo>
                      <a:pt x="717" y="321"/>
                      <a:pt x="717" y="321"/>
                      <a:pt x="717" y="321"/>
                    </a:cubicBezTo>
                    <a:cubicBezTo>
                      <a:pt x="735" y="322"/>
                      <a:pt x="735" y="322"/>
                      <a:pt x="735" y="322"/>
                    </a:cubicBezTo>
                    <a:cubicBezTo>
                      <a:pt x="725" y="324"/>
                      <a:pt x="725" y="324"/>
                      <a:pt x="725" y="324"/>
                    </a:cubicBezTo>
                    <a:cubicBezTo>
                      <a:pt x="732" y="327"/>
                      <a:pt x="732" y="327"/>
                      <a:pt x="732" y="327"/>
                    </a:cubicBezTo>
                    <a:cubicBezTo>
                      <a:pt x="718" y="325"/>
                      <a:pt x="718" y="325"/>
                      <a:pt x="718" y="325"/>
                    </a:cubicBezTo>
                    <a:cubicBezTo>
                      <a:pt x="718" y="340"/>
                      <a:pt x="718" y="340"/>
                      <a:pt x="718" y="340"/>
                    </a:cubicBezTo>
                    <a:cubicBezTo>
                      <a:pt x="711" y="323"/>
                      <a:pt x="711" y="323"/>
                      <a:pt x="711" y="323"/>
                    </a:cubicBezTo>
                    <a:cubicBezTo>
                      <a:pt x="715" y="312"/>
                      <a:pt x="715" y="312"/>
                      <a:pt x="715" y="312"/>
                    </a:cubicBezTo>
                    <a:cubicBezTo>
                      <a:pt x="712" y="304"/>
                      <a:pt x="712" y="304"/>
                      <a:pt x="712" y="304"/>
                    </a:cubicBezTo>
                    <a:cubicBezTo>
                      <a:pt x="699" y="306"/>
                      <a:pt x="699" y="306"/>
                      <a:pt x="699" y="306"/>
                    </a:cubicBezTo>
                    <a:cubicBezTo>
                      <a:pt x="698" y="311"/>
                      <a:pt x="698" y="311"/>
                      <a:pt x="698" y="311"/>
                    </a:cubicBezTo>
                    <a:cubicBezTo>
                      <a:pt x="678" y="315"/>
                      <a:pt x="678" y="315"/>
                      <a:pt x="678" y="315"/>
                    </a:cubicBezTo>
                    <a:cubicBezTo>
                      <a:pt x="664" y="328"/>
                      <a:pt x="664" y="328"/>
                      <a:pt x="664" y="328"/>
                    </a:cubicBezTo>
                    <a:cubicBezTo>
                      <a:pt x="641" y="335"/>
                      <a:pt x="641" y="335"/>
                      <a:pt x="641" y="335"/>
                    </a:cubicBezTo>
                    <a:cubicBezTo>
                      <a:pt x="636" y="341"/>
                      <a:pt x="636" y="341"/>
                      <a:pt x="636" y="341"/>
                    </a:cubicBezTo>
                    <a:cubicBezTo>
                      <a:pt x="616" y="353"/>
                      <a:pt x="616" y="353"/>
                      <a:pt x="616" y="353"/>
                    </a:cubicBezTo>
                    <a:cubicBezTo>
                      <a:pt x="598" y="356"/>
                      <a:pt x="598" y="356"/>
                      <a:pt x="598" y="356"/>
                    </a:cubicBezTo>
                    <a:cubicBezTo>
                      <a:pt x="595" y="362"/>
                      <a:pt x="595" y="362"/>
                      <a:pt x="595" y="362"/>
                    </a:cubicBezTo>
                    <a:cubicBezTo>
                      <a:pt x="584" y="362"/>
                      <a:pt x="584" y="362"/>
                      <a:pt x="584" y="362"/>
                    </a:cubicBezTo>
                    <a:cubicBezTo>
                      <a:pt x="578" y="366"/>
                      <a:pt x="578" y="366"/>
                      <a:pt x="578" y="366"/>
                    </a:cubicBezTo>
                    <a:cubicBezTo>
                      <a:pt x="570" y="391"/>
                      <a:pt x="570" y="391"/>
                      <a:pt x="570" y="391"/>
                    </a:cubicBezTo>
                    <a:cubicBezTo>
                      <a:pt x="573" y="399"/>
                      <a:pt x="573" y="399"/>
                      <a:pt x="573" y="399"/>
                    </a:cubicBezTo>
                    <a:cubicBezTo>
                      <a:pt x="583" y="432"/>
                      <a:pt x="583" y="432"/>
                      <a:pt x="583" y="432"/>
                    </a:cubicBezTo>
                    <a:cubicBezTo>
                      <a:pt x="579" y="438"/>
                      <a:pt x="579" y="438"/>
                      <a:pt x="579" y="438"/>
                    </a:cubicBezTo>
                    <a:cubicBezTo>
                      <a:pt x="580" y="443"/>
                      <a:pt x="580" y="443"/>
                      <a:pt x="580" y="443"/>
                    </a:cubicBezTo>
                    <a:cubicBezTo>
                      <a:pt x="576" y="437"/>
                      <a:pt x="576" y="437"/>
                      <a:pt x="576" y="437"/>
                    </a:cubicBezTo>
                    <a:cubicBezTo>
                      <a:pt x="578" y="432"/>
                      <a:pt x="578" y="432"/>
                      <a:pt x="578" y="432"/>
                    </a:cubicBezTo>
                    <a:cubicBezTo>
                      <a:pt x="563" y="403"/>
                      <a:pt x="563" y="403"/>
                      <a:pt x="563" y="403"/>
                    </a:cubicBezTo>
                    <a:cubicBezTo>
                      <a:pt x="566" y="374"/>
                      <a:pt x="566" y="374"/>
                      <a:pt x="566" y="374"/>
                    </a:cubicBezTo>
                    <a:cubicBezTo>
                      <a:pt x="576" y="360"/>
                      <a:pt x="576" y="360"/>
                      <a:pt x="576" y="360"/>
                    </a:cubicBezTo>
                    <a:cubicBezTo>
                      <a:pt x="583" y="358"/>
                      <a:pt x="583" y="358"/>
                      <a:pt x="583" y="358"/>
                    </a:cubicBezTo>
                    <a:cubicBezTo>
                      <a:pt x="591" y="360"/>
                      <a:pt x="591" y="360"/>
                      <a:pt x="591" y="360"/>
                    </a:cubicBezTo>
                    <a:cubicBezTo>
                      <a:pt x="592" y="355"/>
                      <a:pt x="592" y="355"/>
                      <a:pt x="592" y="355"/>
                    </a:cubicBezTo>
                    <a:cubicBezTo>
                      <a:pt x="584" y="351"/>
                      <a:pt x="584" y="351"/>
                      <a:pt x="584" y="351"/>
                    </a:cubicBezTo>
                    <a:cubicBezTo>
                      <a:pt x="560" y="354"/>
                      <a:pt x="560" y="354"/>
                      <a:pt x="560" y="354"/>
                    </a:cubicBezTo>
                    <a:cubicBezTo>
                      <a:pt x="550" y="358"/>
                      <a:pt x="550" y="358"/>
                      <a:pt x="550" y="358"/>
                    </a:cubicBezTo>
                    <a:cubicBezTo>
                      <a:pt x="536" y="357"/>
                      <a:pt x="536" y="357"/>
                      <a:pt x="536" y="357"/>
                    </a:cubicBezTo>
                    <a:cubicBezTo>
                      <a:pt x="525" y="366"/>
                      <a:pt x="525" y="366"/>
                      <a:pt x="525" y="366"/>
                    </a:cubicBezTo>
                    <a:cubicBezTo>
                      <a:pt x="525" y="371"/>
                      <a:pt x="525" y="371"/>
                      <a:pt x="525" y="371"/>
                    </a:cubicBezTo>
                    <a:cubicBezTo>
                      <a:pt x="515" y="371"/>
                      <a:pt x="515" y="371"/>
                      <a:pt x="515" y="371"/>
                    </a:cubicBezTo>
                    <a:cubicBezTo>
                      <a:pt x="490" y="380"/>
                      <a:pt x="490" y="380"/>
                      <a:pt x="490" y="380"/>
                    </a:cubicBezTo>
                    <a:cubicBezTo>
                      <a:pt x="487" y="380"/>
                      <a:pt x="487" y="380"/>
                      <a:pt x="487" y="380"/>
                    </a:cubicBezTo>
                    <a:cubicBezTo>
                      <a:pt x="492" y="376"/>
                      <a:pt x="492" y="376"/>
                      <a:pt x="492" y="376"/>
                    </a:cubicBezTo>
                    <a:cubicBezTo>
                      <a:pt x="513" y="368"/>
                      <a:pt x="513" y="368"/>
                      <a:pt x="513" y="368"/>
                    </a:cubicBezTo>
                    <a:cubicBezTo>
                      <a:pt x="521" y="357"/>
                      <a:pt x="521" y="357"/>
                      <a:pt x="521" y="357"/>
                    </a:cubicBezTo>
                    <a:cubicBezTo>
                      <a:pt x="530" y="351"/>
                      <a:pt x="530" y="351"/>
                      <a:pt x="530" y="351"/>
                    </a:cubicBezTo>
                    <a:cubicBezTo>
                      <a:pt x="553" y="352"/>
                      <a:pt x="553" y="352"/>
                      <a:pt x="553" y="352"/>
                    </a:cubicBezTo>
                    <a:cubicBezTo>
                      <a:pt x="560" y="341"/>
                      <a:pt x="560" y="341"/>
                      <a:pt x="560" y="341"/>
                    </a:cubicBezTo>
                    <a:cubicBezTo>
                      <a:pt x="579" y="342"/>
                      <a:pt x="579" y="342"/>
                      <a:pt x="579" y="342"/>
                    </a:cubicBezTo>
                    <a:cubicBezTo>
                      <a:pt x="595" y="336"/>
                      <a:pt x="595" y="336"/>
                      <a:pt x="595" y="336"/>
                    </a:cubicBezTo>
                    <a:cubicBezTo>
                      <a:pt x="590" y="330"/>
                      <a:pt x="590" y="330"/>
                      <a:pt x="590" y="330"/>
                    </a:cubicBezTo>
                    <a:cubicBezTo>
                      <a:pt x="590" y="329"/>
                      <a:pt x="590" y="329"/>
                      <a:pt x="590" y="329"/>
                    </a:cubicBezTo>
                    <a:cubicBezTo>
                      <a:pt x="565" y="328"/>
                      <a:pt x="565" y="328"/>
                      <a:pt x="565" y="328"/>
                    </a:cubicBezTo>
                    <a:cubicBezTo>
                      <a:pt x="560" y="315"/>
                      <a:pt x="560" y="315"/>
                      <a:pt x="560" y="315"/>
                    </a:cubicBezTo>
                    <a:cubicBezTo>
                      <a:pt x="567" y="302"/>
                      <a:pt x="567" y="302"/>
                      <a:pt x="567" y="302"/>
                    </a:cubicBezTo>
                    <a:cubicBezTo>
                      <a:pt x="564" y="289"/>
                      <a:pt x="564" y="289"/>
                      <a:pt x="564" y="289"/>
                    </a:cubicBezTo>
                    <a:cubicBezTo>
                      <a:pt x="552" y="280"/>
                      <a:pt x="552" y="280"/>
                      <a:pt x="552" y="280"/>
                    </a:cubicBezTo>
                    <a:cubicBezTo>
                      <a:pt x="523" y="248"/>
                      <a:pt x="523" y="248"/>
                      <a:pt x="523" y="248"/>
                    </a:cubicBezTo>
                    <a:cubicBezTo>
                      <a:pt x="493" y="213"/>
                      <a:pt x="493" y="213"/>
                      <a:pt x="493" y="213"/>
                    </a:cubicBezTo>
                    <a:cubicBezTo>
                      <a:pt x="490" y="170"/>
                      <a:pt x="490" y="170"/>
                      <a:pt x="490" y="170"/>
                    </a:cubicBezTo>
                    <a:cubicBezTo>
                      <a:pt x="475" y="161"/>
                      <a:pt x="475" y="161"/>
                      <a:pt x="475" y="161"/>
                    </a:cubicBezTo>
                    <a:cubicBezTo>
                      <a:pt x="451" y="145"/>
                      <a:pt x="451" y="145"/>
                      <a:pt x="451" y="145"/>
                    </a:cubicBezTo>
                    <a:cubicBezTo>
                      <a:pt x="443" y="111"/>
                      <a:pt x="443" y="111"/>
                      <a:pt x="443" y="111"/>
                    </a:cubicBezTo>
                    <a:cubicBezTo>
                      <a:pt x="364" y="87"/>
                      <a:pt x="364" y="87"/>
                      <a:pt x="364" y="87"/>
                    </a:cubicBezTo>
                    <a:cubicBezTo>
                      <a:pt x="354" y="56"/>
                      <a:pt x="354" y="56"/>
                      <a:pt x="354" y="56"/>
                    </a:cubicBezTo>
                    <a:cubicBezTo>
                      <a:pt x="352" y="9"/>
                      <a:pt x="352" y="9"/>
                      <a:pt x="352" y="9"/>
                    </a:cubicBezTo>
                    <a:cubicBezTo>
                      <a:pt x="336" y="11"/>
                      <a:pt x="336" y="11"/>
                      <a:pt x="336" y="11"/>
                    </a:cubicBezTo>
                    <a:cubicBezTo>
                      <a:pt x="325" y="0"/>
                      <a:pt x="325" y="0"/>
                      <a:pt x="325" y="0"/>
                    </a:cubicBezTo>
                    <a:cubicBezTo>
                      <a:pt x="300" y="12"/>
                      <a:pt x="300" y="12"/>
                      <a:pt x="300" y="12"/>
                    </a:cubicBezTo>
                    <a:cubicBezTo>
                      <a:pt x="281" y="16"/>
                      <a:pt x="281" y="16"/>
                      <a:pt x="281" y="16"/>
                    </a:cubicBezTo>
                    <a:cubicBezTo>
                      <a:pt x="256" y="7"/>
                      <a:pt x="256" y="7"/>
                      <a:pt x="256" y="7"/>
                    </a:cubicBezTo>
                    <a:cubicBezTo>
                      <a:pt x="246" y="17"/>
                      <a:pt x="246" y="17"/>
                      <a:pt x="246" y="17"/>
                    </a:cubicBezTo>
                    <a:cubicBezTo>
                      <a:pt x="250" y="31"/>
                      <a:pt x="250" y="31"/>
                      <a:pt x="250" y="31"/>
                    </a:cubicBezTo>
                    <a:cubicBezTo>
                      <a:pt x="262" y="48"/>
                      <a:pt x="262" y="48"/>
                      <a:pt x="262" y="48"/>
                    </a:cubicBezTo>
                    <a:cubicBezTo>
                      <a:pt x="250" y="58"/>
                      <a:pt x="250" y="58"/>
                      <a:pt x="250" y="58"/>
                    </a:cubicBezTo>
                    <a:cubicBezTo>
                      <a:pt x="235" y="58"/>
                      <a:pt x="235" y="58"/>
                      <a:pt x="235" y="58"/>
                    </a:cubicBezTo>
                    <a:cubicBezTo>
                      <a:pt x="195" y="50"/>
                      <a:pt x="195" y="50"/>
                      <a:pt x="195" y="50"/>
                    </a:cubicBezTo>
                    <a:cubicBezTo>
                      <a:pt x="192" y="67"/>
                      <a:pt x="192" y="67"/>
                      <a:pt x="192" y="67"/>
                    </a:cubicBezTo>
                    <a:cubicBezTo>
                      <a:pt x="161" y="71"/>
                      <a:pt x="161" y="71"/>
                      <a:pt x="161" y="71"/>
                    </a:cubicBezTo>
                    <a:cubicBezTo>
                      <a:pt x="145" y="46"/>
                      <a:pt x="145" y="46"/>
                      <a:pt x="145" y="46"/>
                    </a:cubicBezTo>
                    <a:cubicBezTo>
                      <a:pt x="126" y="49"/>
                      <a:pt x="126" y="49"/>
                      <a:pt x="126" y="49"/>
                    </a:cubicBezTo>
                    <a:cubicBezTo>
                      <a:pt x="118" y="67"/>
                      <a:pt x="118" y="67"/>
                      <a:pt x="118" y="67"/>
                    </a:cubicBezTo>
                    <a:cubicBezTo>
                      <a:pt x="89" y="72"/>
                      <a:pt x="89" y="72"/>
                      <a:pt x="89" y="72"/>
                    </a:cubicBezTo>
                    <a:cubicBezTo>
                      <a:pt x="65" y="86"/>
                      <a:pt x="65" y="86"/>
                      <a:pt x="65" y="86"/>
                    </a:cubicBezTo>
                    <a:cubicBezTo>
                      <a:pt x="56" y="75"/>
                      <a:pt x="56" y="75"/>
                      <a:pt x="56" y="75"/>
                    </a:cubicBezTo>
                    <a:cubicBezTo>
                      <a:pt x="42" y="89"/>
                      <a:pt x="42" y="89"/>
                      <a:pt x="42" y="89"/>
                    </a:cubicBezTo>
                    <a:cubicBezTo>
                      <a:pt x="26" y="94"/>
                      <a:pt x="26" y="94"/>
                      <a:pt x="26" y="94"/>
                    </a:cubicBezTo>
                    <a:cubicBezTo>
                      <a:pt x="32" y="115"/>
                      <a:pt x="32" y="115"/>
                      <a:pt x="32" y="115"/>
                    </a:cubicBezTo>
                    <a:cubicBezTo>
                      <a:pt x="0" y="116"/>
                      <a:pt x="0" y="116"/>
                      <a:pt x="0" y="116"/>
                    </a:cubicBezTo>
                    <a:cubicBezTo>
                      <a:pt x="8" y="187"/>
                      <a:pt x="8" y="187"/>
                      <a:pt x="8" y="187"/>
                    </a:cubicBezTo>
                    <a:cubicBezTo>
                      <a:pt x="7" y="227"/>
                      <a:pt x="7" y="227"/>
                      <a:pt x="7" y="227"/>
                    </a:cubicBezTo>
                    <a:cubicBezTo>
                      <a:pt x="23" y="276"/>
                      <a:pt x="23" y="276"/>
                      <a:pt x="23" y="276"/>
                    </a:cubicBezTo>
                    <a:cubicBezTo>
                      <a:pt x="50" y="295"/>
                      <a:pt x="50" y="295"/>
                      <a:pt x="50" y="295"/>
                    </a:cubicBezTo>
                    <a:cubicBezTo>
                      <a:pt x="63" y="336"/>
                      <a:pt x="63" y="336"/>
                      <a:pt x="63" y="336"/>
                    </a:cubicBezTo>
                    <a:cubicBezTo>
                      <a:pt x="77" y="354"/>
                      <a:pt x="77" y="354"/>
                      <a:pt x="77" y="354"/>
                    </a:cubicBezTo>
                    <a:cubicBezTo>
                      <a:pt x="149" y="362"/>
                      <a:pt x="149" y="362"/>
                      <a:pt x="149" y="362"/>
                    </a:cubicBezTo>
                    <a:cubicBezTo>
                      <a:pt x="185" y="387"/>
                      <a:pt x="185" y="387"/>
                      <a:pt x="185" y="387"/>
                    </a:cubicBezTo>
                    <a:cubicBezTo>
                      <a:pt x="188" y="409"/>
                      <a:pt x="188" y="409"/>
                      <a:pt x="188" y="409"/>
                    </a:cubicBezTo>
                    <a:cubicBezTo>
                      <a:pt x="220" y="381"/>
                      <a:pt x="220" y="381"/>
                      <a:pt x="220" y="381"/>
                    </a:cubicBezTo>
                    <a:cubicBezTo>
                      <a:pt x="242" y="381"/>
                      <a:pt x="242" y="381"/>
                      <a:pt x="242" y="381"/>
                    </a:cubicBezTo>
                    <a:cubicBezTo>
                      <a:pt x="221" y="418"/>
                      <a:pt x="221" y="418"/>
                      <a:pt x="221" y="418"/>
                    </a:cubicBezTo>
                    <a:cubicBezTo>
                      <a:pt x="196" y="447"/>
                      <a:pt x="196" y="447"/>
                      <a:pt x="196" y="447"/>
                    </a:cubicBezTo>
                    <a:cubicBezTo>
                      <a:pt x="175" y="505"/>
                      <a:pt x="175" y="505"/>
                      <a:pt x="175" y="505"/>
                    </a:cubicBezTo>
                    <a:cubicBezTo>
                      <a:pt x="50" y="767"/>
                      <a:pt x="50" y="767"/>
                      <a:pt x="50" y="767"/>
                    </a:cubicBezTo>
                    <a:cubicBezTo>
                      <a:pt x="28" y="776"/>
                      <a:pt x="28" y="776"/>
                      <a:pt x="28" y="776"/>
                    </a:cubicBezTo>
                    <a:cubicBezTo>
                      <a:pt x="21" y="798"/>
                      <a:pt x="21" y="798"/>
                      <a:pt x="21" y="798"/>
                    </a:cubicBezTo>
                    <a:cubicBezTo>
                      <a:pt x="41" y="830"/>
                      <a:pt x="41" y="830"/>
                      <a:pt x="41" y="830"/>
                    </a:cubicBezTo>
                    <a:cubicBezTo>
                      <a:pt x="42" y="845"/>
                      <a:pt x="42" y="845"/>
                      <a:pt x="42" y="845"/>
                    </a:cubicBezTo>
                    <a:cubicBezTo>
                      <a:pt x="46" y="860"/>
                      <a:pt x="46" y="860"/>
                      <a:pt x="46" y="860"/>
                    </a:cubicBezTo>
                    <a:cubicBezTo>
                      <a:pt x="55" y="864"/>
                      <a:pt x="55" y="864"/>
                      <a:pt x="55" y="864"/>
                    </a:cubicBezTo>
                    <a:cubicBezTo>
                      <a:pt x="53" y="892"/>
                      <a:pt x="53" y="892"/>
                      <a:pt x="53" y="892"/>
                    </a:cubicBezTo>
                    <a:cubicBezTo>
                      <a:pt x="73" y="906"/>
                      <a:pt x="73" y="906"/>
                      <a:pt x="73" y="906"/>
                    </a:cubicBezTo>
                    <a:cubicBezTo>
                      <a:pt x="73" y="906"/>
                      <a:pt x="77" y="930"/>
                      <a:pt x="78" y="934"/>
                    </a:cubicBezTo>
                    <a:cubicBezTo>
                      <a:pt x="80" y="938"/>
                      <a:pt x="89" y="951"/>
                      <a:pt x="89" y="951"/>
                    </a:cubicBezTo>
                    <a:cubicBezTo>
                      <a:pt x="107" y="996"/>
                      <a:pt x="107" y="996"/>
                      <a:pt x="107" y="996"/>
                    </a:cubicBezTo>
                    <a:cubicBezTo>
                      <a:pt x="135" y="1039"/>
                      <a:pt x="135" y="1039"/>
                      <a:pt x="135" y="1039"/>
                    </a:cubicBezTo>
                    <a:cubicBezTo>
                      <a:pt x="173" y="1062"/>
                      <a:pt x="173" y="1062"/>
                      <a:pt x="173" y="1062"/>
                    </a:cubicBezTo>
                    <a:cubicBezTo>
                      <a:pt x="211" y="1073"/>
                      <a:pt x="211" y="1073"/>
                      <a:pt x="211" y="1073"/>
                    </a:cubicBezTo>
                    <a:cubicBezTo>
                      <a:pt x="775" y="1074"/>
                      <a:pt x="775" y="1074"/>
                      <a:pt x="775" y="1074"/>
                    </a:cubicBezTo>
                    <a:cubicBezTo>
                      <a:pt x="791" y="1046"/>
                      <a:pt x="791" y="1046"/>
                      <a:pt x="791" y="1046"/>
                    </a:cubicBezTo>
                    <a:cubicBezTo>
                      <a:pt x="813" y="1021"/>
                      <a:pt x="813" y="1021"/>
                      <a:pt x="813" y="1021"/>
                    </a:cubicBezTo>
                    <a:cubicBezTo>
                      <a:pt x="856" y="951"/>
                      <a:pt x="856" y="951"/>
                      <a:pt x="856" y="951"/>
                    </a:cubicBezTo>
                    <a:cubicBezTo>
                      <a:pt x="840" y="914"/>
                      <a:pt x="840" y="914"/>
                      <a:pt x="840" y="914"/>
                    </a:cubicBezTo>
                    <a:cubicBezTo>
                      <a:pt x="840" y="900"/>
                      <a:pt x="840" y="900"/>
                      <a:pt x="840" y="900"/>
                    </a:cubicBezTo>
                    <a:cubicBezTo>
                      <a:pt x="855" y="860"/>
                      <a:pt x="855" y="860"/>
                      <a:pt x="855" y="860"/>
                    </a:cubicBezTo>
                    <a:cubicBezTo>
                      <a:pt x="844" y="842"/>
                      <a:pt x="844" y="842"/>
                      <a:pt x="844" y="842"/>
                    </a:cubicBezTo>
                    <a:cubicBezTo>
                      <a:pt x="843" y="834"/>
                      <a:pt x="843" y="834"/>
                      <a:pt x="843" y="834"/>
                    </a:cubicBezTo>
                    <a:cubicBezTo>
                      <a:pt x="858" y="824"/>
                      <a:pt x="858" y="824"/>
                      <a:pt x="858" y="824"/>
                    </a:cubicBezTo>
                    <a:cubicBezTo>
                      <a:pt x="893" y="817"/>
                      <a:pt x="893" y="817"/>
                      <a:pt x="893" y="817"/>
                    </a:cubicBezTo>
                    <a:cubicBezTo>
                      <a:pt x="919" y="796"/>
                      <a:pt x="919" y="796"/>
                      <a:pt x="919" y="796"/>
                    </a:cubicBezTo>
                    <a:cubicBezTo>
                      <a:pt x="925" y="763"/>
                      <a:pt x="925" y="763"/>
                      <a:pt x="925" y="763"/>
                    </a:cubicBezTo>
                    <a:cubicBezTo>
                      <a:pt x="925" y="724"/>
                      <a:pt x="925" y="724"/>
                      <a:pt x="925" y="724"/>
                    </a:cubicBezTo>
                    <a:cubicBezTo>
                      <a:pt x="902" y="704"/>
                      <a:pt x="902" y="704"/>
                      <a:pt x="902" y="704"/>
                    </a:cubicBezTo>
                    <a:cubicBezTo>
                      <a:pt x="884" y="676"/>
                      <a:pt x="884" y="676"/>
                      <a:pt x="884" y="676"/>
                    </a:cubicBezTo>
                    <a:lnTo>
                      <a:pt x="889" y="665"/>
                    </a:lnTo>
                    <a:close/>
                  </a:path>
                </a:pathLst>
              </a:custGeom>
              <a:solidFill>
                <a:srgbClr val="00B050"/>
              </a:solidFill>
              <a:ln w="3175">
                <a:solidFill>
                  <a:schemeClr val="bg1"/>
                </a:solidFill>
              </a:ln>
            </p:spPr>
            <p:txBody>
              <a:bodyPr lIns="51428" tIns="25714" rIns="51428" bIns="25714"/>
              <a:lstStyle/>
              <a:p>
                <a:pPr defTabSz="342900">
                  <a:defRPr/>
                </a:pPr>
                <a:endParaRPr lang="pt-BR" sz="1350" kern="0">
                  <a:solidFill>
                    <a:prstClr val="black"/>
                  </a:solidFill>
                  <a:latin typeface="Gill Sans MT" panose="020B0502020104020203" pitchFamily="34" charset="0"/>
                  <a:cs typeface="Times New Roman" pitchFamily="18" charset="0"/>
                </a:endParaRPr>
              </a:p>
            </p:txBody>
          </p:sp>
          <p:sp>
            <p:nvSpPr>
              <p:cNvPr id="54" name="Freeform 10">
                <a:extLst>
                  <a:ext uri="{FF2B5EF4-FFF2-40B4-BE49-F238E27FC236}">
                    <a16:creationId xmlns:a16="http://schemas.microsoft.com/office/drawing/2014/main" id="{0A9F9890-CA61-6D85-14E2-6349B545F93E}"/>
                  </a:ext>
                </a:extLst>
              </p:cNvPr>
              <p:cNvSpPr>
                <a:spLocks/>
              </p:cNvSpPr>
              <p:nvPr/>
            </p:nvSpPr>
            <p:spPr bwMode="auto">
              <a:xfrm>
                <a:off x="3691924" y="1520179"/>
                <a:ext cx="11655" cy="8820"/>
              </a:xfrm>
              <a:custGeom>
                <a:avLst/>
                <a:gdLst>
                  <a:gd name="T0" fmla="*/ 8 w 8"/>
                  <a:gd name="T1" fmla="*/ 0 h 6"/>
                  <a:gd name="T2" fmla="*/ 5 w 8"/>
                  <a:gd name="T3" fmla="*/ 0 h 6"/>
                  <a:gd name="T4" fmla="*/ 1 w 8"/>
                  <a:gd name="T5" fmla="*/ 3 h 6"/>
                  <a:gd name="T6" fmla="*/ 0 w 8"/>
                  <a:gd name="T7" fmla="*/ 6 h 6"/>
                  <a:gd name="T8" fmla="*/ 6 w 8"/>
                  <a:gd name="T9" fmla="*/ 5 h 6"/>
                  <a:gd name="T10" fmla="*/ 8 w 8"/>
                  <a:gd name="T11" fmla="*/ 0 h 6"/>
                </a:gdLst>
                <a:ahLst/>
                <a:cxnLst>
                  <a:cxn ang="0">
                    <a:pos x="T0" y="T1"/>
                  </a:cxn>
                  <a:cxn ang="0">
                    <a:pos x="T2" y="T3"/>
                  </a:cxn>
                  <a:cxn ang="0">
                    <a:pos x="T4" y="T5"/>
                  </a:cxn>
                  <a:cxn ang="0">
                    <a:pos x="T6" y="T7"/>
                  </a:cxn>
                  <a:cxn ang="0">
                    <a:pos x="T8" y="T9"/>
                  </a:cxn>
                  <a:cxn ang="0">
                    <a:pos x="T10" y="T11"/>
                  </a:cxn>
                </a:cxnLst>
                <a:rect l="0" t="0" r="r" b="b"/>
                <a:pathLst>
                  <a:path w="8" h="6">
                    <a:moveTo>
                      <a:pt x="8" y="0"/>
                    </a:moveTo>
                    <a:lnTo>
                      <a:pt x="5" y="0"/>
                    </a:lnTo>
                    <a:lnTo>
                      <a:pt x="1" y="3"/>
                    </a:lnTo>
                    <a:lnTo>
                      <a:pt x="0" y="6"/>
                    </a:lnTo>
                    <a:lnTo>
                      <a:pt x="6" y="5"/>
                    </a:lnTo>
                    <a:lnTo>
                      <a:pt x="8" y="0"/>
                    </a:lnTo>
                    <a:close/>
                  </a:path>
                </a:pathLst>
              </a:custGeom>
              <a:solidFill>
                <a:srgbClr val="00B050"/>
              </a:solidFill>
              <a:ln w="3175">
                <a:solidFill>
                  <a:schemeClr val="bg1"/>
                </a:solidFill>
              </a:ln>
            </p:spPr>
            <p:txBody>
              <a:bodyPr lIns="51428" tIns="25714" rIns="51428" bIns="25714"/>
              <a:lstStyle/>
              <a:p>
                <a:pPr defTabSz="342900">
                  <a:defRPr/>
                </a:pPr>
                <a:endParaRPr lang="pt-BR" sz="1350" kern="0">
                  <a:solidFill>
                    <a:prstClr val="black"/>
                  </a:solidFill>
                  <a:latin typeface="Gill Sans MT" panose="020B0502020104020203" pitchFamily="34" charset="0"/>
                  <a:cs typeface="Times New Roman" pitchFamily="18" charset="0"/>
                </a:endParaRPr>
              </a:p>
            </p:txBody>
          </p:sp>
          <p:sp>
            <p:nvSpPr>
              <p:cNvPr id="55" name="Freeform 11">
                <a:extLst>
                  <a:ext uri="{FF2B5EF4-FFF2-40B4-BE49-F238E27FC236}">
                    <a16:creationId xmlns:a16="http://schemas.microsoft.com/office/drawing/2014/main" id="{5B9E6F72-3DA1-15DC-F010-46C8C061D796}"/>
                  </a:ext>
                </a:extLst>
              </p:cNvPr>
              <p:cNvSpPr>
                <a:spLocks/>
              </p:cNvSpPr>
              <p:nvPr/>
            </p:nvSpPr>
            <p:spPr bwMode="auto">
              <a:xfrm>
                <a:off x="3691924" y="1529000"/>
                <a:ext cx="14566" cy="20581"/>
              </a:xfrm>
              <a:custGeom>
                <a:avLst/>
                <a:gdLst>
                  <a:gd name="T0" fmla="*/ 2 w 10"/>
                  <a:gd name="T1" fmla="*/ 14 h 14"/>
                  <a:gd name="T2" fmla="*/ 7 w 10"/>
                  <a:gd name="T3" fmla="*/ 9 h 14"/>
                  <a:gd name="T4" fmla="*/ 10 w 10"/>
                  <a:gd name="T5" fmla="*/ 0 h 14"/>
                  <a:gd name="T6" fmla="*/ 7 w 10"/>
                  <a:gd name="T7" fmla="*/ 0 h 14"/>
                  <a:gd name="T8" fmla="*/ 5 w 10"/>
                  <a:gd name="T9" fmla="*/ 4 h 14"/>
                  <a:gd name="T10" fmla="*/ 2 w 10"/>
                  <a:gd name="T11" fmla="*/ 4 h 14"/>
                  <a:gd name="T12" fmla="*/ 0 w 10"/>
                  <a:gd name="T13" fmla="*/ 6 h 14"/>
                  <a:gd name="T14" fmla="*/ 2 w 10"/>
                  <a:gd name="T15" fmla="*/ 14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14">
                    <a:moveTo>
                      <a:pt x="2" y="14"/>
                    </a:moveTo>
                    <a:lnTo>
                      <a:pt x="7" y="9"/>
                    </a:lnTo>
                    <a:lnTo>
                      <a:pt x="10" y="0"/>
                    </a:lnTo>
                    <a:lnTo>
                      <a:pt x="7" y="0"/>
                    </a:lnTo>
                    <a:lnTo>
                      <a:pt x="5" y="4"/>
                    </a:lnTo>
                    <a:lnTo>
                      <a:pt x="2" y="4"/>
                    </a:lnTo>
                    <a:lnTo>
                      <a:pt x="0" y="6"/>
                    </a:lnTo>
                    <a:lnTo>
                      <a:pt x="2" y="14"/>
                    </a:lnTo>
                    <a:close/>
                  </a:path>
                </a:pathLst>
              </a:custGeom>
              <a:solidFill>
                <a:srgbClr val="00B050"/>
              </a:solidFill>
              <a:ln w="3175">
                <a:solidFill>
                  <a:schemeClr val="bg1"/>
                </a:solidFill>
              </a:ln>
            </p:spPr>
            <p:txBody>
              <a:bodyPr lIns="51428" tIns="25714" rIns="51428" bIns="25714"/>
              <a:lstStyle/>
              <a:p>
                <a:pPr defTabSz="342900">
                  <a:defRPr/>
                </a:pPr>
                <a:endParaRPr lang="pt-BR" sz="1350" kern="0">
                  <a:solidFill>
                    <a:prstClr val="black"/>
                  </a:solidFill>
                  <a:latin typeface="Gill Sans MT" panose="020B0502020104020203" pitchFamily="34" charset="0"/>
                  <a:cs typeface="Times New Roman" pitchFamily="18" charset="0"/>
                </a:endParaRPr>
              </a:p>
            </p:txBody>
          </p:sp>
          <p:sp>
            <p:nvSpPr>
              <p:cNvPr id="56" name="Freeform 12">
                <a:extLst>
                  <a:ext uri="{FF2B5EF4-FFF2-40B4-BE49-F238E27FC236}">
                    <a16:creationId xmlns:a16="http://schemas.microsoft.com/office/drawing/2014/main" id="{ABEA8B7C-F0A1-8140-27D7-CAB9D44F54C3}"/>
                  </a:ext>
                </a:extLst>
              </p:cNvPr>
              <p:cNvSpPr>
                <a:spLocks/>
              </p:cNvSpPr>
              <p:nvPr/>
            </p:nvSpPr>
            <p:spPr bwMode="auto">
              <a:xfrm>
                <a:off x="3738541" y="1648072"/>
                <a:ext cx="53902" cy="33811"/>
              </a:xfrm>
              <a:custGeom>
                <a:avLst/>
                <a:gdLst>
                  <a:gd name="T0" fmla="*/ 7 w 37"/>
                  <a:gd name="T1" fmla="*/ 8 h 23"/>
                  <a:gd name="T2" fmla="*/ 0 w 37"/>
                  <a:gd name="T3" fmla="*/ 14 h 23"/>
                  <a:gd name="T4" fmla="*/ 1 w 37"/>
                  <a:gd name="T5" fmla="*/ 17 h 23"/>
                  <a:gd name="T6" fmla="*/ 5 w 37"/>
                  <a:gd name="T7" fmla="*/ 22 h 23"/>
                  <a:gd name="T8" fmla="*/ 10 w 37"/>
                  <a:gd name="T9" fmla="*/ 23 h 23"/>
                  <a:gd name="T10" fmla="*/ 31 w 37"/>
                  <a:gd name="T11" fmla="*/ 19 h 23"/>
                  <a:gd name="T12" fmla="*/ 37 w 37"/>
                  <a:gd name="T13" fmla="*/ 9 h 23"/>
                  <a:gd name="T14" fmla="*/ 32 w 37"/>
                  <a:gd name="T15" fmla="*/ 2 h 23"/>
                  <a:gd name="T16" fmla="*/ 16 w 37"/>
                  <a:gd name="T17" fmla="*/ 0 h 23"/>
                  <a:gd name="T18" fmla="*/ 7 w 37"/>
                  <a:gd name="T1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23">
                    <a:moveTo>
                      <a:pt x="7" y="8"/>
                    </a:moveTo>
                    <a:lnTo>
                      <a:pt x="0" y="14"/>
                    </a:lnTo>
                    <a:lnTo>
                      <a:pt x="1" y="17"/>
                    </a:lnTo>
                    <a:lnTo>
                      <a:pt x="5" y="22"/>
                    </a:lnTo>
                    <a:lnTo>
                      <a:pt x="10" y="23"/>
                    </a:lnTo>
                    <a:lnTo>
                      <a:pt x="31" y="19"/>
                    </a:lnTo>
                    <a:lnTo>
                      <a:pt x="37" y="9"/>
                    </a:lnTo>
                    <a:lnTo>
                      <a:pt x="32" y="2"/>
                    </a:lnTo>
                    <a:lnTo>
                      <a:pt x="16" y="0"/>
                    </a:lnTo>
                    <a:lnTo>
                      <a:pt x="7" y="8"/>
                    </a:lnTo>
                    <a:close/>
                  </a:path>
                </a:pathLst>
              </a:custGeom>
              <a:solidFill>
                <a:srgbClr val="00B050"/>
              </a:solidFill>
              <a:ln w="3175">
                <a:solidFill>
                  <a:schemeClr val="bg1"/>
                </a:solidFill>
              </a:ln>
            </p:spPr>
            <p:txBody>
              <a:bodyPr lIns="51428" tIns="25714" rIns="51428" bIns="25714"/>
              <a:lstStyle/>
              <a:p>
                <a:pPr defTabSz="342900">
                  <a:defRPr/>
                </a:pPr>
                <a:endParaRPr lang="pt-BR" sz="1350" kern="0">
                  <a:solidFill>
                    <a:prstClr val="black"/>
                  </a:solidFill>
                  <a:latin typeface="Gill Sans MT" panose="020B0502020104020203" pitchFamily="34" charset="0"/>
                  <a:cs typeface="Times New Roman" pitchFamily="18" charset="0"/>
                </a:endParaRPr>
              </a:p>
            </p:txBody>
          </p:sp>
          <p:sp>
            <p:nvSpPr>
              <p:cNvPr id="57" name="Freeform 13">
                <a:extLst>
                  <a:ext uri="{FF2B5EF4-FFF2-40B4-BE49-F238E27FC236}">
                    <a16:creationId xmlns:a16="http://schemas.microsoft.com/office/drawing/2014/main" id="{785B64B9-4ACE-CEEF-E18E-C9245CE311BE}"/>
                  </a:ext>
                </a:extLst>
              </p:cNvPr>
              <p:cNvSpPr>
                <a:spLocks/>
              </p:cNvSpPr>
              <p:nvPr/>
            </p:nvSpPr>
            <p:spPr bwMode="auto">
              <a:xfrm>
                <a:off x="3444272" y="1839176"/>
                <a:ext cx="29136" cy="14700"/>
              </a:xfrm>
              <a:custGeom>
                <a:avLst/>
                <a:gdLst>
                  <a:gd name="T0" fmla="*/ 0 w 20"/>
                  <a:gd name="T1" fmla="*/ 7 h 10"/>
                  <a:gd name="T2" fmla="*/ 4 w 20"/>
                  <a:gd name="T3" fmla="*/ 10 h 10"/>
                  <a:gd name="T4" fmla="*/ 16 w 20"/>
                  <a:gd name="T5" fmla="*/ 8 h 10"/>
                  <a:gd name="T6" fmla="*/ 20 w 20"/>
                  <a:gd name="T7" fmla="*/ 4 h 10"/>
                  <a:gd name="T8" fmla="*/ 15 w 20"/>
                  <a:gd name="T9" fmla="*/ 0 h 10"/>
                  <a:gd name="T10" fmla="*/ 0 w 20"/>
                  <a:gd name="T11" fmla="*/ 7 h 10"/>
                </a:gdLst>
                <a:ahLst/>
                <a:cxnLst>
                  <a:cxn ang="0">
                    <a:pos x="T0" y="T1"/>
                  </a:cxn>
                  <a:cxn ang="0">
                    <a:pos x="T2" y="T3"/>
                  </a:cxn>
                  <a:cxn ang="0">
                    <a:pos x="T4" y="T5"/>
                  </a:cxn>
                  <a:cxn ang="0">
                    <a:pos x="T6" y="T7"/>
                  </a:cxn>
                  <a:cxn ang="0">
                    <a:pos x="T8" y="T9"/>
                  </a:cxn>
                  <a:cxn ang="0">
                    <a:pos x="T10" y="T11"/>
                  </a:cxn>
                </a:cxnLst>
                <a:rect l="0" t="0" r="r" b="b"/>
                <a:pathLst>
                  <a:path w="20" h="10">
                    <a:moveTo>
                      <a:pt x="0" y="7"/>
                    </a:moveTo>
                    <a:lnTo>
                      <a:pt x="4" y="10"/>
                    </a:lnTo>
                    <a:lnTo>
                      <a:pt x="16" y="8"/>
                    </a:lnTo>
                    <a:lnTo>
                      <a:pt x="20" y="4"/>
                    </a:lnTo>
                    <a:lnTo>
                      <a:pt x="15" y="0"/>
                    </a:lnTo>
                    <a:lnTo>
                      <a:pt x="0" y="7"/>
                    </a:lnTo>
                    <a:close/>
                  </a:path>
                </a:pathLst>
              </a:custGeom>
              <a:solidFill>
                <a:srgbClr val="00B050"/>
              </a:solidFill>
              <a:ln w="3175">
                <a:solidFill>
                  <a:schemeClr val="bg1"/>
                </a:solidFill>
              </a:ln>
            </p:spPr>
            <p:txBody>
              <a:bodyPr lIns="51428" tIns="25714" rIns="51428" bIns="25714"/>
              <a:lstStyle/>
              <a:p>
                <a:pPr defTabSz="342900">
                  <a:defRPr/>
                </a:pPr>
                <a:endParaRPr lang="pt-BR" sz="1350" kern="0">
                  <a:solidFill>
                    <a:prstClr val="black"/>
                  </a:solidFill>
                  <a:latin typeface="Gill Sans MT" panose="020B0502020104020203" pitchFamily="34" charset="0"/>
                  <a:cs typeface="Times New Roman" pitchFamily="18" charset="0"/>
                </a:endParaRPr>
              </a:p>
            </p:txBody>
          </p:sp>
          <p:sp>
            <p:nvSpPr>
              <p:cNvPr id="58" name="Freeform 14">
                <a:extLst>
                  <a:ext uri="{FF2B5EF4-FFF2-40B4-BE49-F238E27FC236}">
                    <a16:creationId xmlns:a16="http://schemas.microsoft.com/office/drawing/2014/main" id="{4812CFDE-FA76-B42F-9931-975325DF12EC}"/>
                  </a:ext>
                </a:extLst>
              </p:cNvPr>
              <p:cNvSpPr>
                <a:spLocks/>
              </p:cNvSpPr>
              <p:nvPr/>
            </p:nvSpPr>
            <p:spPr bwMode="auto">
              <a:xfrm>
                <a:off x="3403481" y="1840645"/>
                <a:ext cx="26221" cy="10291"/>
              </a:xfrm>
              <a:custGeom>
                <a:avLst/>
                <a:gdLst>
                  <a:gd name="T0" fmla="*/ 0 w 18"/>
                  <a:gd name="T1" fmla="*/ 5 h 7"/>
                  <a:gd name="T2" fmla="*/ 3 w 18"/>
                  <a:gd name="T3" fmla="*/ 7 h 7"/>
                  <a:gd name="T4" fmla="*/ 18 w 18"/>
                  <a:gd name="T5" fmla="*/ 2 h 7"/>
                  <a:gd name="T6" fmla="*/ 12 w 18"/>
                  <a:gd name="T7" fmla="*/ 0 h 7"/>
                  <a:gd name="T8" fmla="*/ 0 w 18"/>
                  <a:gd name="T9" fmla="*/ 5 h 7"/>
                </a:gdLst>
                <a:ahLst/>
                <a:cxnLst>
                  <a:cxn ang="0">
                    <a:pos x="T0" y="T1"/>
                  </a:cxn>
                  <a:cxn ang="0">
                    <a:pos x="T2" y="T3"/>
                  </a:cxn>
                  <a:cxn ang="0">
                    <a:pos x="T4" y="T5"/>
                  </a:cxn>
                  <a:cxn ang="0">
                    <a:pos x="T6" y="T7"/>
                  </a:cxn>
                  <a:cxn ang="0">
                    <a:pos x="T8" y="T9"/>
                  </a:cxn>
                </a:cxnLst>
                <a:rect l="0" t="0" r="r" b="b"/>
                <a:pathLst>
                  <a:path w="18" h="7">
                    <a:moveTo>
                      <a:pt x="0" y="5"/>
                    </a:moveTo>
                    <a:lnTo>
                      <a:pt x="3" y="7"/>
                    </a:lnTo>
                    <a:lnTo>
                      <a:pt x="18" y="2"/>
                    </a:lnTo>
                    <a:lnTo>
                      <a:pt x="12" y="0"/>
                    </a:lnTo>
                    <a:lnTo>
                      <a:pt x="0" y="5"/>
                    </a:lnTo>
                    <a:close/>
                  </a:path>
                </a:pathLst>
              </a:custGeom>
              <a:solidFill>
                <a:srgbClr val="00B050"/>
              </a:solidFill>
              <a:ln w="3175">
                <a:solidFill>
                  <a:schemeClr val="bg1"/>
                </a:solidFill>
              </a:ln>
            </p:spPr>
            <p:txBody>
              <a:bodyPr lIns="51428" tIns="25714" rIns="51428" bIns="25714"/>
              <a:lstStyle/>
              <a:p>
                <a:pPr defTabSz="342900">
                  <a:defRPr/>
                </a:pPr>
                <a:endParaRPr lang="pt-BR" sz="1350" kern="0">
                  <a:solidFill>
                    <a:prstClr val="black"/>
                  </a:solidFill>
                  <a:latin typeface="Gill Sans MT" panose="020B0502020104020203" pitchFamily="34" charset="0"/>
                  <a:cs typeface="Times New Roman" pitchFamily="18" charset="0"/>
                </a:endParaRPr>
              </a:p>
            </p:txBody>
          </p:sp>
          <p:sp>
            <p:nvSpPr>
              <p:cNvPr id="59" name="Freeform 15">
                <a:extLst>
                  <a:ext uri="{FF2B5EF4-FFF2-40B4-BE49-F238E27FC236}">
                    <a16:creationId xmlns:a16="http://schemas.microsoft.com/office/drawing/2014/main" id="{67A76BCF-3F85-4951-7CFA-FFE9AD9F0BD7}"/>
                  </a:ext>
                </a:extLst>
              </p:cNvPr>
              <p:cNvSpPr>
                <a:spLocks/>
              </p:cNvSpPr>
              <p:nvPr/>
            </p:nvSpPr>
            <p:spPr bwMode="auto">
              <a:xfrm>
                <a:off x="3352494" y="1855346"/>
                <a:ext cx="11655" cy="8820"/>
              </a:xfrm>
              <a:custGeom>
                <a:avLst/>
                <a:gdLst>
                  <a:gd name="T0" fmla="*/ 1 w 8"/>
                  <a:gd name="T1" fmla="*/ 6 h 6"/>
                  <a:gd name="T2" fmla="*/ 8 w 8"/>
                  <a:gd name="T3" fmla="*/ 4 h 6"/>
                  <a:gd name="T4" fmla="*/ 8 w 8"/>
                  <a:gd name="T5" fmla="*/ 0 h 6"/>
                  <a:gd name="T6" fmla="*/ 0 w 8"/>
                  <a:gd name="T7" fmla="*/ 4 h 6"/>
                  <a:gd name="T8" fmla="*/ 1 w 8"/>
                  <a:gd name="T9" fmla="*/ 6 h 6"/>
                </a:gdLst>
                <a:ahLst/>
                <a:cxnLst>
                  <a:cxn ang="0">
                    <a:pos x="T0" y="T1"/>
                  </a:cxn>
                  <a:cxn ang="0">
                    <a:pos x="T2" y="T3"/>
                  </a:cxn>
                  <a:cxn ang="0">
                    <a:pos x="T4" y="T5"/>
                  </a:cxn>
                  <a:cxn ang="0">
                    <a:pos x="T6" y="T7"/>
                  </a:cxn>
                  <a:cxn ang="0">
                    <a:pos x="T8" y="T9"/>
                  </a:cxn>
                </a:cxnLst>
                <a:rect l="0" t="0" r="r" b="b"/>
                <a:pathLst>
                  <a:path w="8" h="6">
                    <a:moveTo>
                      <a:pt x="1" y="6"/>
                    </a:moveTo>
                    <a:lnTo>
                      <a:pt x="8" y="4"/>
                    </a:lnTo>
                    <a:lnTo>
                      <a:pt x="8" y="0"/>
                    </a:lnTo>
                    <a:lnTo>
                      <a:pt x="0" y="4"/>
                    </a:lnTo>
                    <a:lnTo>
                      <a:pt x="1" y="6"/>
                    </a:lnTo>
                    <a:close/>
                  </a:path>
                </a:pathLst>
              </a:custGeom>
              <a:solidFill>
                <a:srgbClr val="00B050"/>
              </a:solidFill>
              <a:ln w="3175">
                <a:solidFill>
                  <a:schemeClr val="bg1"/>
                </a:solidFill>
              </a:ln>
            </p:spPr>
            <p:txBody>
              <a:bodyPr lIns="51428" tIns="25714" rIns="51428" bIns="25714"/>
              <a:lstStyle/>
              <a:p>
                <a:pPr defTabSz="342900">
                  <a:defRPr/>
                </a:pPr>
                <a:endParaRPr lang="pt-BR" sz="1350" kern="0">
                  <a:solidFill>
                    <a:prstClr val="black"/>
                  </a:solidFill>
                  <a:latin typeface="Gill Sans MT" panose="020B0502020104020203" pitchFamily="34" charset="0"/>
                  <a:cs typeface="Times New Roman" pitchFamily="18" charset="0"/>
                </a:endParaRPr>
              </a:p>
            </p:txBody>
          </p:sp>
          <p:sp>
            <p:nvSpPr>
              <p:cNvPr id="60" name="Freeform 16">
                <a:extLst>
                  <a:ext uri="{FF2B5EF4-FFF2-40B4-BE49-F238E27FC236}">
                    <a16:creationId xmlns:a16="http://schemas.microsoft.com/office/drawing/2014/main" id="{718C8527-C0D0-5E08-64A6-58CF3C986480}"/>
                  </a:ext>
                </a:extLst>
              </p:cNvPr>
              <p:cNvSpPr>
                <a:spLocks/>
              </p:cNvSpPr>
              <p:nvPr/>
            </p:nvSpPr>
            <p:spPr bwMode="auto">
              <a:xfrm>
                <a:off x="3467579" y="1702463"/>
                <a:ext cx="119455" cy="142593"/>
              </a:xfrm>
              <a:custGeom>
                <a:avLst/>
                <a:gdLst>
                  <a:gd name="T0" fmla="*/ 76 w 82"/>
                  <a:gd name="T1" fmla="*/ 46 h 97"/>
                  <a:gd name="T2" fmla="*/ 82 w 82"/>
                  <a:gd name="T3" fmla="*/ 12 h 97"/>
                  <a:gd name="T4" fmla="*/ 79 w 82"/>
                  <a:gd name="T5" fmla="*/ 1 h 97"/>
                  <a:gd name="T6" fmla="*/ 69 w 82"/>
                  <a:gd name="T7" fmla="*/ 0 h 97"/>
                  <a:gd name="T8" fmla="*/ 39 w 82"/>
                  <a:gd name="T9" fmla="*/ 14 h 97"/>
                  <a:gd name="T10" fmla="*/ 22 w 82"/>
                  <a:gd name="T11" fmla="*/ 51 h 97"/>
                  <a:gd name="T12" fmla="*/ 25 w 82"/>
                  <a:gd name="T13" fmla="*/ 58 h 97"/>
                  <a:gd name="T14" fmla="*/ 21 w 82"/>
                  <a:gd name="T15" fmla="*/ 68 h 97"/>
                  <a:gd name="T16" fmla="*/ 6 w 82"/>
                  <a:gd name="T17" fmla="*/ 73 h 97"/>
                  <a:gd name="T18" fmla="*/ 4 w 82"/>
                  <a:gd name="T19" fmla="*/ 83 h 97"/>
                  <a:gd name="T20" fmla="*/ 0 w 82"/>
                  <a:gd name="T21" fmla="*/ 91 h 97"/>
                  <a:gd name="T22" fmla="*/ 9 w 82"/>
                  <a:gd name="T23" fmla="*/ 97 h 97"/>
                  <a:gd name="T24" fmla="*/ 45 w 82"/>
                  <a:gd name="T25" fmla="*/ 70 h 97"/>
                  <a:gd name="T26" fmla="*/ 46 w 82"/>
                  <a:gd name="T27" fmla="*/ 65 h 97"/>
                  <a:gd name="T28" fmla="*/ 62 w 82"/>
                  <a:gd name="T29" fmla="*/ 55 h 97"/>
                  <a:gd name="T30" fmla="*/ 76 w 82"/>
                  <a:gd name="T31" fmla="*/ 46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2" h="97">
                    <a:moveTo>
                      <a:pt x="76" y="46"/>
                    </a:moveTo>
                    <a:lnTo>
                      <a:pt x="82" y="12"/>
                    </a:lnTo>
                    <a:lnTo>
                      <a:pt x="79" y="1"/>
                    </a:lnTo>
                    <a:lnTo>
                      <a:pt x="69" y="0"/>
                    </a:lnTo>
                    <a:lnTo>
                      <a:pt x="39" y="14"/>
                    </a:lnTo>
                    <a:lnTo>
                      <a:pt x="22" y="51"/>
                    </a:lnTo>
                    <a:lnTo>
                      <a:pt x="25" y="58"/>
                    </a:lnTo>
                    <a:lnTo>
                      <a:pt x="21" y="68"/>
                    </a:lnTo>
                    <a:lnTo>
                      <a:pt x="6" y="73"/>
                    </a:lnTo>
                    <a:lnTo>
                      <a:pt x="4" y="83"/>
                    </a:lnTo>
                    <a:lnTo>
                      <a:pt x="0" y="91"/>
                    </a:lnTo>
                    <a:lnTo>
                      <a:pt x="9" y="97"/>
                    </a:lnTo>
                    <a:lnTo>
                      <a:pt x="45" y="70"/>
                    </a:lnTo>
                    <a:lnTo>
                      <a:pt x="46" y="65"/>
                    </a:lnTo>
                    <a:lnTo>
                      <a:pt x="62" y="55"/>
                    </a:lnTo>
                    <a:lnTo>
                      <a:pt x="76" y="46"/>
                    </a:lnTo>
                    <a:close/>
                  </a:path>
                </a:pathLst>
              </a:custGeom>
              <a:solidFill>
                <a:srgbClr val="00B050"/>
              </a:solidFill>
              <a:ln w="3175">
                <a:solidFill>
                  <a:schemeClr val="bg1"/>
                </a:solidFill>
              </a:ln>
            </p:spPr>
            <p:txBody>
              <a:bodyPr lIns="51428" tIns="25714" rIns="51428" bIns="25714"/>
              <a:lstStyle/>
              <a:p>
                <a:pPr defTabSz="342900">
                  <a:defRPr/>
                </a:pPr>
                <a:endParaRPr lang="pt-BR" sz="1350" kern="0">
                  <a:solidFill>
                    <a:prstClr val="black"/>
                  </a:solidFill>
                  <a:latin typeface="Gill Sans MT" panose="020B0502020104020203" pitchFamily="34" charset="0"/>
                  <a:cs typeface="Times New Roman" pitchFamily="18" charset="0"/>
                </a:endParaRPr>
              </a:p>
            </p:txBody>
          </p:sp>
          <p:sp>
            <p:nvSpPr>
              <p:cNvPr id="61" name="Freeform 17">
                <a:extLst>
                  <a:ext uri="{FF2B5EF4-FFF2-40B4-BE49-F238E27FC236}">
                    <a16:creationId xmlns:a16="http://schemas.microsoft.com/office/drawing/2014/main" id="{DD6E2DC8-5B12-4005-4966-03364E2437CE}"/>
                  </a:ext>
                </a:extLst>
              </p:cNvPr>
              <p:cNvSpPr>
                <a:spLocks/>
              </p:cNvSpPr>
              <p:nvPr/>
            </p:nvSpPr>
            <p:spPr bwMode="auto">
              <a:xfrm>
                <a:off x="3486517" y="1787724"/>
                <a:ext cx="11655" cy="13231"/>
              </a:xfrm>
              <a:custGeom>
                <a:avLst/>
                <a:gdLst>
                  <a:gd name="T0" fmla="*/ 5 w 8"/>
                  <a:gd name="T1" fmla="*/ 0 h 9"/>
                  <a:gd name="T2" fmla="*/ 0 w 8"/>
                  <a:gd name="T3" fmla="*/ 9 h 9"/>
                  <a:gd name="T4" fmla="*/ 4 w 8"/>
                  <a:gd name="T5" fmla="*/ 7 h 9"/>
                  <a:gd name="T6" fmla="*/ 8 w 8"/>
                  <a:gd name="T7" fmla="*/ 2 h 9"/>
                  <a:gd name="T8" fmla="*/ 5 w 8"/>
                  <a:gd name="T9" fmla="*/ 0 h 9"/>
                </a:gdLst>
                <a:ahLst/>
                <a:cxnLst>
                  <a:cxn ang="0">
                    <a:pos x="T0" y="T1"/>
                  </a:cxn>
                  <a:cxn ang="0">
                    <a:pos x="T2" y="T3"/>
                  </a:cxn>
                  <a:cxn ang="0">
                    <a:pos x="T4" y="T5"/>
                  </a:cxn>
                  <a:cxn ang="0">
                    <a:pos x="T6" y="T7"/>
                  </a:cxn>
                  <a:cxn ang="0">
                    <a:pos x="T8" y="T9"/>
                  </a:cxn>
                </a:cxnLst>
                <a:rect l="0" t="0" r="r" b="b"/>
                <a:pathLst>
                  <a:path w="8" h="9">
                    <a:moveTo>
                      <a:pt x="5" y="0"/>
                    </a:moveTo>
                    <a:lnTo>
                      <a:pt x="0" y="9"/>
                    </a:lnTo>
                    <a:lnTo>
                      <a:pt x="4" y="7"/>
                    </a:lnTo>
                    <a:lnTo>
                      <a:pt x="8" y="2"/>
                    </a:lnTo>
                    <a:lnTo>
                      <a:pt x="5" y="0"/>
                    </a:lnTo>
                    <a:close/>
                  </a:path>
                </a:pathLst>
              </a:custGeom>
              <a:solidFill>
                <a:srgbClr val="00B050"/>
              </a:solidFill>
              <a:ln w="3175">
                <a:solidFill>
                  <a:schemeClr val="bg1"/>
                </a:solidFill>
              </a:ln>
            </p:spPr>
            <p:txBody>
              <a:bodyPr lIns="51428" tIns="25714" rIns="51428" bIns="25714"/>
              <a:lstStyle/>
              <a:p>
                <a:pPr defTabSz="342900">
                  <a:defRPr/>
                </a:pPr>
                <a:endParaRPr lang="pt-BR" sz="1350" kern="0">
                  <a:solidFill>
                    <a:prstClr val="black"/>
                  </a:solidFill>
                  <a:latin typeface="Gill Sans MT" panose="020B0502020104020203" pitchFamily="34" charset="0"/>
                  <a:cs typeface="Times New Roman" pitchFamily="18" charset="0"/>
                </a:endParaRPr>
              </a:p>
            </p:txBody>
          </p:sp>
          <p:sp>
            <p:nvSpPr>
              <p:cNvPr id="62" name="Freeform 18">
                <a:extLst>
                  <a:ext uri="{FF2B5EF4-FFF2-40B4-BE49-F238E27FC236}">
                    <a16:creationId xmlns:a16="http://schemas.microsoft.com/office/drawing/2014/main" id="{45283C4E-EA3E-60B1-8031-07B368287F2E}"/>
                  </a:ext>
                </a:extLst>
              </p:cNvPr>
              <p:cNvSpPr>
                <a:spLocks/>
              </p:cNvSpPr>
              <p:nvPr/>
            </p:nvSpPr>
            <p:spPr bwMode="auto">
              <a:xfrm>
                <a:off x="3534593" y="1796544"/>
                <a:ext cx="21853" cy="17640"/>
              </a:xfrm>
              <a:custGeom>
                <a:avLst/>
                <a:gdLst>
                  <a:gd name="T0" fmla="*/ 8 w 15"/>
                  <a:gd name="T1" fmla="*/ 7 h 12"/>
                  <a:gd name="T2" fmla="*/ 15 w 15"/>
                  <a:gd name="T3" fmla="*/ 0 h 12"/>
                  <a:gd name="T4" fmla="*/ 2 w 15"/>
                  <a:gd name="T5" fmla="*/ 6 h 12"/>
                  <a:gd name="T6" fmla="*/ 0 w 15"/>
                  <a:gd name="T7" fmla="*/ 12 h 12"/>
                  <a:gd name="T8" fmla="*/ 8 w 15"/>
                  <a:gd name="T9" fmla="*/ 7 h 12"/>
                </a:gdLst>
                <a:ahLst/>
                <a:cxnLst>
                  <a:cxn ang="0">
                    <a:pos x="T0" y="T1"/>
                  </a:cxn>
                  <a:cxn ang="0">
                    <a:pos x="T2" y="T3"/>
                  </a:cxn>
                  <a:cxn ang="0">
                    <a:pos x="T4" y="T5"/>
                  </a:cxn>
                  <a:cxn ang="0">
                    <a:pos x="T6" y="T7"/>
                  </a:cxn>
                  <a:cxn ang="0">
                    <a:pos x="T8" y="T9"/>
                  </a:cxn>
                </a:cxnLst>
                <a:rect l="0" t="0" r="r" b="b"/>
                <a:pathLst>
                  <a:path w="15" h="12">
                    <a:moveTo>
                      <a:pt x="8" y="7"/>
                    </a:moveTo>
                    <a:lnTo>
                      <a:pt x="15" y="0"/>
                    </a:lnTo>
                    <a:lnTo>
                      <a:pt x="2" y="6"/>
                    </a:lnTo>
                    <a:lnTo>
                      <a:pt x="0" y="12"/>
                    </a:lnTo>
                    <a:lnTo>
                      <a:pt x="8" y="7"/>
                    </a:lnTo>
                    <a:close/>
                  </a:path>
                </a:pathLst>
              </a:custGeom>
              <a:solidFill>
                <a:srgbClr val="00B050"/>
              </a:solidFill>
              <a:ln w="3175">
                <a:solidFill>
                  <a:schemeClr val="bg1"/>
                </a:solidFill>
              </a:ln>
            </p:spPr>
            <p:txBody>
              <a:bodyPr lIns="51428" tIns="25714" rIns="51428" bIns="25714"/>
              <a:lstStyle/>
              <a:p>
                <a:pPr defTabSz="342900">
                  <a:defRPr/>
                </a:pPr>
                <a:endParaRPr lang="pt-BR" sz="1350" kern="0">
                  <a:solidFill>
                    <a:prstClr val="black"/>
                  </a:solidFill>
                  <a:latin typeface="Gill Sans MT" panose="020B0502020104020203" pitchFamily="34" charset="0"/>
                  <a:cs typeface="Times New Roman" pitchFamily="18" charset="0"/>
                </a:endParaRPr>
              </a:p>
            </p:txBody>
          </p:sp>
          <p:sp>
            <p:nvSpPr>
              <p:cNvPr id="63" name="Freeform 19">
                <a:extLst>
                  <a:ext uri="{FF2B5EF4-FFF2-40B4-BE49-F238E27FC236}">
                    <a16:creationId xmlns:a16="http://schemas.microsoft.com/office/drawing/2014/main" id="{C8B40DB5-D8ED-0785-02D2-1E57A0578548}"/>
                  </a:ext>
                </a:extLst>
              </p:cNvPr>
              <p:cNvSpPr>
                <a:spLocks/>
              </p:cNvSpPr>
              <p:nvPr/>
            </p:nvSpPr>
            <p:spPr bwMode="auto">
              <a:xfrm>
                <a:off x="3557901" y="1753915"/>
                <a:ext cx="32049" cy="35281"/>
              </a:xfrm>
              <a:custGeom>
                <a:avLst/>
                <a:gdLst>
                  <a:gd name="T0" fmla="*/ 18 w 22"/>
                  <a:gd name="T1" fmla="*/ 18 h 24"/>
                  <a:gd name="T2" fmla="*/ 22 w 22"/>
                  <a:gd name="T3" fmla="*/ 12 h 24"/>
                  <a:gd name="T4" fmla="*/ 22 w 22"/>
                  <a:gd name="T5" fmla="*/ 0 h 24"/>
                  <a:gd name="T6" fmla="*/ 17 w 22"/>
                  <a:gd name="T7" fmla="*/ 5 h 24"/>
                  <a:gd name="T8" fmla="*/ 17 w 22"/>
                  <a:gd name="T9" fmla="*/ 13 h 24"/>
                  <a:gd name="T10" fmla="*/ 0 w 22"/>
                  <a:gd name="T11" fmla="*/ 24 h 24"/>
                  <a:gd name="T12" fmla="*/ 8 w 22"/>
                  <a:gd name="T13" fmla="*/ 24 h 24"/>
                  <a:gd name="T14" fmla="*/ 18 w 22"/>
                  <a:gd name="T15" fmla="*/ 18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24">
                    <a:moveTo>
                      <a:pt x="18" y="18"/>
                    </a:moveTo>
                    <a:lnTo>
                      <a:pt x="22" y="12"/>
                    </a:lnTo>
                    <a:lnTo>
                      <a:pt x="22" y="0"/>
                    </a:lnTo>
                    <a:lnTo>
                      <a:pt x="17" y="5"/>
                    </a:lnTo>
                    <a:lnTo>
                      <a:pt x="17" y="13"/>
                    </a:lnTo>
                    <a:lnTo>
                      <a:pt x="0" y="24"/>
                    </a:lnTo>
                    <a:lnTo>
                      <a:pt x="8" y="24"/>
                    </a:lnTo>
                    <a:lnTo>
                      <a:pt x="18" y="18"/>
                    </a:lnTo>
                    <a:close/>
                  </a:path>
                </a:pathLst>
              </a:custGeom>
              <a:solidFill>
                <a:srgbClr val="00B050"/>
              </a:solidFill>
              <a:ln w="3175">
                <a:solidFill>
                  <a:schemeClr val="bg1"/>
                </a:solidFill>
              </a:ln>
            </p:spPr>
            <p:txBody>
              <a:bodyPr lIns="51428" tIns="25714" rIns="51428" bIns="25714"/>
              <a:lstStyle/>
              <a:p>
                <a:pPr defTabSz="342900">
                  <a:defRPr/>
                </a:pPr>
                <a:endParaRPr lang="pt-BR" sz="1350" kern="0">
                  <a:solidFill>
                    <a:prstClr val="black"/>
                  </a:solidFill>
                  <a:latin typeface="Gill Sans MT" panose="020B0502020104020203" pitchFamily="34" charset="0"/>
                  <a:cs typeface="Times New Roman" pitchFamily="18" charset="0"/>
                </a:endParaRPr>
              </a:p>
            </p:txBody>
          </p:sp>
          <p:sp>
            <p:nvSpPr>
              <p:cNvPr id="128" name="Freeform 20">
                <a:extLst>
                  <a:ext uri="{FF2B5EF4-FFF2-40B4-BE49-F238E27FC236}">
                    <a16:creationId xmlns:a16="http://schemas.microsoft.com/office/drawing/2014/main" id="{2D57ED46-F8C1-9587-7617-B4D55B602823}"/>
                  </a:ext>
                </a:extLst>
              </p:cNvPr>
              <p:cNvSpPr>
                <a:spLocks/>
              </p:cNvSpPr>
              <p:nvPr/>
            </p:nvSpPr>
            <p:spPr bwMode="auto">
              <a:xfrm>
                <a:off x="3579752" y="1773025"/>
                <a:ext cx="32049" cy="20581"/>
              </a:xfrm>
              <a:custGeom>
                <a:avLst/>
                <a:gdLst>
                  <a:gd name="T0" fmla="*/ 11 w 22"/>
                  <a:gd name="T1" fmla="*/ 6 h 14"/>
                  <a:gd name="T2" fmla="*/ 22 w 22"/>
                  <a:gd name="T3" fmla="*/ 3 h 14"/>
                  <a:gd name="T4" fmla="*/ 20 w 22"/>
                  <a:gd name="T5" fmla="*/ 0 h 14"/>
                  <a:gd name="T6" fmla="*/ 3 w 22"/>
                  <a:gd name="T7" fmla="*/ 6 h 14"/>
                  <a:gd name="T8" fmla="*/ 0 w 22"/>
                  <a:gd name="T9" fmla="*/ 14 h 14"/>
                  <a:gd name="T10" fmla="*/ 8 w 22"/>
                  <a:gd name="T11" fmla="*/ 12 h 14"/>
                  <a:gd name="T12" fmla="*/ 11 w 22"/>
                  <a:gd name="T13" fmla="*/ 6 h 14"/>
                </a:gdLst>
                <a:ahLst/>
                <a:cxnLst>
                  <a:cxn ang="0">
                    <a:pos x="T0" y="T1"/>
                  </a:cxn>
                  <a:cxn ang="0">
                    <a:pos x="T2" y="T3"/>
                  </a:cxn>
                  <a:cxn ang="0">
                    <a:pos x="T4" y="T5"/>
                  </a:cxn>
                  <a:cxn ang="0">
                    <a:pos x="T6" y="T7"/>
                  </a:cxn>
                  <a:cxn ang="0">
                    <a:pos x="T8" y="T9"/>
                  </a:cxn>
                  <a:cxn ang="0">
                    <a:pos x="T10" y="T11"/>
                  </a:cxn>
                  <a:cxn ang="0">
                    <a:pos x="T12" y="T13"/>
                  </a:cxn>
                </a:cxnLst>
                <a:rect l="0" t="0" r="r" b="b"/>
                <a:pathLst>
                  <a:path w="22" h="14">
                    <a:moveTo>
                      <a:pt x="11" y="6"/>
                    </a:moveTo>
                    <a:lnTo>
                      <a:pt x="22" y="3"/>
                    </a:lnTo>
                    <a:lnTo>
                      <a:pt x="20" y="0"/>
                    </a:lnTo>
                    <a:lnTo>
                      <a:pt x="3" y="6"/>
                    </a:lnTo>
                    <a:lnTo>
                      <a:pt x="0" y="14"/>
                    </a:lnTo>
                    <a:lnTo>
                      <a:pt x="8" y="12"/>
                    </a:lnTo>
                    <a:lnTo>
                      <a:pt x="11" y="6"/>
                    </a:lnTo>
                    <a:close/>
                  </a:path>
                </a:pathLst>
              </a:custGeom>
              <a:solidFill>
                <a:srgbClr val="00B050"/>
              </a:solidFill>
              <a:ln w="3175">
                <a:solidFill>
                  <a:schemeClr val="bg1"/>
                </a:solidFill>
              </a:ln>
            </p:spPr>
            <p:txBody>
              <a:bodyPr lIns="51428" tIns="25714" rIns="51428" bIns="25714"/>
              <a:lstStyle/>
              <a:p>
                <a:pPr defTabSz="342900">
                  <a:defRPr/>
                </a:pPr>
                <a:endParaRPr lang="pt-BR" sz="1350" kern="0">
                  <a:solidFill>
                    <a:prstClr val="black"/>
                  </a:solidFill>
                  <a:latin typeface="Gill Sans MT" panose="020B0502020104020203" pitchFamily="34" charset="0"/>
                  <a:cs typeface="Times New Roman" pitchFamily="18" charset="0"/>
                </a:endParaRPr>
              </a:p>
            </p:txBody>
          </p:sp>
          <p:sp>
            <p:nvSpPr>
              <p:cNvPr id="129" name="Freeform 21">
                <a:extLst>
                  <a:ext uri="{FF2B5EF4-FFF2-40B4-BE49-F238E27FC236}">
                    <a16:creationId xmlns:a16="http://schemas.microsoft.com/office/drawing/2014/main" id="{A026277A-8C30-291C-5037-9E45700477D9}"/>
                  </a:ext>
                </a:extLst>
              </p:cNvPr>
              <p:cNvSpPr>
                <a:spLocks/>
              </p:cNvSpPr>
              <p:nvPr/>
            </p:nvSpPr>
            <p:spPr bwMode="auto">
              <a:xfrm>
                <a:off x="3591406" y="1758323"/>
                <a:ext cx="17481" cy="16171"/>
              </a:xfrm>
              <a:custGeom>
                <a:avLst/>
                <a:gdLst>
                  <a:gd name="T0" fmla="*/ 12 w 12"/>
                  <a:gd name="T1" fmla="*/ 0 h 11"/>
                  <a:gd name="T2" fmla="*/ 2 w 12"/>
                  <a:gd name="T3" fmla="*/ 5 h 11"/>
                  <a:gd name="T4" fmla="*/ 0 w 12"/>
                  <a:gd name="T5" fmla="*/ 11 h 11"/>
                  <a:gd name="T6" fmla="*/ 11 w 12"/>
                  <a:gd name="T7" fmla="*/ 3 h 11"/>
                  <a:gd name="T8" fmla="*/ 12 w 12"/>
                  <a:gd name="T9" fmla="*/ 0 h 11"/>
                </a:gdLst>
                <a:ahLst/>
                <a:cxnLst>
                  <a:cxn ang="0">
                    <a:pos x="T0" y="T1"/>
                  </a:cxn>
                  <a:cxn ang="0">
                    <a:pos x="T2" y="T3"/>
                  </a:cxn>
                  <a:cxn ang="0">
                    <a:pos x="T4" y="T5"/>
                  </a:cxn>
                  <a:cxn ang="0">
                    <a:pos x="T6" y="T7"/>
                  </a:cxn>
                  <a:cxn ang="0">
                    <a:pos x="T8" y="T9"/>
                  </a:cxn>
                </a:cxnLst>
                <a:rect l="0" t="0" r="r" b="b"/>
                <a:pathLst>
                  <a:path w="12" h="11">
                    <a:moveTo>
                      <a:pt x="12" y="0"/>
                    </a:moveTo>
                    <a:lnTo>
                      <a:pt x="2" y="5"/>
                    </a:lnTo>
                    <a:lnTo>
                      <a:pt x="0" y="11"/>
                    </a:lnTo>
                    <a:lnTo>
                      <a:pt x="11" y="3"/>
                    </a:lnTo>
                    <a:lnTo>
                      <a:pt x="12" y="0"/>
                    </a:lnTo>
                    <a:close/>
                  </a:path>
                </a:pathLst>
              </a:custGeom>
              <a:solidFill>
                <a:srgbClr val="00B050"/>
              </a:solidFill>
              <a:ln w="3175">
                <a:solidFill>
                  <a:schemeClr val="bg1"/>
                </a:solidFill>
              </a:ln>
            </p:spPr>
            <p:txBody>
              <a:bodyPr lIns="51428" tIns="25714" rIns="51428" bIns="25714"/>
              <a:lstStyle/>
              <a:p>
                <a:pPr defTabSz="342900">
                  <a:defRPr/>
                </a:pPr>
                <a:endParaRPr lang="pt-BR" sz="1350" kern="0">
                  <a:solidFill>
                    <a:prstClr val="black"/>
                  </a:solidFill>
                  <a:latin typeface="Gill Sans MT" panose="020B0502020104020203" pitchFamily="34" charset="0"/>
                  <a:cs typeface="Times New Roman" pitchFamily="18" charset="0"/>
                </a:endParaRPr>
              </a:p>
            </p:txBody>
          </p:sp>
          <p:sp>
            <p:nvSpPr>
              <p:cNvPr id="130" name="Freeform 22">
                <a:extLst>
                  <a:ext uri="{FF2B5EF4-FFF2-40B4-BE49-F238E27FC236}">
                    <a16:creationId xmlns:a16="http://schemas.microsoft.com/office/drawing/2014/main" id="{B6C3C14C-AB12-E5B5-6D1E-F59BE0495DB2}"/>
                  </a:ext>
                </a:extLst>
              </p:cNvPr>
              <p:cNvSpPr>
                <a:spLocks/>
              </p:cNvSpPr>
              <p:nvPr/>
            </p:nvSpPr>
            <p:spPr bwMode="auto">
              <a:xfrm>
                <a:off x="3594320" y="1727454"/>
                <a:ext cx="33506" cy="35281"/>
              </a:xfrm>
              <a:custGeom>
                <a:avLst/>
                <a:gdLst>
                  <a:gd name="T0" fmla="*/ 22 w 23"/>
                  <a:gd name="T1" fmla="*/ 3 h 24"/>
                  <a:gd name="T2" fmla="*/ 20 w 23"/>
                  <a:gd name="T3" fmla="*/ 5 h 24"/>
                  <a:gd name="T4" fmla="*/ 17 w 23"/>
                  <a:gd name="T5" fmla="*/ 0 h 24"/>
                  <a:gd name="T6" fmla="*/ 5 w 23"/>
                  <a:gd name="T7" fmla="*/ 9 h 24"/>
                  <a:gd name="T8" fmla="*/ 1 w 23"/>
                  <a:gd name="T9" fmla="*/ 14 h 24"/>
                  <a:gd name="T10" fmla="*/ 0 w 23"/>
                  <a:gd name="T11" fmla="*/ 24 h 24"/>
                  <a:gd name="T12" fmla="*/ 23 w 23"/>
                  <a:gd name="T13" fmla="*/ 9 h 24"/>
                  <a:gd name="T14" fmla="*/ 22 w 23"/>
                  <a:gd name="T15" fmla="*/ 3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24">
                    <a:moveTo>
                      <a:pt x="22" y="3"/>
                    </a:moveTo>
                    <a:lnTo>
                      <a:pt x="20" y="5"/>
                    </a:lnTo>
                    <a:lnTo>
                      <a:pt x="17" y="0"/>
                    </a:lnTo>
                    <a:lnTo>
                      <a:pt x="5" y="9"/>
                    </a:lnTo>
                    <a:lnTo>
                      <a:pt x="1" y="14"/>
                    </a:lnTo>
                    <a:lnTo>
                      <a:pt x="0" y="24"/>
                    </a:lnTo>
                    <a:lnTo>
                      <a:pt x="23" y="9"/>
                    </a:lnTo>
                    <a:lnTo>
                      <a:pt x="22" y="3"/>
                    </a:lnTo>
                    <a:close/>
                  </a:path>
                </a:pathLst>
              </a:custGeom>
              <a:solidFill>
                <a:srgbClr val="00B050"/>
              </a:solidFill>
              <a:ln w="3175">
                <a:solidFill>
                  <a:schemeClr val="bg1"/>
                </a:solidFill>
              </a:ln>
            </p:spPr>
            <p:txBody>
              <a:bodyPr lIns="51428" tIns="25714" rIns="51428" bIns="25714"/>
              <a:lstStyle/>
              <a:p>
                <a:pPr defTabSz="342900">
                  <a:defRPr/>
                </a:pPr>
                <a:endParaRPr lang="pt-BR" sz="1350" kern="0">
                  <a:solidFill>
                    <a:prstClr val="black"/>
                  </a:solidFill>
                  <a:latin typeface="Gill Sans MT" panose="020B0502020104020203" pitchFamily="34" charset="0"/>
                  <a:cs typeface="Times New Roman" pitchFamily="18" charset="0"/>
                </a:endParaRPr>
              </a:p>
            </p:txBody>
          </p:sp>
          <p:sp>
            <p:nvSpPr>
              <p:cNvPr id="131" name="Freeform 23">
                <a:extLst>
                  <a:ext uri="{FF2B5EF4-FFF2-40B4-BE49-F238E27FC236}">
                    <a16:creationId xmlns:a16="http://schemas.microsoft.com/office/drawing/2014/main" id="{94E6ED18-FAD7-69E7-BCA6-3F292C5AD682}"/>
                  </a:ext>
                </a:extLst>
              </p:cNvPr>
              <p:cNvSpPr>
                <a:spLocks/>
              </p:cNvSpPr>
              <p:nvPr/>
            </p:nvSpPr>
            <p:spPr bwMode="auto">
              <a:xfrm>
                <a:off x="3613258" y="1749503"/>
                <a:ext cx="11655" cy="19111"/>
              </a:xfrm>
              <a:custGeom>
                <a:avLst/>
                <a:gdLst>
                  <a:gd name="T0" fmla="*/ 8 w 8"/>
                  <a:gd name="T1" fmla="*/ 0 h 13"/>
                  <a:gd name="T2" fmla="*/ 0 w 8"/>
                  <a:gd name="T3" fmla="*/ 4 h 13"/>
                  <a:gd name="T4" fmla="*/ 0 w 8"/>
                  <a:gd name="T5" fmla="*/ 10 h 13"/>
                  <a:gd name="T6" fmla="*/ 5 w 8"/>
                  <a:gd name="T7" fmla="*/ 13 h 13"/>
                  <a:gd name="T8" fmla="*/ 8 w 8"/>
                  <a:gd name="T9" fmla="*/ 5 h 13"/>
                  <a:gd name="T10" fmla="*/ 8 w 8"/>
                  <a:gd name="T11" fmla="*/ 0 h 13"/>
                </a:gdLst>
                <a:ahLst/>
                <a:cxnLst>
                  <a:cxn ang="0">
                    <a:pos x="T0" y="T1"/>
                  </a:cxn>
                  <a:cxn ang="0">
                    <a:pos x="T2" y="T3"/>
                  </a:cxn>
                  <a:cxn ang="0">
                    <a:pos x="T4" y="T5"/>
                  </a:cxn>
                  <a:cxn ang="0">
                    <a:pos x="T6" y="T7"/>
                  </a:cxn>
                  <a:cxn ang="0">
                    <a:pos x="T8" y="T9"/>
                  </a:cxn>
                  <a:cxn ang="0">
                    <a:pos x="T10" y="T11"/>
                  </a:cxn>
                </a:cxnLst>
                <a:rect l="0" t="0" r="r" b="b"/>
                <a:pathLst>
                  <a:path w="8" h="13">
                    <a:moveTo>
                      <a:pt x="8" y="0"/>
                    </a:moveTo>
                    <a:lnTo>
                      <a:pt x="0" y="4"/>
                    </a:lnTo>
                    <a:lnTo>
                      <a:pt x="0" y="10"/>
                    </a:lnTo>
                    <a:lnTo>
                      <a:pt x="5" y="13"/>
                    </a:lnTo>
                    <a:lnTo>
                      <a:pt x="8" y="5"/>
                    </a:lnTo>
                    <a:lnTo>
                      <a:pt x="8" y="0"/>
                    </a:lnTo>
                    <a:close/>
                  </a:path>
                </a:pathLst>
              </a:custGeom>
              <a:solidFill>
                <a:srgbClr val="00B050"/>
              </a:solidFill>
              <a:ln w="3175">
                <a:solidFill>
                  <a:schemeClr val="bg1"/>
                </a:solidFill>
              </a:ln>
            </p:spPr>
            <p:txBody>
              <a:bodyPr lIns="51428" tIns="25714" rIns="51428" bIns="25714"/>
              <a:lstStyle/>
              <a:p>
                <a:pPr defTabSz="342900">
                  <a:defRPr/>
                </a:pPr>
                <a:endParaRPr lang="pt-BR" sz="1350" kern="0">
                  <a:solidFill>
                    <a:prstClr val="black"/>
                  </a:solidFill>
                  <a:latin typeface="Gill Sans MT" panose="020B0502020104020203" pitchFamily="34" charset="0"/>
                  <a:cs typeface="Times New Roman" pitchFamily="18" charset="0"/>
                </a:endParaRPr>
              </a:p>
            </p:txBody>
          </p:sp>
          <p:sp>
            <p:nvSpPr>
              <p:cNvPr id="132" name="Freeform 24">
                <a:extLst>
                  <a:ext uri="{FF2B5EF4-FFF2-40B4-BE49-F238E27FC236}">
                    <a16:creationId xmlns:a16="http://schemas.microsoft.com/office/drawing/2014/main" id="{DBC3F3D1-0C2B-EE2D-DCBE-BEEC8362CED8}"/>
                  </a:ext>
                </a:extLst>
              </p:cNvPr>
              <p:cNvSpPr>
                <a:spLocks/>
              </p:cNvSpPr>
              <p:nvPr/>
            </p:nvSpPr>
            <p:spPr bwMode="auto">
              <a:xfrm>
                <a:off x="3614714" y="1770085"/>
                <a:ext cx="11655" cy="8820"/>
              </a:xfrm>
              <a:custGeom>
                <a:avLst/>
                <a:gdLst>
                  <a:gd name="T0" fmla="*/ 7 w 8"/>
                  <a:gd name="T1" fmla="*/ 5 h 6"/>
                  <a:gd name="T2" fmla="*/ 8 w 8"/>
                  <a:gd name="T3" fmla="*/ 0 h 6"/>
                  <a:gd name="T4" fmla="*/ 5 w 8"/>
                  <a:gd name="T5" fmla="*/ 2 h 6"/>
                  <a:gd name="T6" fmla="*/ 0 w 8"/>
                  <a:gd name="T7" fmla="*/ 2 h 6"/>
                  <a:gd name="T8" fmla="*/ 3 w 8"/>
                  <a:gd name="T9" fmla="*/ 6 h 6"/>
                  <a:gd name="T10" fmla="*/ 7 w 8"/>
                  <a:gd name="T11" fmla="*/ 5 h 6"/>
                </a:gdLst>
                <a:ahLst/>
                <a:cxnLst>
                  <a:cxn ang="0">
                    <a:pos x="T0" y="T1"/>
                  </a:cxn>
                  <a:cxn ang="0">
                    <a:pos x="T2" y="T3"/>
                  </a:cxn>
                  <a:cxn ang="0">
                    <a:pos x="T4" y="T5"/>
                  </a:cxn>
                  <a:cxn ang="0">
                    <a:pos x="T6" y="T7"/>
                  </a:cxn>
                  <a:cxn ang="0">
                    <a:pos x="T8" y="T9"/>
                  </a:cxn>
                  <a:cxn ang="0">
                    <a:pos x="T10" y="T11"/>
                  </a:cxn>
                </a:cxnLst>
                <a:rect l="0" t="0" r="r" b="b"/>
                <a:pathLst>
                  <a:path w="8" h="6">
                    <a:moveTo>
                      <a:pt x="7" y="5"/>
                    </a:moveTo>
                    <a:lnTo>
                      <a:pt x="8" y="0"/>
                    </a:lnTo>
                    <a:lnTo>
                      <a:pt x="5" y="2"/>
                    </a:lnTo>
                    <a:lnTo>
                      <a:pt x="0" y="2"/>
                    </a:lnTo>
                    <a:lnTo>
                      <a:pt x="3" y="6"/>
                    </a:lnTo>
                    <a:lnTo>
                      <a:pt x="7" y="5"/>
                    </a:lnTo>
                    <a:close/>
                  </a:path>
                </a:pathLst>
              </a:custGeom>
              <a:solidFill>
                <a:srgbClr val="00B050"/>
              </a:solidFill>
              <a:ln w="3175">
                <a:solidFill>
                  <a:schemeClr val="bg1"/>
                </a:solidFill>
              </a:ln>
            </p:spPr>
            <p:txBody>
              <a:bodyPr lIns="51428" tIns="25714" rIns="51428" bIns="25714"/>
              <a:lstStyle/>
              <a:p>
                <a:pPr defTabSz="342900">
                  <a:defRPr/>
                </a:pPr>
                <a:endParaRPr lang="pt-BR" sz="1350" kern="0">
                  <a:solidFill>
                    <a:prstClr val="black"/>
                  </a:solidFill>
                  <a:latin typeface="Gill Sans MT" panose="020B0502020104020203" pitchFamily="34" charset="0"/>
                  <a:cs typeface="Times New Roman" pitchFamily="18" charset="0"/>
                </a:endParaRPr>
              </a:p>
            </p:txBody>
          </p:sp>
          <p:sp>
            <p:nvSpPr>
              <p:cNvPr id="133" name="Freeform 25">
                <a:extLst>
                  <a:ext uri="{FF2B5EF4-FFF2-40B4-BE49-F238E27FC236}">
                    <a16:creationId xmlns:a16="http://schemas.microsoft.com/office/drawing/2014/main" id="{E624AAA0-36E1-4D78-1B63-12B27A5A8E19}"/>
                  </a:ext>
                </a:extLst>
              </p:cNvPr>
              <p:cNvSpPr>
                <a:spLocks/>
              </p:cNvSpPr>
              <p:nvPr/>
            </p:nvSpPr>
            <p:spPr bwMode="auto">
              <a:xfrm>
                <a:off x="3630739" y="1750975"/>
                <a:ext cx="4370" cy="8820"/>
              </a:xfrm>
              <a:custGeom>
                <a:avLst/>
                <a:gdLst>
                  <a:gd name="T0" fmla="*/ 3 w 3"/>
                  <a:gd name="T1" fmla="*/ 3 h 6"/>
                  <a:gd name="T2" fmla="*/ 1 w 3"/>
                  <a:gd name="T3" fmla="*/ 0 h 6"/>
                  <a:gd name="T4" fmla="*/ 0 w 3"/>
                  <a:gd name="T5" fmla="*/ 6 h 6"/>
                  <a:gd name="T6" fmla="*/ 3 w 3"/>
                  <a:gd name="T7" fmla="*/ 3 h 6"/>
                </a:gdLst>
                <a:ahLst/>
                <a:cxnLst>
                  <a:cxn ang="0">
                    <a:pos x="T0" y="T1"/>
                  </a:cxn>
                  <a:cxn ang="0">
                    <a:pos x="T2" y="T3"/>
                  </a:cxn>
                  <a:cxn ang="0">
                    <a:pos x="T4" y="T5"/>
                  </a:cxn>
                  <a:cxn ang="0">
                    <a:pos x="T6" y="T7"/>
                  </a:cxn>
                </a:cxnLst>
                <a:rect l="0" t="0" r="r" b="b"/>
                <a:pathLst>
                  <a:path w="3" h="6">
                    <a:moveTo>
                      <a:pt x="3" y="3"/>
                    </a:moveTo>
                    <a:lnTo>
                      <a:pt x="1" y="0"/>
                    </a:lnTo>
                    <a:lnTo>
                      <a:pt x="0" y="6"/>
                    </a:lnTo>
                    <a:lnTo>
                      <a:pt x="3" y="3"/>
                    </a:lnTo>
                    <a:close/>
                  </a:path>
                </a:pathLst>
              </a:custGeom>
              <a:solidFill>
                <a:srgbClr val="00B050"/>
              </a:solidFill>
              <a:ln w="3175">
                <a:solidFill>
                  <a:schemeClr val="bg1"/>
                </a:solidFill>
              </a:ln>
            </p:spPr>
            <p:txBody>
              <a:bodyPr lIns="51428" tIns="25714" rIns="51428" bIns="25714"/>
              <a:lstStyle/>
              <a:p>
                <a:pPr defTabSz="342900">
                  <a:defRPr/>
                </a:pPr>
                <a:endParaRPr lang="pt-BR" sz="1350" kern="0">
                  <a:solidFill>
                    <a:prstClr val="black"/>
                  </a:solidFill>
                  <a:latin typeface="Gill Sans MT" panose="020B0502020104020203" pitchFamily="34" charset="0"/>
                  <a:cs typeface="Times New Roman" pitchFamily="18" charset="0"/>
                </a:endParaRPr>
              </a:p>
            </p:txBody>
          </p:sp>
          <p:sp>
            <p:nvSpPr>
              <p:cNvPr id="134" name="Freeform 26">
                <a:extLst>
                  <a:ext uri="{FF2B5EF4-FFF2-40B4-BE49-F238E27FC236}">
                    <a16:creationId xmlns:a16="http://schemas.microsoft.com/office/drawing/2014/main" id="{1C0A110A-BE7D-9570-14C9-EAC730C9AE42}"/>
                  </a:ext>
                </a:extLst>
              </p:cNvPr>
              <p:cNvSpPr>
                <a:spLocks/>
              </p:cNvSpPr>
              <p:nvPr/>
            </p:nvSpPr>
            <p:spPr bwMode="auto">
              <a:xfrm>
                <a:off x="3589950" y="1724514"/>
                <a:ext cx="4370" cy="20581"/>
              </a:xfrm>
              <a:custGeom>
                <a:avLst/>
                <a:gdLst>
                  <a:gd name="T0" fmla="*/ 2 w 3"/>
                  <a:gd name="T1" fmla="*/ 0 h 14"/>
                  <a:gd name="T2" fmla="*/ 0 w 3"/>
                  <a:gd name="T3" fmla="*/ 9 h 14"/>
                  <a:gd name="T4" fmla="*/ 0 w 3"/>
                  <a:gd name="T5" fmla="*/ 14 h 14"/>
                  <a:gd name="T6" fmla="*/ 3 w 3"/>
                  <a:gd name="T7" fmla="*/ 9 h 14"/>
                  <a:gd name="T8" fmla="*/ 2 w 3"/>
                  <a:gd name="T9" fmla="*/ 0 h 14"/>
                </a:gdLst>
                <a:ahLst/>
                <a:cxnLst>
                  <a:cxn ang="0">
                    <a:pos x="T0" y="T1"/>
                  </a:cxn>
                  <a:cxn ang="0">
                    <a:pos x="T2" y="T3"/>
                  </a:cxn>
                  <a:cxn ang="0">
                    <a:pos x="T4" y="T5"/>
                  </a:cxn>
                  <a:cxn ang="0">
                    <a:pos x="T6" y="T7"/>
                  </a:cxn>
                  <a:cxn ang="0">
                    <a:pos x="T8" y="T9"/>
                  </a:cxn>
                </a:cxnLst>
                <a:rect l="0" t="0" r="r" b="b"/>
                <a:pathLst>
                  <a:path w="3" h="14">
                    <a:moveTo>
                      <a:pt x="2" y="0"/>
                    </a:moveTo>
                    <a:lnTo>
                      <a:pt x="0" y="9"/>
                    </a:lnTo>
                    <a:lnTo>
                      <a:pt x="0" y="14"/>
                    </a:lnTo>
                    <a:lnTo>
                      <a:pt x="3" y="9"/>
                    </a:lnTo>
                    <a:lnTo>
                      <a:pt x="2" y="0"/>
                    </a:lnTo>
                    <a:close/>
                  </a:path>
                </a:pathLst>
              </a:custGeom>
              <a:solidFill>
                <a:srgbClr val="00B050"/>
              </a:solidFill>
              <a:ln w="3175">
                <a:solidFill>
                  <a:schemeClr val="bg1"/>
                </a:solidFill>
              </a:ln>
            </p:spPr>
            <p:txBody>
              <a:bodyPr lIns="51428" tIns="25714" rIns="51428" bIns="25714"/>
              <a:lstStyle/>
              <a:p>
                <a:pPr defTabSz="342900">
                  <a:defRPr/>
                </a:pPr>
                <a:endParaRPr lang="pt-BR" sz="1350" kern="0">
                  <a:solidFill>
                    <a:prstClr val="black"/>
                  </a:solidFill>
                  <a:latin typeface="Gill Sans MT" panose="020B0502020104020203" pitchFamily="34" charset="0"/>
                  <a:cs typeface="Times New Roman" pitchFamily="18" charset="0"/>
                </a:endParaRPr>
              </a:p>
            </p:txBody>
          </p:sp>
          <p:sp>
            <p:nvSpPr>
              <p:cNvPr id="135" name="Freeform 27">
                <a:extLst>
                  <a:ext uri="{FF2B5EF4-FFF2-40B4-BE49-F238E27FC236}">
                    <a16:creationId xmlns:a16="http://schemas.microsoft.com/office/drawing/2014/main" id="{B39BF125-B967-4F47-3553-4ABDF8B9C0ED}"/>
                  </a:ext>
                </a:extLst>
              </p:cNvPr>
              <p:cNvSpPr>
                <a:spLocks/>
              </p:cNvSpPr>
              <p:nvPr/>
            </p:nvSpPr>
            <p:spPr bwMode="auto">
              <a:xfrm>
                <a:off x="3598691" y="1718634"/>
                <a:ext cx="11655" cy="16171"/>
              </a:xfrm>
              <a:custGeom>
                <a:avLst/>
                <a:gdLst>
                  <a:gd name="T0" fmla="*/ 0 w 8"/>
                  <a:gd name="T1" fmla="*/ 11 h 11"/>
                  <a:gd name="T2" fmla="*/ 7 w 8"/>
                  <a:gd name="T3" fmla="*/ 6 h 11"/>
                  <a:gd name="T4" fmla="*/ 8 w 8"/>
                  <a:gd name="T5" fmla="*/ 0 h 11"/>
                  <a:gd name="T6" fmla="*/ 1 w 8"/>
                  <a:gd name="T7" fmla="*/ 4 h 11"/>
                  <a:gd name="T8" fmla="*/ 0 w 8"/>
                  <a:gd name="T9" fmla="*/ 11 h 11"/>
                </a:gdLst>
                <a:ahLst/>
                <a:cxnLst>
                  <a:cxn ang="0">
                    <a:pos x="T0" y="T1"/>
                  </a:cxn>
                  <a:cxn ang="0">
                    <a:pos x="T2" y="T3"/>
                  </a:cxn>
                  <a:cxn ang="0">
                    <a:pos x="T4" y="T5"/>
                  </a:cxn>
                  <a:cxn ang="0">
                    <a:pos x="T6" y="T7"/>
                  </a:cxn>
                  <a:cxn ang="0">
                    <a:pos x="T8" y="T9"/>
                  </a:cxn>
                </a:cxnLst>
                <a:rect l="0" t="0" r="r" b="b"/>
                <a:pathLst>
                  <a:path w="8" h="11">
                    <a:moveTo>
                      <a:pt x="0" y="11"/>
                    </a:moveTo>
                    <a:lnTo>
                      <a:pt x="7" y="6"/>
                    </a:lnTo>
                    <a:lnTo>
                      <a:pt x="8" y="0"/>
                    </a:lnTo>
                    <a:lnTo>
                      <a:pt x="1" y="4"/>
                    </a:lnTo>
                    <a:lnTo>
                      <a:pt x="0" y="11"/>
                    </a:lnTo>
                    <a:close/>
                  </a:path>
                </a:pathLst>
              </a:custGeom>
              <a:solidFill>
                <a:srgbClr val="00B050"/>
              </a:solidFill>
              <a:ln w="3175">
                <a:solidFill>
                  <a:schemeClr val="bg1"/>
                </a:solidFill>
              </a:ln>
            </p:spPr>
            <p:txBody>
              <a:bodyPr lIns="51428" tIns="25714" rIns="51428" bIns="25714"/>
              <a:lstStyle/>
              <a:p>
                <a:pPr defTabSz="342900">
                  <a:defRPr/>
                </a:pPr>
                <a:endParaRPr lang="pt-BR" sz="1350" kern="0">
                  <a:solidFill>
                    <a:prstClr val="black"/>
                  </a:solidFill>
                  <a:latin typeface="Gill Sans MT" panose="020B0502020104020203" pitchFamily="34" charset="0"/>
                  <a:cs typeface="Times New Roman" pitchFamily="18" charset="0"/>
                </a:endParaRPr>
              </a:p>
            </p:txBody>
          </p:sp>
          <p:sp>
            <p:nvSpPr>
              <p:cNvPr id="136" name="Freeform 28">
                <a:extLst>
                  <a:ext uri="{FF2B5EF4-FFF2-40B4-BE49-F238E27FC236}">
                    <a16:creationId xmlns:a16="http://schemas.microsoft.com/office/drawing/2014/main" id="{C2FC3190-BE62-484F-6FAB-169876E8EA65}"/>
                  </a:ext>
                </a:extLst>
              </p:cNvPr>
              <p:cNvSpPr>
                <a:spLocks/>
              </p:cNvSpPr>
              <p:nvPr/>
            </p:nvSpPr>
            <p:spPr bwMode="auto">
              <a:xfrm>
                <a:off x="3587036" y="1705403"/>
                <a:ext cx="4370" cy="8820"/>
              </a:xfrm>
              <a:custGeom>
                <a:avLst/>
                <a:gdLst>
                  <a:gd name="T0" fmla="*/ 3 w 3"/>
                  <a:gd name="T1" fmla="*/ 6 h 6"/>
                  <a:gd name="T2" fmla="*/ 0 w 3"/>
                  <a:gd name="T3" fmla="*/ 0 h 6"/>
                  <a:gd name="T4" fmla="*/ 1 w 3"/>
                  <a:gd name="T5" fmla="*/ 6 h 6"/>
                  <a:gd name="T6" fmla="*/ 3 w 3"/>
                  <a:gd name="T7" fmla="*/ 6 h 6"/>
                </a:gdLst>
                <a:ahLst/>
                <a:cxnLst>
                  <a:cxn ang="0">
                    <a:pos x="T0" y="T1"/>
                  </a:cxn>
                  <a:cxn ang="0">
                    <a:pos x="T2" y="T3"/>
                  </a:cxn>
                  <a:cxn ang="0">
                    <a:pos x="T4" y="T5"/>
                  </a:cxn>
                  <a:cxn ang="0">
                    <a:pos x="T6" y="T7"/>
                  </a:cxn>
                </a:cxnLst>
                <a:rect l="0" t="0" r="r" b="b"/>
                <a:pathLst>
                  <a:path w="3" h="6">
                    <a:moveTo>
                      <a:pt x="3" y="6"/>
                    </a:moveTo>
                    <a:lnTo>
                      <a:pt x="0" y="0"/>
                    </a:lnTo>
                    <a:lnTo>
                      <a:pt x="1" y="6"/>
                    </a:lnTo>
                    <a:lnTo>
                      <a:pt x="3" y="6"/>
                    </a:lnTo>
                    <a:close/>
                  </a:path>
                </a:pathLst>
              </a:custGeom>
              <a:solidFill>
                <a:srgbClr val="00B050"/>
              </a:solidFill>
              <a:ln w="3175">
                <a:solidFill>
                  <a:schemeClr val="bg1"/>
                </a:solidFill>
              </a:ln>
            </p:spPr>
            <p:txBody>
              <a:bodyPr lIns="51428" tIns="25714" rIns="51428" bIns="25714"/>
              <a:lstStyle/>
              <a:p>
                <a:pPr defTabSz="342900">
                  <a:defRPr/>
                </a:pPr>
                <a:endParaRPr lang="pt-BR" sz="1350" kern="0">
                  <a:solidFill>
                    <a:prstClr val="black"/>
                  </a:solidFill>
                  <a:latin typeface="Gill Sans MT" panose="020B0502020104020203" pitchFamily="34" charset="0"/>
                  <a:cs typeface="Times New Roman" pitchFamily="18" charset="0"/>
                </a:endParaRPr>
              </a:p>
            </p:txBody>
          </p:sp>
          <p:sp>
            <p:nvSpPr>
              <p:cNvPr id="137" name="Freeform 29">
                <a:extLst>
                  <a:ext uri="{FF2B5EF4-FFF2-40B4-BE49-F238E27FC236}">
                    <a16:creationId xmlns:a16="http://schemas.microsoft.com/office/drawing/2014/main" id="{010ED508-9086-A1AE-1565-635B6DF5C76A}"/>
                  </a:ext>
                </a:extLst>
              </p:cNvPr>
              <p:cNvSpPr>
                <a:spLocks/>
              </p:cNvSpPr>
              <p:nvPr/>
            </p:nvSpPr>
            <p:spPr bwMode="auto">
              <a:xfrm>
                <a:off x="3592863" y="1673062"/>
                <a:ext cx="32049" cy="36751"/>
              </a:xfrm>
              <a:custGeom>
                <a:avLst/>
                <a:gdLst>
                  <a:gd name="T0" fmla="*/ 10 w 22"/>
                  <a:gd name="T1" fmla="*/ 8 h 25"/>
                  <a:gd name="T2" fmla="*/ 4 w 22"/>
                  <a:gd name="T3" fmla="*/ 10 h 25"/>
                  <a:gd name="T4" fmla="*/ 5 w 22"/>
                  <a:gd name="T5" fmla="*/ 16 h 25"/>
                  <a:gd name="T6" fmla="*/ 0 w 22"/>
                  <a:gd name="T7" fmla="*/ 21 h 25"/>
                  <a:gd name="T8" fmla="*/ 3 w 22"/>
                  <a:gd name="T9" fmla="*/ 25 h 25"/>
                  <a:gd name="T10" fmla="*/ 9 w 22"/>
                  <a:gd name="T11" fmla="*/ 18 h 25"/>
                  <a:gd name="T12" fmla="*/ 9 w 22"/>
                  <a:gd name="T13" fmla="*/ 14 h 25"/>
                  <a:gd name="T14" fmla="*/ 22 w 22"/>
                  <a:gd name="T15" fmla="*/ 6 h 25"/>
                  <a:gd name="T16" fmla="*/ 16 w 22"/>
                  <a:gd name="T17" fmla="*/ 5 h 25"/>
                  <a:gd name="T18" fmla="*/ 12 w 22"/>
                  <a:gd name="T19" fmla="*/ 0 h 25"/>
                  <a:gd name="T20" fmla="*/ 10 w 22"/>
                  <a:gd name="T21" fmla="*/ 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 h="25">
                    <a:moveTo>
                      <a:pt x="10" y="8"/>
                    </a:moveTo>
                    <a:lnTo>
                      <a:pt x="4" y="10"/>
                    </a:lnTo>
                    <a:lnTo>
                      <a:pt x="5" y="16"/>
                    </a:lnTo>
                    <a:lnTo>
                      <a:pt x="0" y="21"/>
                    </a:lnTo>
                    <a:lnTo>
                      <a:pt x="3" y="25"/>
                    </a:lnTo>
                    <a:lnTo>
                      <a:pt x="9" y="18"/>
                    </a:lnTo>
                    <a:lnTo>
                      <a:pt x="9" y="14"/>
                    </a:lnTo>
                    <a:lnTo>
                      <a:pt x="22" y="6"/>
                    </a:lnTo>
                    <a:lnTo>
                      <a:pt x="16" y="5"/>
                    </a:lnTo>
                    <a:lnTo>
                      <a:pt x="12" y="0"/>
                    </a:lnTo>
                    <a:lnTo>
                      <a:pt x="10" y="8"/>
                    </a:lnTo>
                    <a:close/>
                  </a:path>
                </a:pathLst>
              </a:custGeom>
              <a:solidFill>
                <a:srgbClr val="00B050"/>
              </a:solidFill>
              <a:ln w="3175">
                <a:solidFill>
                  <a:schemeClr val="bg1"/>
                </a:solidFill>
              </a:ln>
            </p:spPr>
            <p:txBody>
              <a:bodyPr lIns="51428" tIns="25714" rIns="51428" bIns="25714"/>
              <a:lstStyle/>
              <a:p>
                <a:pPr defTabSz="342900">
                  <a:defRPr/>
                </a:pPr>
                <a:endParaRPr lang="pt-BR" sz="1350" kern="0">
                  <a:solidFill>
                    <a:prstClr val="black"/>
                  </a:solidFill>
                  <a:latin typeface="Gill Sans MT" panose="020B0502020104020203" pitchFamily="34" charset="0"/>
                  <a:cs typeface="Times New Roman" pitchFamily="18" charset="0"/>
                </a:endParaRPr>
              </a:p>
            </p:txBody>
          </p:sp>
          <p:sp>
            <p:nvSpPr>
              <p:cNvPr id="138" name="Freeform 30">
                <a:extLst>
                  <a:ext uri="{FF2B5EF4-FFF2-40B4-BE49-F238E27FC236}">
                    <a16:creationId xmlns:a16="http://schemas.microsoft.com/office/drawing/2014/main" id="{3ECC315D-1CC8-5844-000E-4BABC9E504C1}"/>
                  </a:ext>
                </a:extLst>
              </p:cNvPr>
              <p:cNvSpPr>
                <a:spLocks/>
              </p:cNvSpPr>
              <p:nvPr/>
            </p:nvSpPr>
            <p:spPr bwMode="auto">
              <a:xfrm>
                <a:off x="3540419" y="1693643"/>
                <a:ext cx="26221" cy="16171"/>
              </a:xfrm>
              <a:custGeom>
                <a:avLst/>
                <a:gdLst>
                  <a:gd name="T0" fmla="*/ 3 w 18"/>
                  <a:gd name="T1" fmla="*/ 6 h 11"/>
                  <a:gd name="T2" fmla="*/ 0 w 18"/>
                  <a:gd name="T3" fmla="*/ 11 h 11"/>
                  <a:gd name="T4" fmla="*/ 18 w 18"/>
                  <a:gd name="T5" fmla="*/ 3 h 11"/>
                  <a:gd name="T6" fmla="*/ 16 w 18"/>
                  <a:gd name="T7" fmla="*/ 0 h 11"/>
                  <a:gd name="T8" fmla="*/ 3 w 18"/>
                  <a:gd name="T9" fmla="*/ 6 h 11"/>
                </a:gdLst>
                <a:ahLst/>
                <a:cxnLst>
                  <a:cxn ang="0">
                    <a:pos x="T0" y="T1"/>
                  </a:cxn>
                  <a:cxn ang="0">
                    <a:pos x="T2" y="T3"/>
                  </a:cxn>
                  <a:cxn ang="0">
                    <a:pos x="T4" y="T5"/>
                  </a:cxn>
                  <a:cxn ang="0">
                    <a:pos x="T6" y="T7"/>
                  </a:cxn>
                  <a:cxn ang="0">
                    <a:pos x="T8" y="T9"/>
                  </a:cxn>
                </a:cxnLst>
                <a:rect l="0" t="0" r="r" b="b"/>
                <a:pathLst>
                  <a:path w="18" h="11">
                    <a:moveTo>
                      <a:pt x="3" y="6"/>
                    </a:moveTo>
                    <a:lnTo>
                      <a:pt x="0" y="11"/>
                    </a:lnTo>
                    <a:lnTo>
                      <a:pt x="18" y="3"/>
                    </a:lnTo>
                    <a:lnTo>
                      <a:pt x="16" y="0"/>
                    </a:lnTo>
                    <a:lnTo>
                      <a:pt x="3" y="6"/>
                    </a:lnTo>
                    <a:close/>
                  </a:path>
                </a:pathLst>
              </a:custGeom>
              <a:solidFill>
                <a:srgbClr val="00B050"/>
              </a:solidFill>
              <a:ln w="3175">
                <a:solidFill>
                  <a:schemeClr val="bg1"/>
                </a:solidFill>
              </a:ln>
            </p:spPr>
            <p:txBody>
              <a:bodyPr lIns="51428" tIns="25714" rIns="51428" bIns="25714"/>
              <a:lstStyle/>
              <a:p>
                <a:pPr defTabSz="342900">
                  <a:defRPr/>
                </a:pPr>
                <a:endParaRPr lang="pt-BR" sz="1350" kern="0">
                  <a:solidFill>
                    <a:prstClr val="black"/>
                  </a:solidFill>
                  <a:latin typeface="Gill Sans MT" panose="020B0502020104020203" pitchFamily="34" charset="0"/>
                  <a:cs typeface="Times New Roman" pitchFamily="18" charset="0"/>
                </a:endParaRPr>
              </a:p>
            </p:txBody>
          </p:sp>
          <p:sp>
            <p:nvSpPr>
              <p:cNvPr id="139" name="Freeform 31">
                <a:extLst>
                  <a:ext uri="{FF2B5EF4-FFF2-40B4-BE49-F238E27FC236}">
                    <a16:creationId xmlns:a16="http://schemas.microsoft.com/office/drawing/2014/main" id="{EE27D7A1-5656-C938-FC1A-DFC99711E432}"/>
                  </a:ext>
                </a:extLst>
              </p:cNvPr>
              <p:cNvSpPr>
                <a:spLocks/>
              </p:cNvSpPr>
              <p:nvPr/>
            </p:nvSpPr>
            <p:spPr bwMode="auto">
              <a:xfrm>
                <a:off x="3568097" y="1651012"/>
                <a:ext cx="34962" cy="39691"/>
              </a:xfrm>
              <a:custGeom>
                <a:avLst/>
                <a:gdLst>
                  <a:gd name="T0" fmla="*/ 7 w 24"/>
                  <a:gd name="T1" fmla="*/ 13 h 27"/>
                  <a:gd name="T2" fmla="*/ 0 w 24"/>
                  <a:gd name="T3" fmla="*/ 23 h 27"/>
                  <a:gd name="T4" fmla="*/ 0 w 24"/>
                  <a:gd name="T5" fmla="*/ 27 h 27"/>
                  <a:gd name="T6" fmla="*/ 24 w 24"/>
                  <a:gd name="T7" fmla="*/ 11 h 27"/>
                  <a:gd name="T8" fmla="*/ 24 w 24"/>
                  <a:gd name="T9" fmla="*/ 0 h 27"/>
                  <a:gd name="T10" fmla="*/ 11 w 24"/>
                  <a:gd name="T11" fmla="*/ 5 h 27"/>
                  <a:gd name="T12" fmla="*/ 7 w 24"/>
                  <a:gd name="T13" fmla="*/ 13 h 27"/>
                </a:gdLst>
                <a:ahLst/>
                <a:cxnLst>
                  <a:cxn ang="0">
                    <a:pos x="T0" y="T1"/>
                  </a:cxn>
                  <a:cxn ang="0">
                    <a:pos x="T2" y="T3"/>
                  </a:cxn>
                  <a:cxn ang="0">
                    <a:pos x="T4" y="T5"/>
                  </a:cxn>
                  <a:cxn ang="0">
                    <a:pos x="T6" y="T7"/>
                  </a:cxn>
                  <a:cxn ang="0">
                    <a:pos x="T8" y="T9"/>
                  </a:cxn>
                  <a:cxn ang="0">
                    <a:pos x="T10" y="T11"/>
                  </a:cxn>
                  <a:cxn ang="0">
                    <a:pos x="T12" y="T13"/>
                  </a:cxn>
                </a:cxnLst>
                <a:rect l="0" t="0" r="r" b="b"/>
                <a:pathLst>
                  <a:path w="24" h="27">
                    <a:moveTo>
                      <a:pt x="7" y="13"/>
                    </a:moveTo>
                    <a:lnTo>
                      <a:pt x="0" y="23"/>
                    </a:lnTo>
                    <a:lnTo>
                      <a:pt x="0" y="27"/>
                    </a:lnTo>
                    <a:lnTo>
                      <a:pt x="24" y="11"/>
                    </a:lnTo>
                    <a:lnTo>
                      <a:pt x="24" y="0"/>
                    </a:lnTo>
                    <a:lnTo>
                      <a:pt x="11" y="5"/>
                    </a:lnTo>
                    <a:lnTo>
                      <a:pt x="7" y="13"/>
                    </a:lnTo>
                    <a:close/>
                  </a:path>
                </a:pathLst>
              </a:custGeom>
              <a:solidFill>
                <a:srgbClr val="00B050"/>
              </a:solidFill>
              <a:ln w="3175">
                <a:solidFill>
                  <a:schemeClr val="bg1"/>
                </a:solidFill>
              </a:ln>
            </p:spPr>
            <p:txBody>
              <a:bodyPr lIns="51428" tIns="25714" rIns="51428" bIns="25714"/>
              <a:lstStyle/>
              <a:p>
                <a:pPr defTabSz="342900">
                  <a:defRPr/>
                </a:pPr>
                <a:endParaRPr lang="pt-BR" sz="1350" kern="0">
                  <a:solidFill>
                    <a:prstClr val="black"/>
                  </a:solidFill>
                  <a:latin typeface="Gill Sans MT" panose="020B0502020104020203" pitchFamily="34" charset="0"/>
                  <a:cs typeface="Times New Roman" pitchFamily="18" charset="0"/>
                </a:endParaRPr>
              </a:p>
            </p:txBody>
          </p:sp>
          <p:sp>
            <p:nvSpPr>
              <p:cNvPr id="140" name="Freeform 32">
                <a:extLst>
                  <a:ext uri="{FF2B5EF4-FFF2-40B4-BE49-F238E27FC236}">
                    <a16:creationId xmlns:a16="http://schemas.microsoft.com/office/drawing/2014/main" id="{11F24D9A-56C5-4FDB-3707-3B4F8B68C3FF}"/>
                  </a:ext>
                </a:extLst>
              </p:cNvPr>
              <p:cNvSpPr>
                <a:spLocks/>
              </p:cNvSpPr>
              <p:nvPr/>
            </p:nvSpPr>
            <p:spPr bwMode="auto">
              <a:xfrm>
                <a:off x="3579752" y="1689233"/>
                <a:ext cx="13111" cy="10291"/>
              </a:xfrm>
              <a:custGeom>
                <a:avLst/>
                <a:gdLst>
                  <a:gd name="T0" fmla="*/ 9 w 9"/>
                  <a:gd name="T1" fmla="*/ 0 h 7"/>
                  <a:gd name="T2" fmla="*/ 0 w 9"/>
                  <a:gd name="T3" fmla="*/ 4 h 7"/>
                  <a:gd name="T4" fmla="*/ 0 w 9"/>
                  <a:gd name="T5" fmla="*/ 7 h 7"/>
                  <a:gd name="T6" fmla="*/ 9 w 9"/>
                  <a:gd name="T7" fmla="*/ 3 h 7"/>
                  <a:gd name="T8" fmla="*/ 9 w 9"/>
                  <a:gd name="T9" fmla="*/ 0 h 7"/>
                </a:gdLst>
                <a:ahLst/>
                <a:cxnLst>
                  <a:cxn ang="0">
                    <a:pos x="T0" y="T1"/>
                  </a:cxn>
                  <a:cxn ang="0">
                    <a:pos x="T2" y="T3"/>
                  </a:cxn>
                  <a:cxn ang="0">
                    <a:pos x="T4" y="T5"/>
                  </a:cxn>
                  <a:cxn ang="0">
                    <a:pos x="T6" y="T7"/>
                  </a:cxn>
                  <a:cxn ang="0">
                    <a:pos x="T8" y="T9"/>
                  </a:cxn>
                </a:cxnLst>
                <a:rect l="0" t="0" r="r" b="b"/>
                <a:pathLst>
                  <a:path w="9" h="7">
                    <a:moveTo>
                      <a:pt x="9" y="0"/>
                    </a:moveTo>
                    <a:lnTo>
                      <a:pt x="0" y="4"/>
                    </a:lnTo>
                    <a:lnTo>
                      <a:pt x="0" y="7"/>
                    </a:lnTo>
                    <a:lnTo>
                      <a:pt x="9" y="3"/>
                    </a:lnTo>
                    <a:lnTo>
                      <a:pt x="9" y="0"/>
                    </a:lnTo>
                    <a:close/>
                  </a:path>
                </a:pathLst>
              </a:custGeom>
              <a:solidFill>
                <a:srgbClr val="00B050"/>
              </a:solidFill>
              <a:ln w="3175">
                <a:solidFill>
                  <a:schemeClr val="bg1"/>
                </a:solidFill>
              </a:ln>
            </p:spPr>
            <p:txBody>
              <a:bodyPr lIns="51428" tIns="25714" rIns="51428" bIns="25714"/>
              <a:lstStyle/>
              <a:p>
                <a:pPr defTabSz="342900">
                  <a:defRPr/>
                </a:pPr>
                <a:endParaRPr lang="pt-BR" sz="1350" kern="0">
                  <a:solidFill>
                    <a:prstClr val="black"/>
                  </a:solidFill>
                  <a:latin typeface="Gill Sans MT" panose="020B0502020104020203" pitchFamily="34" charset="0"/>
                  <a:cs typeface="Times New Roman" pitchFamily="18" charset="0"/>
                </a:endParaRPr>
              </a:p>
            </p:txBody>
          </p:sp>
          <p:sp>
            <p:nvSpPr>
              <p:cNvPr id="141" name="Freeform 33">
                <a:extLst>
                  <a:ext uri="{FF2B5EF4-FFF2-40B4-BE49-F238E27FC236}">
                    <a16:creationId xmlns:a16="http://schemas.microsoft.com/office/drawing/2014/main" id="{C7681A94-8C7B-B903-0CFE-519F821CB16B}"/>
                  </a:ext>
                </a:extLst>
              </p:cNvPr>
              <p:cNvSpPr>
                <a:spLocks/>
              </p:cNvSpPr>
              <p:nvPr/>
            </p:nvSpPr>
            <p:spPr bwMode="auto">
              <a:xfrm>
                <a:off x="3616172" y="1671593"/>
                <a:ext cx="14566" cy="7351"/>
              </a:xfrm>
              <a:custGeom>
                <a:avLst/>
                <a:gdLst>
                  <a:gd name="T0" fmla="*/ 10 w 10"/>
                  <a:gd name="T1" fmla="*/ 5 h 5"/>
                  <a:gd name="T2" fmla="*/ 0 w 10"/>
                  <a:gd name="T3" fmla="*/ 0 h 5"/>
                  <a:gd name="T4" fmla="*/ 2 w 10"/>
                  <a:gd name="T5" fmla="*/ 3 h 5"/>
                  <a:gd name="T6" fmla="*/ 10 w 10"/>
                  <a:gd name="T7" fmla="*/ 5 h 5"/>
                </a:gdLst>
                <a:ahLst/>
                <a:cxnLst>
                  <a:cxn ang="0">
                    <a:pos x="T0" y="T1"/>
                  </a:cxn>
                  <a:cxn ang="0">
                    <a:pos x="T2" y="T3"/>
                  </a:cxn>
                  <a:cxn ang="0">
                    <a:pos x="T4" y="T5"/>
                  </a:cxn>
                  <a:cxn ang="0">
                    <a:pos x="T6" y="T7"/>
                  </a:cxn>
                </a:cxnLst>
                <a:rect l="0" t="0" r="r" b="b"/>
                <a:pathLst>
                  <a:path w="10" h="5">
                    <a:moveTo>
                      <a:pt x="10" y="5"/>
                    </a:moveTo>
                    <a:lnTo>
                      <a:pt x="0" y="0"/>
                    </a:lnTo>
                    <a:lnTo>
                      <a:pt x="2" y="3"/>
                    </a:lnTo>
                    <a:lnTo>
                      <a:pt x="10" y="5"/>
                    </a:lnTo>
                    <a:close/>
                  </a:path>
                </a:pathLst>
              </a:custGeom>
              <a:solidFill>
                <a:srgbClr val="00B050"/>
              </a:solidFill>
              <a:ln w="3175">
                <a:solidFill>
                  <a:schemeClr val="bg1"/>
                </a:solidFill>
              </a:ln>
            </p:spPr>
            <p:txBody>
              <a:bodyPr lIns="51428" tIns="25714" rIns="51428" bIns="25714"/>
              <a:lstStyle/>
              <a:p>
                <a:pPr defTabSz="342900">
                  <a:defRPr/>
                </a:pPr>
                <a:endParaRPr lang="pt-BR" sz="1350" kern="0">
                  <a:solidFill>
                    <a:prstClr val="black"/>
                  </a:solidFill>
                  <a:latin typeface="Gill Sans MT" panose="020B0502020104020203" pitchFamily="34" charset="0"/>
                  <a:cs typeface="Times New Roman" pitchFamily="18" charset="0"/>
                </a:endParaRPr>
              </a:p>
            </p:txBody>
          </p:sp>
          <p:sp>
            <p:nvSpPr>
              <p:cNvPr id="142" name="Freeform 34">
                <a:extLst>
                  <a:ext uri="{FF2B5EF4-FFF2-40B4-BE49-F238E27FC236}">
                    <a16:creationId xmlns:a16="http://schemas.microsoft.com/office/drawing/2014/main" id="{F9478CCE-D4B4-CD37-2EBE-6CF1BB293861}"/>
                  </a:ext>
                </a:extLst>
              </p:cNvPr>
              <p:cNvSpPr>
                <a:spLocks/>
              </p:cNvSpPr>
              <p:nvPr/>
            </p:nvSpPr>
            <p:spPr bwMode="auto">
              <a:xfrm>
                <a:off x="3613258" y="1637781"/>
                <a:ext cx="50987" cy="38221"/>
              </a:xfrm>
              <a:custGeom>
                <a:avLst/>
                <a:gdLst>
                  <a:gd name="T0" fmla="*/ 35 w 35"/>
                  <a:gd name="T1" fmla="*/ 8 h 26"/>
                  <a:gd name="T2" fmla="*/ 33 w 35"/>
                  <a:gd name="T3" fmla="*/ 0 h 26"/>
                  <a:gd name="T4" fmla="*/ 18 w 35"/>
                  <a:gd name="T5" fmla="*/ 7 h 26"/>
                  <a:gd name="T6" fmla="*/ 4 w 35"/>
                  <a:gd name="T7" fmla="*/ 7 h 26"/>
                  <a:gd name="T8" fmla="*/ 0 w 35"/>
                  <a:gd name="T9" fmla="*/ 17 h 26"/>
                  <a:gd name="T10" fmla="*/ 1 w 35"/>
                  <a:gd name="T11" fmla="*/ 20 h 26"/>
                  <a:gd name="T12" fmla="*/ 14 w 35"/>
                  <a:gd name="T13" fmla="*/ 23 h 26"/>
                  <a:gd name="T14" fmla="*/ 15 w 35"/>
                  <a:gd name="T15" fmla="*/ 26 h 26"/>
                  <a:gd name="T16" fmla="*/ 20 w 35"/>
                  <a:gd name="T17" fmla="*/ 20 h 26"/>
                  <a:gd name="T18" fmla="*/ 32 w 35"/>
                  <a:gd name="T19" fmla="*/ 16 h 26"/>
                  <a:gd name="T20" fmla="*/ 35 w 35"/>
                  <a:gd name="T21" fmla="*/ 8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26">
                    <a:moveTo>
                      <a:pt x="35" y="8"/>
                    </a:moveTo>
                    <a:lnTo>
                      <a:pt x="33" y="0"/>
                    </a:lnTo>
                    <a:lnTo>
                      <a:pt x="18" y="7"/>
                    </a:lnTo>
                    <a:lnTo>
                      <a:pt x="4" y="7"/>
                    </a:lnTo>
                    <a:lnTo>
                      <a:pt x="0" y="17"/>
                    </a:lnTo>
                    <a:lnTo>
                      <a:pt x="1" y="20"/>
                    </a:lnTo>
                    <a:lnTo>
                      <a:pt x="14" y="23"/>
                    </a:lnTo>
                    <a:lnTo>
                      <a:pt x="15" y="26"/>
                    </a:lnTo>
                    <a:lnTo>
                      <a:pt x="20" y="20"/>
                    </a:lnTo>
                    <a:lnTo>
                      <a:pt x="32" y="16"/>
                    </a:lnTo>
                    <a:lnTo>
                      <a:pt x="35" y="8"/>
                    </a:lnTo>
                    <a:close/>
                  </a:path>
                </a:pathLst>
              </a:custGeom>
              <a:solidFill>
                <a:srgbClr val="00B050"/>
              </a:solidFill>
              <a:ln w="3175">
                <a:solidFill>
                  <a:schemeClr val="bg1"/>
                </a:solidFill>
              </a:ln>
            </p:spPr>
            <p:txBody>
              <a:bodyPr lIns="51428" tIns="25714" rIns="51428" bIns="25714"/>
              <a:lstStyle/>
              <a:p>
                <a:pPr defTabSz="342900">
                  <a:defRPr/>
                </a:pPr>
                <a:endParaRPr lang="pt-BR" sz="1350" kern="0">
                  <a:solidFill>
                    <a:prstClr val="black"/>
                  </a:solidFill>
                  <a:latin typeface="Gill Sans MT" panose="020B0502020104020203" pitchFamily="34" charset="0"/>
                  <a:cs typeface="Times New Roman" pitchFamily="18" charset="0"/>
                </a:endParaRPr>
              </a:p>
            </p:txBody>
          </p:sp>
          <p:sp>
            <p:nvSpPr>
              <p:cNvPr id="143" name="Freeform 35">
                <a:extLst>
                  <a:ext uri="{FF2B5EF4-FFF2-40B4-BE49-F238E27FC236}">
                    <a16:creationId xmlns:a16="http://schemas.microsoft.com/office/drawing/2014/main" id="{8CC94D85-305A-4F11-C871-754294273967}"/>
                  </a:ext>
                </a:extLst>
              </p:cNvPr>
              <p:cNvSpPr>
                <a:spLocks/>
              </p:cNvSpPr>
              <p:nvPr/>
            </p:nvSpPr>
            <p:spPr bwMode="auto">
              <a:xfrm>
                <a:off x="3629282" y="1673062"/>
                <a:ext cx="14566" cy="13231"/>
              </a:xfrm>
              <a:custGeom>
                <a:avLst/>
                <a:gdLst>
                  <a:gd name="T0" fmla="*/ 10 w 10"/>
                  <a:gd name="T1" fmla="*/ 0 h 9"/>
                  <a:gd name="T2" fmla="*/ 0 w 10"/>
                  <a:gd name="T3" fmla="*/ 9 h 9"/>
                  <a:gd name="T4" fmla="*/ 8 w 10"/>
                  <a:gd name="T5" fmla="*/ 9 h 9"/>
                  <a:gd name="T6" fmla="*/ 10 w 10"/>
                  <a:gd name="T7" fmla="*/ 0 h 9"/>
                </a:gdLst>
                <a:ahLst/>
                <a:cxnLst>
                  <a:cxn ang="0">
                    <a:pos x="T0" y="T1"/>
                  </a:cxn>
                  <a:cxn ang="0">
                    <a:pos x="T2" y="T3"/>
                  </a:cxn>
                  <a:cxn ang="0">
                    <a:pos x="T4" y="T5"/>
                  </a:cxn>
                  <a:cxn ang="0">
                    <a:pos x="T6" y="T7"/>
                  </a:cxn>
                </a:cxnLst>
                <a:rect l="0" t="0" r="r" b="b"/>
                <a:pathLst>
                  <a:path w="10" h="9">
                    <a:moveTo>
                      <a:pt x="10" y="0"/>
                    </a:moveTo>
                    <a:lnTo>
                      <a:pt x="0" y="9"/>
                    </a:lnTo>
                    <a:lnTo>
                      <a:pt x="8" y="9"/>
                    </a:lnTo>
                    <a:lnTo>
                      <a:pt x="10" y="0"/>
                    </a:lnTo>
                    <a:close/>
                  </a:path>
                </a:pathLst>
              </a:custGeom>
              <a:solidFill>
                <a:srgbClr val="00B050"/>
              </a:solidFill>
              <a:ln w="3175">
                <a:solidFill>
                  <a:schemeClr val="bg1"/>
                </a:solidFill>
              </a:ln>
            </p:spPr>
            <p:txBody>
              <a:bodyPr lIns="51428" tIns="25714" rIns="51428" bIns="25714"/>
              <a:lstStyle/>
              <a:p>
                <a:pPr defTabSz="342900">
                  <a:defRPr/>
                </a:pPr>
                <a:endParaRPr lang="pt-BR" sz="1350" kern="0">
                  <a:solidFill>
                    <a:prstClr val="black"/>
                  </a:solidFill>
                  <a:latin typeface="Gill Sans MT" panose="020B0502020104020203" pitchFamily="34" charset="0"/>
                  <a:cs typeface="Times New Roman" pitchFamily="18" charset="0"/>
                </a:endParaRPr>
              </a:p>
            </p:txBody>
          </p:sp>
          <p:sp>
            <p:nvSpPr>
              <p:cNvPr id="144" name="Freeform 36">
                <a:extLst>
                  <a:ext uri="{FF2B5EF4-FFF2-40B4-BE49-F238E27FC236}">
                    <a16:creationId xmlns:a16="http://schemas.microsoft.com/office/drawing/2014/main" id="{192E4A18-7646-AEDE-D3D4-C90801247583}"/>
                  </a:ext>
                </a:extLst>
              </p:cNvPr>
              <p:cNvSpPr>
                <a:spLocks/>
              </p:cNvSpPr>
              <p:nvPr/>
            </p:nvSpPr>
            <p:spPr bwMode="auto">
              <a:xfrm>
                <a:off x="3603059" y="1692173"/>
                <a:ext cx="27679" cy="23521"/>
              </a:xfrm>
              <a:custGeom>
                <a:avLst/>
                <a:gdLst>
                  <a:gd name="T0" fmla="*/ 19 w 19"/>
                  <a:gd name="T1" fmla="*/ 0 h 16"/>
                  <a:gd name="T2" fmla="*/ 12 w 19"/>
                  <a:gd name="T3" fmla="*/ 0 h 16"/>
                  <a:gd name="T4" fmla="*/ 0 w 19"/>
                  <a:gd name="T5" fmla="*/ 15 h 16"/>
                  <a:gd name="T6" fmla="*/ 8 w 19"/>
                  <a:gd name="T7" fmla="*/ 16 h 16"/>
                  <a:gd name="T8" fmla="*/ 19 w 19"/>
                  <a:gd name="T9" fmla="*/ 0 h 16"/>
                </a:gdLst>
                <a:ahLst/>
                <a:cxnLst>
                  <a:cxn ang="0">
                    <a:pos x="T0" y="T1"/>
                  </a:cxn>
                  <a:cxn ang="0">
                    <a:pos x="T2" y="T3"/>
                  </a:cxn>
                  <a:cxn ang="0">
                    <a:pos x="T4" y="T5"/>
                  </a:cxn>
                  <a:cxn ang="0">
                    <a:pos x="T6" y="T7"/>
                  </a:cxn>
                  <a:cxn ang="0">
                    <a:pos x="T8" y="T9"/>
                  </a:cxn>
                </a:cxnLst>
                <a:rect l="0" t="0" r="r" b="b"/>
                <a:pathLst>
                  <a:path w="19" h="16">
                    <a:moveTo>
                      <a:pt x="19" y="0"/>
                    </a:moveTo>
                    <a:lnTo>
                      <a:pt x="12" y="0"/>
                    </a:lnTo>
                    <a:lnTo>
                      <a:pt x="0" y="15"/>
                    </a:lnTo>
                    <a:lnTo>
                      <a:pt x="8" y="16"/>
                    </a:lnTo>
                    <a:lnTo>
                      <a:pt x="19" y="0"/>
                    </a:lnTo>
                    <a:close/>
                  </a:path>
                </a:pathLst>
              </a:custGeom>
              <a:solidFill>
                <a:srgbClr val="00B050"/>
              </a:solidFill>
              <a:ln w="3175">
                <a:solidFill>
                  <a:schemeClr val="bg1"/>
                </a:solidFill>
              </a:ln>
            </p:spPr>
            <p:txBody>
              <a:bodyPr lIns="51428" tIns="25714" rIns="51428" bIns="25714"/>
              <a:lstStyle/>
              <a:p>
                <a:pPr defTabSz="342900">
                  <a:defRPr/>
                </a:pPr>
                <a:endParaRPr lang="pt-BR" sz="1350" kern="0">
                  <a:solidFill>
                    <a:prstClr val="black"/>
                  </a:solidFill>
                  <a:latin typeface="Gill Sans MT" panose="020B0502020104020203" pitchFamily="34" charset="0"/>
                  <a:cs typeface="Times New Roman" pitchFamily="18" charset="0"/>
                </a:endParaRPr>
              </a:p>
            </p:txBody>
          </p:sp>
          <p:sp>
            <p:nvSpPr>
              <p:cNvPr id="145" name="Freeform 37">
                <a:extLst>
                  <a:ext uri="{FF2B5EF4-FFF2-40B4-BE49-F238E27FC236}">
                    <a16:creationId xmlns:a16="http://schemas.microsoft.com/office/drawing/2014/main" id="{DA4CFD1A-513B-914F-D5F9-DBBA6417E3EC}"/>
                  </a:ext>
                </a:extLst>
              </p:cNvPr>
              <p:cNvSpPr>
                <a:spLocks/>
              </p:cNvSpPr>
              <p:nvPr/>
            </p:nvSpPr>
            <p:spPr bwMode="auto">
              <a:xfrm>
                <a:off x="3617629" y="1693643"/>
                <a:ext cx="20395" cy="22051"/>
              </a:xfrm>
              <a:custGeom>
                <a:avLst/>
                <a:gdLst>
                  <a:gd name="T0" fmla="*/ 14 w 14"/>
                  <a:gd name="T1" fmla="*/ 0 h 15"/>
                  <a:gd name="T2" fmla="*/ 11 w 14"/>
                  <a:gd name="T3" fmla="*/ 0 h 15"/>
                  <a:gd name="T4" fmla="*/ 0 w 14"/>
                  <a:gd name="T5" fmla="*/ 15 h 15"/>
                  <a:gd name="T6" fmla="*/ 14 w 14"/>
                  <a:gd name="T7" fmla="*/ 12 h 15"/>
                  <a:gd name="T8" fmla="*/ 14 w 14"/>
                  <a:gd name="T9" fmla="*/ 0 h 15"/>
                </a:gdLst>
                <a:ahLst/>
                <a:cxnLst>
                  <a:cxn ang="0">
                    <a:pos x="T0" y="T1"/>
                  </a:cxn>
                  <a:cxn ang="0">
                    <a:pos x="T2" y="T3"/>
                  </a:cxn>
                  <a:cxn ang="0">
                    <a:pos x="T4" y="T5"/>
                  </a:cxn>
                  <a:cxn ang="0">
                    <a:pos x="T6" y="T7"/>
                  </a:cxn>
                  <a:cxn ang="0">
                    <a:pos x="T8" y="T9"/>
                  </a:cxn>
                </a:cxnLst>
                <a:rect l="0" t="0" r="r" b="b"/>
                <a:pathLst>
                  <a:path w="14" h="15">
                    <a:moveTo>
                      <a:pt x="14" y="0"/>
                    </a:moveTo>
                    <a:lnTo>
                      <a:pt x="11" y="0"/>
                    </a:lnTo>
                    <a:lnTo>
                      <a:pt x="0" y="15"/>
                    </a:lnTo>
                    <a:lnTo>
                      <a:pt x="14" y="12"/>
                    </a:lnTo>
                    <a:lnTo>
                      <a:pt x="14" y="0"/>
                    </a:lnTo>
                    <a:close/>
                  </a:path>
                </a:pathLst>
              </a:custGeom>
              <a:solidFill>
                <a:srgbClr val="00B050"/>
              </a:solidFill>
              <a:ln w="3175">
                <a:solidFill>
                  <a:schemeClr val="bg1"/>
                </a:solidFill>
              </a:ln>
            </p:spPr>
            <p:txBody>
              <a:bodyPr lIns="51428" tIns="25714" rIns="51428" bIns="25714"/>
              <a:lstStyle/>
              <a:p>
                <a:pPr defTabSz="342900">
                  <a:defRPr/>
                </a:pPr>
                <a:endParaRPr lang="pt-BR" sz="1350" kern="0">
                  <a:solidFill>
                    <a:prstClr val="black"/>
                  </a:solidFill>
                  <a:latin typeface="Gill Sans MT" panose="020B0502020104020203" pitchFamily="34" charset="0"/>
                  <a:cs typeface="Times New Roman" pitchFamily="18" charset="0"/>
                </a:endParaRPr>
              </a:p>
            </p:txBody>
          </p:sp>
          <p:sp>
            <p:nvSpPr>
              <p:cNvPr id="146" name="Freeform 38">
                <a:extLst>
                  <a:ext uri="{FF2B5EF4-FFF2-40B4-BE49-F238E27FC236}">
                    <a16:creationId xmlns:a16="http://schemas.microsoft.com/office/drawing/2014/main" id="{59F90B62-2CF4-7301-CF79-1D8C69BFB27D}"/>
                  </a:ext>
                </a:extLst>
              </p:cNvPr>
              <p:cNvSpPr>
                <a:spLocks/>
              </p:cNvSpPr>
              <p:nvPr/>
            </p:nvSpPr>
            <p:spPr bwMode="auto">
              <a:xfrm>
                <a:off x="3640937" y="1698053"/>
                <a:ext cx="7285" cy="10291"/>
              </a:xfrm>
              <a:custGeom>
                <a:avLst/>
                <a:gdLst>
                  <a:gd name="T0" fmla="*/ 5 w 5"/>
                  <a:gd name="T1" fmla="*/ 0 h 7"/>
                  <a:gd name="T2" fmla="*/ 0 w 5"/>
                  <a:gd name="T3" fmla="*/ 3 h 7"/>
                  <a:gd name="T4" fmla="*/ 1 w 5"/>
                  <a:gd name="T5" fmla="*/ 7 h 7"/>
                  <a:gd name="T6" fmla="*/ 5 w 5"/>
                  <a:gd name="T7" fmla="*/ 0 h 7"/>
                </a:gdLst>
                <a:ahLst/>
                <a:cxnLst>
                  <a:cxn ang="0">
                    <a:pos x="T0" y="T1"/>
                  </a:cxn>
                  <a:cxn ang="0">
                    <a:pos x="T2" y="T3"/>
                  </a:cxn>
                  <a:cxn ang="0">
                    <a:pos x="T4" y="T5"/>
                  </a:cxn>
                  <a:cxn ang="0">
                    <a:pos x="T6" y="T7"/>
                  </a:cxn>
                </a:cxnLst>
                <a:rect l="0" t="0" r="r" b="b"/>
                <a:pathLst>
                  <a:path w="5" h="7">
                    <a:moveTo>
                      <a:pt x="5" y="0"/>
                    </a:moveTo>
                    <a:lnTo>
                      <a:pt x="0" y="3"/>
                    </a:lnTo>
                    <a:lnTo>
                      <a:pt x="1" y="7"/>
                    </a:lnTo>
                    <a:lnTo>
                      <a:pt x="5" y="0"/>
                    </a:lnTo>
                    <a:close/>
                  </a:path>
                </a:pathLst>
              </a:custGeom>
              <a:solidFill>
                <a:srgbClr val="00B050"/>
              </a:solidFill>
              <a:ln w="3175">
                <a:solidFill>
                  <a:schemeClr val="bg1"/>
                </a:solidFill>
              </a:ln>
            </p:spPr>
            <p:txBody>
              <a:bodyPr lIns="51428" tIns="25714" rIns="51428" bIns="25714"/>
              <a:lstStyle/>
              <a:p>
                <a:pPr defTabSz="342900">
                  <a:defRPr/>
                </a:pPr>
                <a:endParaRPr lang="pt-BR" sz="1350" kern="0">
                  <a:solidFill>
                    <a:prstClr val="black"/>
                  </a:solidFill>
                  <a:latin typeface="Gill Sans MT" panose="020B0502020104020203" pitchFamily="34" charset="0"/>
                  <a:cs typeface="Times New Roman" pitchFamily="18" charset="0"/>
                </a:endParaRPr>
              </a:p>
            </p:txBody>
          </p:sp>
          <p:sp>
            <p:nvSpPr>
              <p:cNvPr id="151" name="Freeform 39">
                <a:extLst>
                  <a:ext uri="{FF2B5EF4-FFF2-40B4-BE49-F238E27FC236}">
                    <a16:creationId xmlns:a16="http://schemas.microsoft.com/office/drawing/2014/main" id="{761B7528-34F1-1D4D-E826-E4316A1CD3AF}"/>
                  </a:ext>
                </a:extLst>
              </p:cNvPr>
              <p:cNvSpPr>
                <a:spLocks/>
              </p:cNvSpPr>
              <p:nvPr/>
            </p:nvSpPr>
            <p:spPr bwMode="auto">
              <a:xfrm>
                <a:off x="3627825" y="1627491"/>
                <a:ext cx="26221" cy="16171"/>
              </a:xfrm>
              <a:custGeom>
                <a:avLst/>
                <a:gdLst>
                  <a:gd name="T0" fmla="*/ 18 w 18"/>
                  <a:gd name="T1" fmla="*/ 6 h 11"/>
                  <a:gd name="T2" fmla="*/ 16 w 18"/>
                  <a:gd name="T3" fmla="*/ 0 h 11"/>
                  <a:gd name="T4" fmla="*/ 0 w 18"/>
                  <a:gd name="T5" fmla="*/ 7 h 11"/>
                  <a:gd name="T6" fmla="*/ 0 w 18"/>
                  <a:gd name="T7" fmla="*/ 11 h 11"/>
                  <a:gd name="T8" fmla="*/ 10 w 18"/>
                  <a:gd name="T9" fmla="*/ 9 h 11"/>
                  <a:gd name="T10" fmla="*/ 18 w 18"/>
                  <a:gd name="T11" fmla="*/ 6 h 11"/>
                </a:gdLst>
                <a:ahLst/>
                <a:cxnLst>
                  <a:cxn ang="0">
                    <a:pos x="T0" y="T1"/>
                  </a:cxn>
                  <a:cxn ang="0">
                    <a:pos x="T2" y="T3"/>
                  </a:cxn>
                  <a:cxn ang="0">
                    <a:pos x="T4" y="T5"/>
                  </a:cxn>
                  <a:cxn ang="0">
                    <a:pos x="T6" y="T7"/>
                  </a:cxn>
                  <a:cxn ang="0">
                    <a:pos x="T8" y="T9"/>
                  </a:cxn>
                  <a:cxn ang="0">
                    <a:pos x="T10" y="T11"/>
                  </a:cxn>
                </a:cxnLst>
                <a:rect l="0" t="0" r="r" b="b"/>
                <a:pathLst>
                  <a:path w="18" h="11">
                    <a:moveTo>
                      <a:pt x="18" y="6"/>
                    </a:moveTo>
                    <a:lnTo>
                      <a:pt x="16" y="0"/>
                    </a:lnTo>
                    <a:lnTo>
                      <a:pt x="0" y="7"/>
                    </a:lnTo>
                    <a:lnTo>
                      <a:pt x="0" y="11"/>
                    </a:lnTo>
                    <a:lnTo>
                      <a:pt x="10" y="9"/>
                    </a:lnTo>
                    <a:lnTo>
                      <a:pt x="18" y="6"/>
                    </a:lnTo>
                    <a:close/>
                  </a:path>
                </a:pathLst>
              </a:custGeom>
              <a:solidFill>
                <a:srgbClr val="00B050"/>
              </a:solidFill>
              <a:ln w="3175">
                <a:solidFill>
                  <a:schemeClr val="bg1"/>
                </a:solidFill>
              </a:ln>
            </p:spPr>
            <p:txBody>
              <a:bodyPr lIns="51428" tIns="25714" rIns="51428" bIns="25714"/>
              <a:lstStyle/>
              <a:p>
                <a:pPr defTabSz="342900">
                  <a:defRPr/>
                </a:pPr>
                <a:endParaRPr lang="pt-BR" sz="1350" kern="0">
                  <a:solidFill>
                    <a:prstClr val="black"/>
                  </a:solidFill>
                  <a:latin typeface="Gill Sans MT" panose="020B0502020104020203" pitchFamily="34" charset="0"/>
                  <a:cs typeface="Times New Roman" pitchFamily="18" charset="0"/>
                </a:endParaRPr>
              </a:p>
            </p:txBody>
          </p:sp>
          <p:sp>
            <p:nvSpPr>
              <p:cNvPr id="152" name="Freeform 40">
                <a:extLst>
                  <a:ext uri="{FF2B5EF4-FFF2-40B4-BE49-F238E27FC236}">
                    <a16:creationId xmlns:a16="http://schemas.microsoft.com/office/drawing/2014/main" id="{D3E55AC5-8126-974B-E167-55E7E61AE4D2}"/>
                  </a:ext>
                </a:extLst>
              </p:cNvPr>
              <p:cNvSpPr>
                <a:spLocks/>
              </p:cNvSpPr>
              <p:nvPr/>
            </p:nvSpPr>
            <p:spPr bwMode="auto">
              <a:xfrm>
                <a:off x="3687554" y="1611322"/>
                <a:ext cx="97604" cy="51452"/>
              </a:xfrm>
              <a:custGeom>
                <a:avLst/>
                <a:gdLst>
                  <a:gd name="T0" fmla="*/ 17 w 67"/>
                  <a:gd name="T1" fmla="*/ 15 h 35"/>
                  <a:gd name="T2" fmla="*/ 13 w 67"/>
                  <a:gd name="T3" fmla="*/ 10 h 35"/>
                  <a:gd name="T4" fmla="*/ 1 w 67"/>
                  <a:gd name="T5" fmla="*/ 11 h 35"/>
                  <a:gd name="T6" fmla="*/ 0 w 67"/>
                  <a:gd name="T7" fmla="*/ 23 h 35"/>
                  <a:gd name="T8" fmla="*/ 2 w 67"/>
                  <a:gd name="T9" fmla="*/ 28 h 35"/>
                  <a:gd name="T10" fmla="*/ 23 w 67"/>
                  <a:gd name="T11" fmla="*/ 28 h 35"/>
                  <a:gd name="T12" fmla="*/ 24 w 67"/>
                  <a:gd name="T13" fmla="*/ 32 h 35"/>
                  <a:gd name="T14" fmla="*/ 29 w 67"/>
                  <a:gd name="T15" fmla="*/ 35 h 35"/>
                  <a:gd name="T16" fmla="*/ 54 w 67"/>
                  <a:gd name="T17" fmla="*/ 20 h 35"/>
                  <a:gd name="T18" fmla="*/ 50 w 67"/>
                  <a:gd name="T19" fmla="*/ 14 h 35"/>
                  <a:gd name="T20" fmla="*/ 67 w 67"/>
                  <a:gd name="T21" fmla="*/ 4 h 35"/>
                  <a:gd name="T22" fmla="*/ 62 w 67"/>
                  <a:gd name="T23" fmla="*/ 0 h 35"/>
                  <a:gd name="T24" fmla="*/ 53 w 67"/>
                  <a:gd name="T25" fmla="*/ 3 h 35"/>
                  <a:gd name="T26" fmla="*/ 39 w 67"/>
                  <a:gd name="T27" fmla="*/ 4 h 35"/>
                  <a:gd name="T28" fmla="*/ 29 w 67"/>
                  <a:gd name="T29" fmla="*/ 14 h 35"/>
                  <a:gd name="T30" fmla="*/ 17 w 67"/>
                  <a:gd name="T31" fmla="*/ 1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7" h="35">
                    <a:moveTo>
                      <a:pt x="17" y="15"/>
                    </a:moveTo>
                    <a:lnTo>
                      <a:pt x="13" y="10"/>
                    </a:lnTo>
                    <a:lnTo>
                      <a:pt x="1" y="11"/>
                    </a:lnTo>
                    <a:lnTo>
                      <a:pt x="0" y="23"/>
                    </a:lnTo>
                    <a:lnTo>
                      <a:pt x="2" y="28"/>
                    </a:lnTo>
                    <a:lnTo>
                      <a:pt x="23" y="28"/>
                    </a:lnTo>
                    <a:lnTo>
                      <a:pt x="24" y="32"/>
                    </a:lnTo>
                    <a:lnTo>
                      <a:pt x="29" y="35"/>
                    </a:lnTo>
                    <a:lnTo>
                      <a:pt x="54" y="20"/>
                    </a:lnTo>
                    <a:lnTo>
                      <a:pt x="50" y="14"/>
                    </a:lnTo>
                    <a:lnTo>
                      <a:pt x="67" y="4"/>
                    </a:lnTo>
                    <a:lnTo>
                      <a:pt x="62" y="0"/>
                    </a:lnTo>
                    <a:lnTo>
                      <a:pt x="53" y="3"/>
                    </a:lnTo>
                    <a:lnTo>
                      <a:pt x="39" y="4"/>
                    </a:lnTo>
                    <a:lnTo>
                      <a:pt x="29" y="14"/>
                    </a:lnTo>
                    <a:lnTo>
                      <a:pt x="17" y="15"/>
                    </a:lnTo>
                    <a:close/>
                  </a:path>
                </a:pathLst>
              </a:custGeom>
              <a:solidFill>
                <a:srgbClr val="00B050"/>
              </a:solidFill>
              <a:ln w="3175">
                <a:solidFill>
                  <a:schemeClr val="bg1"/>
                </a:solidFill>
              </a:ln>
            </p:spPr>
            <p:txBody>
              <a:bodyPr lIns="51428" tIns="25714" rIns="51428" bIns="25714"/>
              <a:lstStyle/>
              <a:p>
                <a:pPr defTabSz="342900">
                  <a:defRPr/>
                </a:pPr>
                <a:endParaRPr lang="pt-BR" sz="1350" kern="0">
                  <a:solidFill>
                    <a:prstClr val="black"/>
                  </a:solidFill>
                  <a:latin typeface="Gill Sans MT" panose="020B0502020104020203" pitchFamily="34" charset="0"/>
                  <a:cs typeface="Times New Roman" pitchFamily="18" charset="0"/>
                </a:endParaRPr>
              </a:p>
            </p:txBody>
          </p:sp>
          <p:sp>
            <p:nvSpPr>
              <p:cNvPr id="154" name="Freeform 41">
                <a:extLst>
                  <a:ext uri="{FF2B5EF4-FFF2-40B4-BE49-F238E27FC236}">
                    <a16:creationId xmlns:a16="http://schemas.microsoft.com/office/drawing/2014/main" id="{BA71E1B5-A8D1-787F-F42C-D9CCD1025B33}"/>
                  </a:ext>
                </a:extLst>
              </p:cNvPr>
              <p:cNvSpPr>
                <a:spLocks/>
              </p:cNvSpPr>
              <p:nvPr/>
            </p:nvSpPr>
            <p:spPr bwMode="auto">
              <a:xfrm>
                <a:off x="3667158" y="1642192"/>
                <a:ext cx="14566" cy="14700"/>
              </a:xfrm>
              <a:custGeom>
                <a:avLst/>
                <a:gdLst>
                  <a:gd name="T0" fmla="*/ 10 w 10"/>
                  <a:gd name="T1" fmla="*/ 5 h 10"/>
                  <a:gd name="T2" fmla="*/ 6 w 10"/>
                  <a:gd name="T3" fmla="*/ 0 h 10"/>
                  <a:gd name="T4" fmla="*/ 1 w 10"/>
                  <a:gd name="T5" fmla="*/ 0 h 10"/>
                  <a:gd name="T6" fmla="*/ 0 w 10"/>
                  <a:gd name="T7" fmla="*/ 6 h 10"/>
                  <a:gd name="T8" fmla="*/ 7 w 10"/>
                  <a:gd name="T9" fmla="*/ 10 h 10"/>
                  <a:gd name="T10" fmla="*/ 10 w 10"/>
                  <a:gd name="T11" fmla="*/ 5 h 10"/>
                </a:gdLst>
                <a:ahLst/>
                <a:cxnLst>
                  <a:cxn ang="0">
                    <a:pos x="T0" y="T1"/>
                  </a:cxn>
                  <a:cxn ang="0">
                    <a:pos x="T2" y="T3"/>
                  </a:cxn>
                  <a:cxn ang="0">
                    <a:pos x="T4" y="T5"/>
                  </a:cxn>
                  <a:cxn ang="0">
                    <a:pos x="T6" y="T7"/>
                  </a:cxn>
                  <a:cxn ang="0">
                    <a:pos x="T8" y="T9"/>
                  </a:cxn>
                  <a:cxn ang="0">
                    <a:pos x="T10" y="T11"/>
                  </a:cxn>
                </a:cxnLst>
                <a:rect l="0" t="0" r="r" b="b"/>
                <a:pathLst>
                  <a:path w="10" h="10">
                    <a:moveTo>
                      <a:pt x="10" y="5"/>
                    </a:moveTo>
                    <a:lnTo>
                      <a:pt x="6" y="0"/>
                    </a:lnTo>
                    <a:lnTo>
                      <a:pt x="1" y="0"/>
                    </a:lnTo>
                    <a:lnTo>
                      <a:pt x="0" y="6"/>
                    </a:lnTo>
                    <a:lnTo>
                      <a:pt x="7" y="10"/>
                    </a:lnTo>
                    <a:lnTo>
                      <a:pt x="10" y="5"/>
                    </a:lnTo>
                    <a:close/>
                  </a:path>
                </a:pathLst>
              </a:custGeom>
              <a:solidFill>
                <a:srgbClr val="00B050"/>
              </a:solidFill>
              <a:ln w="3175">
                <a:solidFill>
                  <a:schemeClr val="bg1"/>
                </a:solidFill>
              </a:ln>
            </p:spPr>
            <p:txBody>
              <a:bodyPr lIns="51428" tIns="25714" rIns="51428" bIns="25714"/>
              <a:lstStyle/>
              <a:p>
                <a:pPr defTabSz="342900">
                  <a:defRPr/>
                </a:pPr>
                <a:endParaRPr lang="pt-BR" sz="1350" kern="0">
                  <a:solidFill>
                    <a:prstClr val="black"/>
                  </a:solidFill>
                  <a:latin typeface="Gill Sans MT" panose="020B0502020104020203" pitchFamily="34" charset="0"/>
                  <a:cs typeface="Times New Roman" pitchFamily="18" charset="0"/>
                </a:endParaRPr>
              </a:p>
            </p:txBody>
          </p:sp>
          <p:sp>
            <p:nvSpPr>
              <p:cNvPr id="155" name="Freeform 42">
                <a:extLst>
                  <a:ext uri="{FF2B5EF4-FFF2-40B4-BE49-F238E27FC236}">
                    <a16:creationId xmlns:a16="http://schemas.microsoft.com/office/drawing/2014/main" id="{D43336D8-B4ED-69FE-BFD3-30A2B96FC1D6}"/>
                  </a:ext>
                </a:extLst>
              </p:cNvPr>
              <p:cNvSpPr>
                <a:spLocks/>
              </p:cNvSpPr>
              <p:nvPr/>
            </p:nvSpPr>
            <p:spPr bwMode="auto">
              <a:xfrm>
                <a:off x="3665701" y="1630433"/>
                <a:ext cx="5827" cy="5880"/>
              </a:xfrm>
              <a:custGeom>
                <a:avLst/>
                <a:gdLst>
                  <a:gd name="T0" fmla="*/ 4 w 4"/>
                  <a:gd name="T1" fmla="*/ 0 h 4"/>
                  <a:gd name="T2" fmla="*/ 0 w 4"/>
                  <a:gd name="T3" fmla="*/ 0 h 4"/>
                  <a:gd name="T4" fmla="*/ 1 w 4"/>
                  <a:gd name="T5" fmla="*/ 4 h 4"/>
                  <a:gd name="T6" fmla="*/ 4 w 4"/>
                  <a:gd name="T7" fmla="*/ 4 h 4"/>
                  <a:gd name="T8" fmla="*/ 4 w 4"/>
                  <a:gd name="T9" fmla="*/ 0 h 4"/>
                </a:gdLst>
                <a:ahLst/>
                <a:cxnLst>
                  <a:cxn ang="0">
                    <a:pos x="T0" y="T1"/>
                  </a:cxn>
                  <a:cxn ang="0">
                    <a:pos x="T2" y="T3"/>
                  </a:cxn>
                  <a:cxn ang="0">
                    <a:pos x="T4" y="T5"/>
                  </a:cxn>
                  <a:cxn ang="0">
                    <a:pos x="T6" y="T7"/>
                  </a:cxn>
                  <a:cxn ang="0">
                    <a:pos x="T8" y="T9"/>
                  </a:cxn>
                </a:cxnLst>
                <a:rect l="0" t="0" r="r" b="b"/>
                <a:pathLst>
                  <a:path w="4" h="4">
                    <a:moveTo>
                      <a:pt x="4" y="0"/>
                    </a:moveTo>
                    <a:lnTo>
                      <a:pt x="0" y="0"/>
                    </a:lnTo>
                    <a:lnTo>
                      <a:pt x="1" y="4"/>
                    </a:lnTo>
                    <a:lnTo>
                      <a:pt x="4" y="4"/>
                    </a:lnTo>
                    <a:lnTo>
                      <a:pt x="4" y="0"/>
                    </a:lnTo>
                    <a:close/>
                  </a:path>
                </a:pathLst>
              </a:custGeom>
              <a:solidFill>
                <a:srgbClr val="00B050"/>
              </a:solidFill>
              <a:ln w="3175">
                <a:solidFill>
                  <a:schemeClr val="bg1"/>
                </a:solidFill>
              </a:ln>
            </p:spPr>
            <p:txBody>
              <a:bodyPr lIns="51428" tIns="25714" rIns="51428" bIns="25714"/>
              <a:lstStyle/>
              <a:p>
                <a:pPr defTabSz="342900">
                  <a:defRPr/>
                </a:pPr>
                <a:endParaRPr lang="pt-BR" sz="1350" kern="0">
                  <a:solidFill>
                    <a:prstClr val="black"/>
                  </a:solidFill>
                  <a:latin typeface="Gill Sans MT" panose="020B0502020104020203" pitchFamily="34" charset="0"/>
                  <a:cs typeface="Times New Roman" pitchFamily="18" charset="0"/>
                </a:endParaRPr>
              </a:p>
            </p:txBody>
          </p:sp>
          <p:sp>
            <p:nvSpPr>
              <p:cNvPr id="156" name="Freeform 43">
                <a:extLst>
                  <a:ext uri="{FF2B5EF4-FFF2-40B4-BE49-F238E27FC236}">
                    <a16:creationId xmlns:a16="http://schemas.microsoft.com/office/drawing/2014/main" id="{E8B44ABD-6BD6-FF00-DE00-AA4FB15B8F20}"/>
                  </a:ext>
                </a:extLst>
              </p:cNvPr>
              <p:cNvSpPr>
                <a:spLocks/>
              </p:cNvSpPr>
              <p:nvPr/>
            </p:nvSpPr>
            <p:spPr bwMode="auto">
              <a:xfrm>
                <a:off x="3674443" y="1630433"/>
                <a:ext cx="10198" cy="5880"/>
              </a:xfrm>
              <a:custGeom>
                <a:avLst/>
                <a:gdLst>
                  <a:gd name="T0" fmla="*/ 7 w 7"/>
                  <a:gd name="T1" fmla="*/ 0 h 4"/>
                  <a:gd name="T2" fmla="*/ 0 w 7"/>
                  <a:gd name="T3" fmla="*/ 0 h 4"/>
                  <a:gd name="T4" fmla="*/ 3 w 7"/>
                  <a:gd name="T5" fmla="*/ 4 h 4"/>
                  <a:gd name="T6" fmla="*/ 7 w 7"/>
                  <a:gd name="T7" fmla="*/ 3 h 4"/>
                  <a:gd name="T8" fmla="*/ 7 w 7"/>
                  <a:gd name="T9" fmla="*/ 0 h 4"/>
                </a:gdLst>
                <a:ahLst/>
                <a:cxnLst>
                  <a:cxn ang="0">
                    <a:pos x="T0" y="T1"/>
                  </a:cxn>
                  <a:cxn ang="0">
                    <a:pos x="T2" y="T3"/>
                  </a:cxn>
                  <a:cxn ang="0">
                    <a:pos x="T4" y="T5"/>
                  </a:cxn>
                  <a:cxn ang="0">
                    <a:pos x="T6" y="T7"/>
                  </a:cxn>
                  <a:cxn ang="0">
                    <a:pos x="T8" y="T9"/>
                  </a:cxn>
                </a:cxnLst>
                <a:rect l="0" t="0" r="r" b="b"/>
                <a:pathLst>
                  <a:path w="7" h="4">
                    <a:moveTo>
                      <a:pt x="7" y="0"/>
                    </a:moveTo>
                    <a:lnTo>
                      <a:pt x="0" y="0"/>
                    </a:lnTo>
                    <a:lnTo>
                      <a:pt x="3" y="4"/>
                    </a:lnTo>
                    <a:lnTo>
                      <a:pt x="7" y="3"/>
                    </a:lnTo>
                    <a:lnTo>
                      <a:pt x="7" y="0"/>
                    </a:lnTo>
                    <a:close/>
                  </a:path>
                </a:pathLst>
              </a:custGeom>
              <a:solidFill>
                <a:srgbClr val="00B050"/>
              </a:solidFill>
              <a:ln w="3175">
                <a:solidFill>
                  <a:schemeClr val="bg1"/>
                </a:solidFill>
              </a:ln>
            </p:spPr>
            <p:txBody>
              <a:bodyPr lIns="51428" tIns="25714" rIns="51428" bIns="25714"/>
              <a:lstStyle/>
              <a:p>
                <a:pPr defTabSz="342900">
                  <a:defRPr/>
                </a:pPr>
                <a:endParaRPr lang="pt-BR" sz="1350" kern="0">
                  <a:solidFill>
                    <a:prstClr val="black"/>
                  </a:solidFill>
                  <a:latin typeface="Gill Sans MT" panose="020B0502020104020203" pitchFamily="34" charset="0"/>
                  <a:cs typeface="Times New Roman" pitchFamily="18" charset="0"/>
                </a:endParaRPr>
              </a:p>
            </p:txBody>
          </p:sp>
          <p:sp>
            <p:nvSpPr>
              <p:cNvPr id="157" name="Freeform 44">
                <a:extLst>
                  <a:ext uri="{FF2B5EF4-FFF2-40B4-BE49-F238E27FC236}">
                    <a16:creationId xmlns:a16="http://schemas.microsoft.com/office/drawing/2014/main" id="{CD1CA940-B17F-0F90-BB2D-52B3B3567FC5}"/>
                  </a:ext>
                </a:extLst>
              </p:cNvPr>
              <p:cNvSpPr>
                <a:spLocks/>
              </p:cNvSpPr>
              <p:nvPr/>
            </p:nvSpPr>
            <p:spPr bwMode="auto">
              <a:xfrm>
                <a:off x="3667158" y="1561340"/>
                <a:ext cx="40791" cy="66152"/>
              </a:xfrm>
              <a:custGeom>
                <a:avLst/>
                <a:gdLst>
                  <a:gd name="T0" fmla="*/ 13 w 28"/>
                  <a:gd name="T1" fmla="*/ 40 h 45"/>
                  <a:gd name="T2" fmla="*/ 23 w 28"/>
                  <a:gd name="T3" fmla="*/ 39 h 45"/>
                  <a:gd name="T4" fmla="*/ 28 w 28"/>
                  <a:gd name="T5" fmla="*/ 35 h 45"/>
                  <a:gd name="T6" fmla="*/ 20 w 28"/>
                  <a:gd name="T7" fmla="*/ 33 h 45"/>
                  <a:gd name="T8" fmla="*/ 17 w 28"/>
                  <a:gd name="T9" fmla="*/ 23 h 45"/>
                  <a:gd name="T10" fmla="*/ 20 w 28"/>
                  <a:gd name="T11" fmla="*/ 6 h 45"/>
                  <a:gd name="T12" fmla="*/ 14 w 28"/>
                  <a:gd name="T13" fmla="*/ 5 h 45"/>
                  <a:gd name="T14" fmla="*/ 16 w 28"/>
                  <a:gd name="T15" fmla="*/ 0 h 45"/>
                  <a:gd name="T16" fmla="*/ 8 w 28"/>
                  <a:gd name="T17" fmla="*/ 4 h 45"/>
                  <a:gd name="T18" fmla="*/ 7 w 28"/>
                  <a:gd name="T19" fmla="*/ 16 h 45"/>
                  <a:gd name="T20" fmla="*/ 9 w 28"/>
                  <a:gd name="T21" fmla="*/ 27 h 45"/>
                  <a:gd name="T22" fmla="*/ 2 w 28"/>
                  <a:gd name="T23" fmla="*/ 31 h 45"/>
                  <a:gd name="T24" fmla="*/ 0 w 28"/>
                  <a:gd name="T25" fmla="*/ 42 h 45"/>
                  <a:gd name="T26" fmla="*/ 12 w 28"/>
                  <a:gd name="T27" fmla="*/ 45 h 45"/>
                  <a:gd name="T28" fmla="*/ 13 w 28"/>
                  <a:gd name="T29" fmla="*/ 4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 h="45">
                    <a:moveTo>
                      <a:pt x="13" y="40"/>
                    </a:moveTo>
                    <a:lnTo>
                      <a:pt x="23" y="39"/>
                    </a:lnTo>
                    <a:lnTo>
                      <a:pt x="28" y="35"/>
                    </a:lnTo>
                    <a:lnTo>
                      <a:pt x="20" y="33"/>
                    </a:lnTo>
                    <a:lnTo>
                      <a:pt x="17" y="23"/>
                    </a:lnTo>
                    <a:lnTo>
                      <a:pt x="20" y="6"/>
                    </a:lnTo>
                    <a:lnTo>
                      <a:pt x="14" y="5"/>
                    </a:lnTo>
                    <a:lnTo>
                      <a:pt x="16" y="0"/>
                    </a:lnTo>
                    <a:lnTo>
                      <a:pt x="8" y="4"/>
                    </a:lnTo>
                    <a:lnTo>
                      <a:pt x="7" y="16"/>
                    </a:lnTo>
                    <a:lnTo>
                      <a:pt x="9" y="27"/>
                    </a:lnTo>
                    <a:lnTo>
                      <a:pt x="2" y="31"/>
                    </a:lnTo>
                    <a:lnTo>
                      <a:pt x="0" y="42"/>
                    </a:lnTo>
                    <a:lnTo>
                      <a:pt x="12" y="45"/>
                    </a:lnTo>
                    <a:lnTo>
                      <a:pt x="13" y="40"/>
                    </a:lnTo>
                    <a:close/>
                  </a:path>
                </a:pathLst>
              </a:custGeom>
              <a:solidFill>
                <a:srgbClr val="00B050"/>
              </a:solidFill>
              <a:ln w="3175">
                <a:solidFill>
                  <a:schemeClr val="bg1"/>
                </a:solidFill>
              </a:ln>
            </p:spPr>
            <p:txBody>
              <a:bodyPr lIns="51428" tIns="25714" rIns="51428" bIns="25714"/>
              <a:lstStyle/>
              <a:p>
                <a:pPr defTabSz="342900">
                  <a:defRPr/>
                </a:pPr>
                <a:endParaRPr lang="pt-BR" sz="1350" kern="0">
                  <a:solidFill>
                    <a:prstClr val="black"/>
                  </a:solidFill>
                  <a:latin typeface="Gill Sans MT" panose="020B0502020104020203" pitchFamily="34" charset="0"/>
                  <a:cs typeface="Times New Roman" pitchFamily="18" charset="0"/>
                </a:endParaRPr>
              </a:p>
            </p:txBody>
          </p:sp>
          <p:sp>
            <p:nvSpPr>
              <p:cNvPr id="158" name="Freeform 45">
                <a:extLst>
                  <a:ext uri="{FF2B5EF4-FFF2-40B4-BE49-F238E27FC236}">
                    <a16:creationId xmlns:a16="http://schemas.microsoft.com/office/drawing/2014/main" id="{F3FA1140-33D3-AFAF-22F3-5B502C392A9C}"/>
                  </a:ext>
                </a:extLst>
              </p:cNvPr>
              <p:cNvSpPr>
                <a:spLocks/>
              </p:cNvSpPr>
              <p:nvPr/>
            </p:nvSpPr>
            <p:spPr bwMode="auto">
              <a:xfrm>
                <a:off x="3699209" y="1567221"/>
                <a:ext cx="33506" cy="32341"/>
              </a:xfrm>
              <a:custGeom>
                <a:avLst/>
                <a:gdLst>
                  <a:gd name="T0" fmla="*/ 0 w 23"/>
                  <a:gd name="T1" fmla="*/ 15 h 22"/>
                  <a:gd name="T2" fmla="*/ 6 w 23"/>
                  <a:gd name="T3" fmla="*/ 22 h 22"/>
                  <a:gd name="T4" fmla="*/ 16 w 23"/>
                  <a:gd name="T5" fmla="*/ 16 h 22"/>
                  <a:gd name="T6" fmla="*/ 23 w 23"/>
                  <a:gd name="T7" fmla="*/ 2 h 22"/>
                  <a:gd name="T8" fmla="*/ 19 w 23"/>
                  <a:gd name="T9" fmla="*/ 0 h 22"/>
                  <a:gd name="T10" fmla="*/ 17 w 23"/>
                  <a:gd name="T11" fmla="*/ 4 h 22"/>
                  <a:gd name="T12" fmla="*/ 2 w 23"/>
                  <a:gd name="T13" fmla="*/ 3 h 22"/>
                  <a:gd name="T14" fmla="*/ 0 w 23"/>
                  <a:gd name="T15" fmla="*/ 15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22">
                    <a:moveTo>
                      <a:pt x="0" y="15"/>
                    </a:moveTo>
                    <a:lnTo>
                      <a:pt x="6" y="22"/>
                    </a:lnTo>
                    <a:lnTo>
                      <a:pt x="16" y="16"/>
                    </a:lnTo>
                    <a:lnTo>
                      <a:pt x="23" y="2"/>
                    </a:lnTo>
                    <a:lnTo>
                      <a:pt x="19" y="0"/>
                    </a:lnTo>
                    <a:lnTo>
                      <a:pt x="17" y="4"/>
                    </a:lnTo>
                    <a:lnTo>
                      <a:pt x="2" y="3"/>
                    </a:lnTo>
                    <a:lnTo>
                      <a:pt x="0" y="15"/>
                    </a:lnTo>
                    <a:close/>
                  </a:path>
                </a:pathLst>
              </a:custGeom>
              <a:solidFill>
                <a:srgbClr val="00B050"/>
              </a:solidFill>
              <a:ln w="3175">
                <a:solidFill>
                  <a:schemeClr val="bg1"/>
                </a:solidFill>
              </a:ln>
            </p:spPr>
            <p:txBody>
              <a:bodyPr lIns="51428" tIns="25714" rIns="51428" bIns="25714"/>
              <a:lstStyle/>
              <a:p>
                <a:pPr defTabSz="342900">
                  <a:defRPr/>
                </a:pPr>
                <a:endParaRPr lang="pt-BR" sz="1350" kern="0">
                  <a:solidFill>
                    <a:prstClr val="black"/>
                  </a:solidFill>
                  <a:latin typeface="Gill Sans MT" panose="020B0502020104020203" pitchFamily="34" charset="0"/>
                  <a:cs typeface="Times New Roman" pitchFamily="18" charset="0"/>
                </a:endParaRPr>
              </a:p>
            </p:txBody>
          </p:sp>
          <p:sp>
            <p:nvSpPr>
              <p:cNvPr id="159" name="Freeform 46">
                <a:extLst>
                  <a:ext uri="{FF2B5EF4-FFF2-40B4-BE49-F238E27FC236}">
                    <a16:creationId xmlns:a16="http://schemas.microsoft.com/office/drawing/2014/main" id="{F4E2FB3B-BFDA-E06B-2A5A-3F05EFDB7284}"/>
                  </a:ext>
                </a:extLst>
              </p:cNvPr>
              <p:cNvSpPr>
                <a:spLocks/>
              </p:cNvSpPr>
              <p:nvPr/>
            </p:nvSpPr>
            <p:spPr bwMode="auto">
              <a:xfrm>
                <a:off x="3709405" y="1601032"/>
                <a:ext cx="26221" cy="20581"/>
              </a:xfrm>
              <a:custGeom>
                <a:avLst/>
                <a:gdLst>
                  <a:gd name="T0" fmla="*/ 8 w 18"/>
                  <a:gd name="T1" fmla="*/ 8 h 14"/>
                  <a:gd name="T2" fmla="*/ 0 w 18"/>
                  <a:gd name="T3" fmla="*/ 13 h 14"/>
                  <a:gd name="T4" fmla="*/ 4 w 18"/>
                  <a:gd name="T5" fmla="*/ 14 h 14"/>
                  <a:gd name="T6" fmla="*/ 17 w 18"/>
                  <a:gd name="T7" fmla="*/ 11 h 14"/>
                  <a:gd name="T8" fmla="*/ 18 w 18"/>
                  <a:gd name="T9" fmla="*/ 3 h 14"/>
                  <a:gd name="T10" fmla="*/ 11 w 18"/>
                  <a:gd name="T11" fmla="*/ 0 h 14"/>
                  <a:gd name="T12" fmla="*/ 8 w 18"/>
                  <a:gd name="T13" fmla="*/ 8 h 14"/>
                </a:gdLst>
                <a:ahLst/>
                <a:cxnLst>
                  <a:cxn ang="0">
                    <a:pos x="T0" y="T1"/>
                  </a:cxn>
                  <a:cxn ang="0">
                    <a:pos x="T2" y="T3"/>
                  </a:cxn>
                  <a:cxn ang="0">
                    <a:pos x="T4" y="T5"/>
                  </a:cxn>
                  <a:cxn ang="0">
                    <a:pos x="T6" y="T7"/>
                  </a:cxn>
                  <a:cxn ang="0">
                    <a:pos x="T8" y="T9"/>
                  </a:cxn>
                  <a:cxn ang="0">
                    <a:pos x="T10" y="T11"/>
                  </a:cxn>
                  <a:cxn ang="0">
                    <a:pos x="T12" y="T13"/>
                  </a:cxn>
                </a:cxnLst>
                <a:rect l="0" t="0" r="r" b="b"/>
                <a:pathLst>
                  <a:path w="18" h="14">
                    <a:moveTo>
                      <a:pt x="8" y="8"/>
                    </a:moveTo>
                    <a:lnTo>
                      <a:pt x="0" y="13"/>
                    </a:lnTo>
                    <a:lnTo>
                      <a:pt x="4" y="14"/>
                    </a:lnTo>
                    <a:lnTo>
                      <a:pt x="17" y="11"/>
                    </a:lnTo>
                    <a:lnTo>
                      <a:pt x="18" y="3"/>
                    </a:lnTo>
                    <a:lnTo>
                      <a:pt x="11" y="0"/>
                    </a:lnTo>
                    <a:lnTo>
                      <a:pt x="8" y="8"/>
                    </a:lnTo>
                    <a:close/>
                  </a:path>
                </a:pathLst>
              </a:custGeom>
              <a:solidFill>
                <a:srgbClr val="00B050"/>
              </a:solidFill>
              <a:ln w="3175">
                <a:solidFill>
                  <a:schemeClr val="bg1"/>
                </a:solidFill>
              </a:ln>
            </p:spPr>
            <p:txBody>
              <a:bodyPr lIns="51428" tIns="25714" rIns="51428" bIns="25714"/>
              <a:lstStyle/>
              <a:p>
                <a:pPr defTabSz="342900">
                  <a:defRPr/>
                </a:pPr>
                <a:endParaRPr lang="pt-BR" sz="1350" kern="0">
                  <a:solidFill>
                    <a:prstClr val="black"/>
                  </a:solidFill>
                  <a:latin typeface="Gill Sans MT" panose="020B0502020104020203" pitchFamily="34" charset="0"/>
                  <a:cs typeface="Times New Roman" pitchFamily="18" charset="0"/>
                </a:endParaRPr>
              </a:p>
            </p:txBody>
          </p:sp>
          <p:sp>
            <p:nvSpPr>
              <p:cNvPr id="160" name="Freeform 47">
                <a:extLst>
                  <a:ext uri="{FF2B5EF4-FFF2-40B4-BE49-F238E27FC236}">
                    <a16:creationId xmlns:a16="http://schemas.microsoft.com/office/drawing/2014/main" id="{E7EFF244-0977-975B-3438-8395CCFE7492}"/>
                  </a:ext>
                </a:extLst>
              </p:cNvPr>
              <p:cNvSpPr>
                <a:spLocks/>
              </p:cNvSpPr>
              <p:nvPr/>
            </p:nvSpPr>
            <p:spPr bwMode="auto">
              <a:xfrm>
                <a:off x="3690467" y="1881806"/>
                <a:ext cx="30594" cy="8820"/>
              </a:xfrm>
              <a:custGeom>
                <a:avLst/>
                <a:gdLst>
                  <a:gd name="T0" fmla="*/ 0 w 21"/>
                  <a:gd name="T1" fmla="*/ 3 h 6"/>
                  <a:gd name="T2" fmla="*/ 7 w 21"/>
                  <a:gd name="T3" fmla="*/ 6 h 6"/>
                  <a:gd name="T4" fmla="*/ 16 w 21"/>
                  <a:gd name="T5" fmla="*/ 4 h 6"/>
                  <a:gd name="T6" fmla="*/ 21 w 21"/>
                  <a:gd name="T7" fmla="*/ 0 h 6"/>
                  <a:gd name="T8" fmla="*/ 2 w 21"/>
                  <a:gd name="T9" fmla="*/ 0 h 6"/>
                  <a:gd name="T10" fmla="*/ 0 w 21"/>
                  <a:gd name="T11" fmla="*/ 3 h 6"/>
                </a:gdLst>
                <a:ahLst/>
                <a:cxnLst>
                  <a:cxn ang="0">
                    <a:pos x="T0" y="T1"/>
                  </a:cxn>
                  <a:cxn ang="0">
                    <a:pos x="T2" y="T3"/>
                  </a:cxn>
                  <a:cxn ang="0">
                    <a:pos x="T4" y="T5"/>
                  </a:cxn>
                  <a:cxn ang="0">
                    <a:pos x="T6" y="T7"/>
                  </a:cxn>
                  <a:cxn ang="0">
                    <a:pos x="T8" y="T9"/>
                  </a:cxn>
                  <a:cxn ang="0">
                    <a:pos x="T10" y="T11"/>
                  </a:cxn>
                </a:cxnLst>
                <a:rect l="0" t="0" r="r" b="b"/>
                <a:pathLst>
                  <a:path w="21" h="6">
                    <a:moveTo>
                      <a:pt x="0" y="3"/>
                    </a:moveTo>
                    <a:lnTo>
                      <a:pt x="7" y="6"/>
                    </a:lnTo>
                    <a:lnTo>
                      <a:pt x="16" y="4"/>
                    </a:lnTo>
                    <a:lnTo>
                      <a:pt x="21" y="0"/>
                    </a:lnTo>
                    <a:lnTo>
                      <a:pt x="2" y="0"/>
                    </a:lnTo>
                    <a:lnTo>
                      <a:pt x="0" y="3"/>
                    </a:lnTo>
                    <a:close/>
                  </a:path>
                </a:pathLst>
              </a:custGeom>
              <a:solidFill>
                <a:srgbClr val="00B050"/>
              </a:solidFill>
              <a:ln w="3175">
                <a:solidFill>
                  <a:schemeClr val="bg1"/>
                </a:solidFill>
              </a:ln>
            </p:spPr>
            <p:txBody>
              <a:bodyPr lIns="51428" tIns="25714" rIns="51428" bIns="25714"/>
              <a:lstStyle/>
              <a:p>
                <a:pPr defTabSz="342900">
                  <a:defRPr/>
                </a:pPr>
                <a:endParaRPr lang="pt-BR" sz="1350" kern="0">
                  <a:solidFill>
                    <a:prstClr val="black"/>
                  </a:solidFill>
                  <a:latin typeface="Gill Sans MT" panose="020B0502020104020203" pitchFamily="34" charset="0"/>
                  <a:cs typeface="Times New Roman" pitchFamily="18" charset="0"/>
                </a:endParaRPr>
              </a:p>
            </p:txBody>
          </p:sp>
          <p:sp>
            <p:nvSpPr>
              <p:cNvPr id="161" name="Freeform 48">
                <a:extLst>
                  <a:ext uri="{FF2B5EF4-FFF2-40B4-BE49-F238E27FC236}">
                    <a16:creationId xmlns:a16="http://schemas.microsoft.com/office/drawing/2014/main" id="{158A7A34-B63E-E507-7B9C-6B808F89E3EA}"/>
                  </a:ext>
                </a:extLst>
              </p:cNvPr>
              <p:cNvSpPr>
                <a:spLocks/>
              </p:cNvSpPr>
              <p:nvPr/>
            </p:nvSpPr>
            <p:spPr bwMode="auto">
              <a:xfrm>
                <a:off x="3790986" y="1903857"/>
                <a:ext cx="7285" cy="13231"/>
              </a:xfrm>
              <a:custGeom>
                <a:avLst/>
                <a:gdLst>
                  <a:gd name="T0" fmla="*/ 0 w 5"/>
                  <a:gd name="T1" fmla="*/ 9 h 9"/>
                  <a:gd name="T2" fmla="*/ 5 w 5"/>
                  <a:gd name="T3" fmla="*/ 2 h 9"/>
                  <a:gd name="T4" fmla="*/ 3 w 5"/>
                  <a:gd name="T5" fmla="*/ 0 h 9"/>
                  <a:gd name="T6" fmla="*/ 0 w 5"/>
                  <a:gd name="T7" fmla="*/ 5 h 9"/>
                  <a:gd name="T8" fmla="*/ 0 w 5"/>
                  <a:gd name="T9" fmla="*/ 9 h 9"/>
                </a:gdLst>
                <a:ahLst/>
                <a:cxnLst>
                  <a:cxn ang="0">
                    <a:pos x="T0" y="T1"/>
                  </a:cxn>
                  <a:cxn ang="0">
                    <a:pos x="T2" y="T3"/>
                  </a:cxn>
                  <a:cxn ang="0">
                    <a:pos x="T4" y="T5"/>
                  </a:cxn>
                  <a:cxn ang="0">
                    <a:pos x="T6" y="T7"/>
                  </a:cxn>
                  <a:cxn ang="0">
                    <a:pos x="T8" y="T9"/>
                  </a:cxn>
                </a:cxnLst>
                <a:rect l="0" t="0" r="r" b="b"/>
                <a:pathLst>
                  <a:path w="5" h="9">
                    <a:moveTo>
                      <a:pt x="0" y="9"/>
                    </a:moveTo>
                    <a:lnTo>
                      <a:pt x="5" y="2"/>
                    </a:lnTo>
                    <a:lnTo>
                      <a:pt x="3" y="0"/>
                    </a:lnTo>
                    <a:lnTo>
                      <a:pt x="0" y="5"/>
                    </a:lnTo>
                    <a:lnTo>
                      <a:pt x="0" y="9"/>
                    </a:lnTo>
                    <a:close/>
                  </a:path>
                </a:pathLst>
              </a:custGeom>
              <a:solidFill>
                <a:srgbClr val="00B050"/>
              </a:solidFill>
              <a:ln w="3175">
                <a:solidFill>
                  <a:schemeClr val="bg1"/>
                </a:solidFill>
              </a:ln>
            </p:spPr>
            <p:txBody>
              <a:bodyPr lIns="51428" tIns="25714" rIns="51428" bIns="25714"/>
              <a:lstStyle/>
              <a:p>
                <a:pPr defTabSz="342900">
                  <a:defRPr/>
                </a:pPr>
                <a:endParaRPr lang="pt-BR" sz="1350" kern="0">
                  <a:solidFill>
                    <a:prstClr val="black"/>
                  </a:solidFill>
                  <a:latin typeface="Gill Sans MT" panose="020B0502020104020203" pitchFamily="34" charset="0"/>
                  <a:cs typeface="Times New Roman" pitchFamily="18" charset="0"/>
                </a:endParaRPr>
              </a:p>
            </p:txBody>
          </p:sp>
          <p:sp>
            <p:nvSpPr>
              <p:cNvPr id="162" name="Freeform 49">
                <a:extLst>
                  <a:ext uri="{FF2B5EF4-FFF2-40B4-BE49-F238E27FC236}">
                    <a16:creationId xmlns:a16="http://schemas.microsoft.com/office/drawing/2014/main" id="{8FBABF63-85E4-A1E4-70F5-4CED05C40F1C}"/>
                  </a:ext>
                </a:extLst>
              </p:cNvPr>
              <p:cNvSpPr>
                <a:spLocks/>
              </p:cNvSpPr>
              <p:nvPr/>
            </p:nvSpPr>
            <p:spPr bwMode="auto">
              <a:xfrm>
                <a:off x="3779332" y="1927378"/>
                <a:ext cx="10198" cy="7351"/>
              </a:xfrm>
              <a:custGeom>
                <a:avLst/>
                <a:gdLst>
                  <a:gd name="T0" fmla="*/ 3 w 7"/>
                  <a:gd name="T1" fmla="*/ 5 h 5"/>
                  <a:gd name="T2" fmla="*/ 7 w 7"/>
                  <a:gd name="T3" fmla="*/ 3 h 5"/>
                  <a:gd name="T4" fmla="*/ 6 w 7"/>
                  <a:gd name="T5" fmla="*/ 0 h 5"/>
                  <a:gd name="T6" fmla="*/ 0 w 7"/>
                  <a:gd name="T7" fmla="*/ 5 h 5"/>
                  <a:gd name="T8" fmla="*/ 3 w 7"/>
                  <a:gd name="T9" fmla="*/ 5 h 5"/>
                </a:gdLst>
                <a:ahLst/>
                <a:cxnLst>
                  <a:cxn ang="0">
                    <a:pos x="T0" y="T1"/>
                  </a:cxn>
                  <a:cxn ang="0">
                    <a:pos x="T2" y="T3"/>
                  </a:cxn>
                  <a:cxn ang="0">
                    <a:pos x="T4" y="T5"/>
                  </a:cxn>
                  <a:cxn ang="0">
                    <a:pos x="T6" y="T7"/>
                  </a:cxn>
                  <a:cxn ang="0">
                    <a:pos x="T8" y="T9"/>
                  </a:cxn>
                </a:cxnLst>
                <a:rect l="0" t="0" r="r" b="b"/>
                <a:pathLst>
                  <a:path w="7" h="5">
                    <a:moveTo>
                      <a:pt x="3" y="5"/>
                    </a:moveTo>
                    <a:lnTo>
                      <a:pt x="7" y="3"/>
                    </a:lnTo>
                    <a:lnTo>
                      <a:pt x="6" y="0"/>
                    </a:lnTo>
                    <a:lnTo>
                      <a:pt x="0" y="5"/>
                    </a:lnTo>
                    <a:lnTo>
                      <a:pt x="3" y="5"/>
                    </a:lnTo>
                    <a:close/>
                  </a:path>
                </a:pathLst>
              </a:custGeom>
              <a:solidFill>
                <a:srgbClr val="00B050"/>
              </a:solidFill>
              <a:ln w="3175">
                <a:solidFill>
                  <a:schemeClr val="bg1"/>
                </a:solidFill>
              </a:ln>
            </p:spPr>
            <p:txBody>
              <a:bodyPr lIns="51428" tIns="25714" rIns="51428" bIns="25714"/>
              <a:lstStyle/>
              <a:p>
                <a:pPr defTabSz="342900">
                  <a:defRPr/>
                </a:pPr>
                <a:endParaRPr lang="pt-BR" sz="1350" kern="0">
                  <a:solidFill>
                    <a:prstClr val="black"/>
                  </a:solidFill>
                  <a:latin typeface="Gill Sans MT" panose="020B0502020104020203" pitchFamily="34" charset="0"/>
                  <a:cs typeface="Times New Roman" pitchFamily="18" charset="0"/>
                </a:endParaRPr>
              </a:p>
            </p:txBody>
          </p:sp>
          <p:sp>
            <p:nvSpPr>
              <p:cNvPr id="163" name="Freeform 50">
                <a:extLst>
                  <a:ext uri="{FF2B5EF4-FFF2-40B4-BE49-F238E27FC236}">
                    <a16:creationId xmlns:a16="http://schemas.microsoft.com/office/drawing/2014/main" id="{2EACA310-410B-6E84-FDA8-0E8E2040C7D3}"/>
                  </a:ext>
                </a:extLst>
              </p:cNvPr>
              <p:cNvSpPr>
                <a:spLocks/>
              </p:cNvSpPr>
              <p:nvPr/>
            </p:nvSpPr>
            <p:spPr bwMode="auto">
              <a:xfrm>
                <a:off x="3857996" y="1834765"/>
                <a:ext cx="5827" cy="5880"/>
              </a:xfrm>
              <a:custGeom>
                <a:avLst/>
                <a:gdLst>
                  <a:gd name="T0" fmla="*/ 0 w 4"/>
                  <a:gd name="T1" fmla="*/ 4 h 4"/>
                  <a:gd name="T2" fmla="*/ 2 w 4"/>
                  <a:gd name="T3" fmla="*/ 4 h 4"/>
                  <a:gd name="T4" fmla="*/ 4 w 4"/>
                  <a:gd name="T5" fmla="*/ 1 h 4"/>
                  <a:gd name="T6" fmla="*/ 1 w 4"/>
                  <a:gd name="T7" fmla="*/ 0 h 4"/>
                  <a:gd name="T8" fmla="*/ 0 w 4"/>
                  <a:gd name="T9" fmla="*/ 4 h 4"/>
                </a:gdLst>
                <a:ahLst/>
                <a:cxnLst>
                  <a:cxn ang="0">
                    <a:pos x="T0" y="T1"/>
                  </a:cxn>
                  <a:cxn ang="0">
                    <a:pos x="T2" y="T3"/>
                  </a:cxn>
                  <a:cxn ang="0">
                    <a:pos x="T4" y="T5"/>
                  </a:cxn>
                  <a:cxn ang="0">
                    <a:pos x="T6" y="T7"/>
                  </a:cxn>
                  <a:cxn ang="0">
                    <a:pos x="T8" y="T9"/>
                  </a:cxn>
                </a:cxnLst>
                <a:rect l="0" t="0" r="r" b="b"/>
                <a:pathLst>
                  <a:path w="4" h="4">
                    <a:moveTo>
                      <a:pt x="0" y="4"/>
                    </a:moveTo>
                    <a:lnTo>
                      <a:pt x="2" y="4"/>
                    </a:lnTo>
                    <a:lnTo>
                      <a:pt x="4" y="1"/>
                    </a:lnTo>
                    <a:lnTo>
                      <a:pt x="1" y="0"/>
                    </a:lnTo>
                    <a:lnTo>
                      <a:pt x="0" y="4"/>
                    </a:lnTo>
                    <a:close/>
                  </a:path>
                </a:pathLst>
              </a:custGeom>
              <a:solidFill>
                <a:srgbClr val="00B050"/>
              </a:solidFill>
              <a:ln w="3175">
                <a:solidFill>
                  <a:schemeClr val="bg1"/>
                </a:solidFill>
              </a:ln>
            </p:spPr>
            <p:txBody>
              <a:bodyPr lIns="51428" tIns="25714" rIns="51428" bIns="25714"/>
              <a:lstStyle/>
              <a:p>
                <a:pPr defTabSz="342900">
                  <a:defRPr/>
                </a:pPr>
                <a:endParaRPr lang="pt-BR" sz="1350" kern="0">
                  <a:solidFill>
                    <a:prstClr val="black"/>
                  </a:solidFill>
                  <a:latin typeface="Gill Sans MT" panose="020B0502020104020203" pitchFamily="34" charset="0"/>
                  <a:cs typeface="Times New Roman" pitchFamily="18" charset="0"/>
                </a:endParaRPr>
              </a:p>
            </p:txBody>
          </p:sp>
        </p:grpSp>
        <p:grpSp>
          <p:nvGrpSpPr>
            <p:cNvPr id="48" name="Grupo 104">
              <a:extLst>
                <a:ext uri="{FF2B5EF4-FFF2-40B4-BE49-F238E27FC236}">
                  <a16:creationId xmlns:a16="http://schemas.microsoft.com/office/drawing/2014/main" id="{821573E9-D015-ED16-E810-2C1633218C17}"/>
                </a:ext>
              </a:extLst>
            </p:cNvPr>
            <p:cNvGrpSpPr/>
            <p:nvPr/>
          </p:nvGrpSpPr>
          <p:grpSpPr>
            <a:xfrm>
              <a:off x="3101991" y="1370613"/>
              <a:ext cx="626417" cy="742368"/>
              <a:chOff x="3080143" y="1061632"/>
              <a:chExt cx="626417" cy="742368"/>
            </a:xfrm>
          </p:grpSpPr>
          <p:sp>
            <p:nvSpPr>
              <p:cNvPr id="49" name="Freeform 7">
                <a:extLst>
                  <a:ext uri="{FF2B5EF4-FFF2-40B4-BE49-F238E27FC236}">
                    <a16:creationId xmlns:a16="http://schemas.microsoft.com/office/drawing/2014/main" id="{D776BB2A-251A-57AC-94E9-A9ABC0C789F7}"/>
                  </a:ext>
                </a:extLst>
              </p:cNvPr>
              <p:cNvSpPr>
                <a:spLocks/>
              </p:cNvSpPr>
              <p:nvPr/>
            </p:nvSpPr>
            <p:spPr bwMode="auto">
              <a:xfrm>
                <a:off x="3639480" y="1379057"/>
                <a:ext cx="37876" cy="48512"/>
              </a:xfrm>
              <a:custGeom>
                <a:avLst/>
                <a:gdLst>
                  <a:gd name="T0" fmla="*/ 0 w 26"/>
                  <a:gd name="T1" fmla="*/ 13 h 33"/>
                  <a:gd name="T2" fmla="*/ 2 w 26"/>
                  <a:gd name="T3" fmla="*/ 19 h 33"/>
                  <a:gd name="T4" fmla="*/ 5 w 26"/>
                  <a:gd name="T5" fmla="*/ 20 h 33"/>
                  <a:gd name="T6" fmla="*/ 9 w 26"/>
                  <a:gd name="T7" fmla="*/ 32 h 33"/>
                  <a:gd name="T8" fmla="*/ 18 w 26"/>
                  <a:gd name="T9" fmla="*/ 33 h 33"/>
                  <a:gd name="T10" fmla="*/ 26 w 26"/>
                  <a:gd name="T11" fmla="*/ 20 h 33"/>
                  <a:gd name="T12" fmla="*/ 17 w 26"/>
                  <a:gd name="T13" fmla="*/ 0 h 33"/>
                  <a:gd name="T14" fmla="*/ 14 w 26"/>
                  <a:gd name="T15" fmla="*/ 0 h 33"/>
                  <a:gd name="T16" fmla="*/ 14 w 26"/>
                  <a:gd name="T17" fmla="*/ 4 h 33"/>
                  <a:gd name="T18" fmla="*/ 4 w 26"/>
                  <a:gd name="T19" fmla="*/ 8 h 33"/>
                  <a:gd name="T20" fmla="*/ 0 w 26"/>
                  <a:gd name="T21" fmla="*/ 1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33">
                    <a:moveTo>
                      <a:pt x="0" y="13"/>
                    </a:moveTo>
                    <a:lnTo>
                      <a:pt x="2" y="19"/>
                    </a:lnTo>
                    <a:lnTo>
                      <a:pt x="5" y="20"/>
                    </a:lnTo>
                    <a:lnTo>
                      <a:pt x="9" y="32"/>
                    </a:lnTo>
                    <a:lnTo>
                      <a:pt x="18" y="33"/>
                    </a:lnTo>
                    <a:lnTo>
                      <a:pt x="26" y="20"/>
                    </a:lnTo>
                    <a:lnTo>
                      <a:pt x="17" y="0"/>
                    </a:lnTo>
                    <a:lnTo>
                      <a:pt x="14" y="0"/>
                    </a:lnTo>
                    <a:lnTo>
                      <a:pt x="14" y="4"/>
                    </a:lnTo>
                    <a:lnTo>
                      <a:pt x="4" y="8"/>
                    </a:lnTo>
                    <a:lnTo>
                      <a:pt x="0" y="13"/>
                    </a:lnTo>
                    <a:close/>
                  </a:path>
                </a:pathLst>
              </a:custGeom>
              <a:solidFill>
                <a:srgbClr val="00B050"/>
              </a:solidFill>
              <a:ln w="3175">
                <a:solidFill>
                  <a:schemeClr val="bg1"/>
                </a:solidFill>
              </a:ln>
            </p:spPr>
            <p:txBody>
              <a:bodyPr lIns="51428" tIns="25714" rIns="51428" bIns="25714"/>
              <a:lstStyle/>
              <a:p>
                <a:pPr defTabSz="342900">
                  <a:defRPr/>
                </a:pPr>
                <a:endParaRPr lang="pt-BR" sz="1350" kern="0">
                  <a:solidFill>
                    <a:prstClr val="black"/>
                  </a:solidFill>
                  <a:latin typeface="Gill Sans MT" panose="020B0502020104020203" pitchFamily="34" charset="0"/>
                  <a:cs typeface="Times New Roman" pitchFamily="18" charset="0"/>
                </a:endParaRPr>
              </a:p>
            </p:txBody>
          </p:sp>
          <p:sp>
            <p:nvSpPr>
              <p:cNvPr id="50" name="Freeform 8">
                <a:extLst>
                  <a:ext uri="{FF2B5EF4-FFF2-40B4-BE49-F238E27FC236}">
                    <a16:creationId xmlns:a16="http://schemas.microsoft.com/office/drawing/2014/main" id="{6343F4C0-745F-AC52-8F5D-131D987B2276}"/>
                  </a:ext>
                </a:extLst>
              </p:cNvPr>
              <p:cNvSpPr>
                <a:spLocks/>
              </p:cNvSpPr>
              <p:nvPr/>
            </p:nvSpPr>
            <p:spPr bwMode="auto">
              <a:xfrm>
                <a:off x="3636567" y="1373177"/>
                <a:ext cx="20395" cy="16171"/>
              </a:xfrm>
              <a:custGeom>
                <a:avLst/>
                <a:gdLst>
                  <a:gd name="T0" fmla="*/ 4 w 14"/>
                  <a:gd name="T1" fmla="*/ 7 h 11"/>
                  <a:gd name="T2" fmla="*/ 5 w 14"/>
                  <a:gd name="T3" fmla="*/ 11 h 11"/>
                  <a:gd name="T4" fmla="*/ 14 w 14"/>
                  <a:gd name="T5" fmla="*/ 7 h 11"/>
                  <a:gd name="T6" fmla="*/ 13 w 14"/>
                  <a:gd name="T7" fmla="*/ 3 h 11"/>
                  <a:gd name="T8" fmla="*/ 5 w 14"/>
                  <a:gd name="T9" fmla="*/ 0 h 11"/>
                  <a:gd name="T10" fmla="*/ 0 w 14"/>
                  <a:gd name="T11" fmla="*/ 5 h 11"/>
                  <a:gd name="T12" fmla="*/ 1 w 14"/>
                  <a:gd name="T13" fmla="*/ 7 h 11"/>
                  <a:gd name="T14" fmla="*/ 4 w 14"/>
                  <a:gd name="T15" fmla="*/ 7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11">
                    <a:moveTo>
                      <a:pt x="4" y="7"/>
                    </a:moveTo>
                    <a:lnTo>
                      <a:pt x="5" y="11"/>
                    </a:lnTo>
                    <a:lnTo>
                      <a:pt x="14" y="7"/>
                    </a:lnTo>
                    <a:lnTo>
                      <a:pt x="13" y="3"/>
                    </a:lnTo>
                    <a:lnTo>
                      <a:pt x="5" y="0"/>
                    </a:lnTo>
                    <a:lnTo>
                      <a:pt x="0" y="5"/>
                    </a:lnTo>
                    <a:lnTo>
                      <a:pt x="1" y="7"/>
                    </a:lnTo>
                    <a:lnTo>
                      <a:pt x="4" y="7"/>
                    </a:lnTo>
                    <a:close/>
                  </a:path>
                </a:pathLst>
              </a:custGeom>
              <a:solidFill>
                <a:srgbClr val="00B050"/>
              </a:solidFill>
              <a:ln w="3175">
                <a:solidFill>
                  <a:schemeClr val="bg1"/>
                </a:solidFill>
              </a:ln>
            </p:spPr>
            <p:txBody>
              <a:bodyPr lIns="51428" tIns="25714" rIns="51428" bIns="25714"/>
              <a:lstStyle/>
              <a:p>
                <a:pPr defTabSz="342900">
                  <a:defRPr/>
                </a:pPr>
                <a:endParaRPr lang="pt-BR" sz="1350" kern="0">
                  <a:solidFill>
                    <a:prstClr val="black"/>
                  </a:solidFill>
                  <a:latin typeface="Gill Sans MT" panose="020B0502020104020203" pitchFamily="34" charset="0"/>
                  <a:cs typeface="Times New Roman" pitchFamily="18" charset="0"/>
                </a:endParaRPr>
              </a:p>
            </p:txBody>
          </p:sp>
          <p:sp>
            <p:nvSpPr>
              <p:cNvPr id="51" name="Freeform 9">
                <a:extLst>
                  <a:ext uri="{FF2B5EF4-FFF2-40B4-BE49-F238E27FC236}">
                    <a16:creationId xmlns:a16="http://schemas.microsoft.com/office/drawing/2014/main" id="{E142F512-D020-40E5-DC56-DD6BA1E35715}"/>
                  </a:ext>
                </a:extLst>
              </p:cNvPr>
              <p:cNvSpPr>
                <a:spLocks/>
              </p:cNvSpPr>
              <p:nvPr/>
            </p:nvSpPr>
            <p:spPr bwMode="auto">
              <a:xfrm>
                <a:off x="3683182" y="1417278"/>
                <a:ext cx="5827" cy="8820"/>
              </a:xfrm>
              <a:custGeom>
                <a:avLst/>
                <a:gdLst>
                  <a:gd name="T0" fmla="*/ 4 w 4"/>
                  <a:gd name="T1" fmla="*/ 4 h 6"/>
                  <a:gd name="T2" fmla="*/ 2 w 4"/>
                  <a:gd name="T3" fmla="*/ 0 h 6"/>
                  <a:gd name="T4" fmla="*/ 0 w 4"/>
                  <a:gd name="T5" fmla="*/ 2 h 6"/>
                  <a:gd name="T6" fmla="*/ 3 w 4"/>
                  <a:gd name="T7" fmla="*/ 6 h 6"/>
                  <a:gd name="T8" fmla="*/ 4 w 4"/>
                  <a:gd name="T9" fmla="*/ 4 h 6"/>
                </a:gdLst>
                <a:ahLst/>
                <a:cxnLst>
                  <a:cxn ang="0">
                    <a:pos x="T0" y="T1"/>
                  </a:cxn>
                  <a:cxn ang="0">
                    <a:pos x="T2" y="T3"/>
                  </a:cxn>
                  <a:cxn ang="0">
                    <a:pos x="T4" y="T5"/>
                  </a:cxn>
                  <a:cxn ang="0">
                    <a:pos x="T6" y="T7"/>
                  </a:cxn>
                  <a:cxn ang="0">
                    <a:pos x="T8" y="T9"/>
                  </a:cxn>
                </a:cxnLst>
                <a:rect l="0" t="0" r="r" b="b"/>
                <a:pathLst>
                  <a:path w="4" h="6">
                    <a:moveTo>
                      <a:pt x="4" y="4"/>
                    </a:moveTo>
                    <a:lnTo>
                      <a:pt x="2" y="0"/>
                    </a:lnTo>
                    <a:lnTo>
                      <a:pt x="0" y="2"/>
                    </a:lnTo>
                    <a:lnTo>
                      <a:pt x="3" y="6"/>
                    </a:lnTo>
                    <a:lnTo>
                      <a:pt x="4" y="4"/>
                    </a:lnTo>
                    <a:close/>
                  </a:path>
                </a:pathLst>
              </a:custGeom>
              <a:solidFill>
                <a:srgbClr val="00B050"/>
              </a:solidFill>
              <a:ln w="3175">
                <a:solidFill>
                  <a:schemeClr val="bg1"/>
                </a:solidFill>
              </a:ln>
            </p:spPr>
            <p:txBody>
              <a:bodyPr lIns="51428" tIns="25714" rIns="51428" bIns="25714"/>
              <a:lstStyle/>
              <a:p>
                <a:pPr defTabSz="342900">
                  <a:defRPr/>
                </a:pPr>
                <a:endParaRPr lang="pt-BR" sz="1350" kern="0">
                  <a:solidFill>
                    <a:prstClr val="black"/>
                  </a:solidFill>
                  <a:latin typeface="Gill Sans MT" panose="020B0502020104020203" pitchFamily="34" charset="0"/>
                  <a:cs typeface="Times New Roman" pitchFamily="18" charset="0"/>
                </a:endParaRPr>
              </a:p>
            </p:txBody>
          </p:sp>
          <p:sp>
            <p:nvSpPr>
              <p:cNvPr id="52" name="Freeform 123">
                <a:extLst>
                  <a:ext uri="{FF2B5EF4-FFF2-40B4-BE49-F238E27FC236}">
                    <a16:creationId xmlns:a16="http://schemas.microsoft.com/office/drawing/2014/main" id="{DB07B7ED-D941-2B2E-8FB2-D121E0AB8F61}"/>
                  </a:ext>
                </a:extLst>
              </p:cNvPr>
              <p:cNvSpPr>
                <a:spLocks/>
              </p:cNvSpPr>
              <p:nvPr/>
            </p:nvSpPr>
            <p:spPr bwMode="auto">
              <a:xfrm>
                <a:off x="3080143" y="1061632"/>
                <a:ext cx="626417" cy="742368"/>
              </a:xfrm>
              <a:custGeom>
                <a:avLst/>
                <a:gdLst>
                  <a:gd name="T0" fmla="*/ 4 w 445"/>
                  <a:gd name="T1" fmla="*/ 204 h 522"/>
                  <a:gd name="T2" fmla="*/ 40 w 445"/>
                  <a:gd name="T3" fmla="*/ 210 h 522"/>
                  <a:gd name="T4" fmla="*/ 74 w 445"/>
                  <a:gd name="T5" fmla="*/ 194 h 522"/>
                  <a:gd name="T6" fmla="*/ 137 w 445"/>
                  <a:gd name="T7" fmla="*/ 201 h 522"/>
                  <a:gd name="T8" fmla="*/ 183 w 445"/>
                  <a:gd name="T9" fmla="*/ 172 h 522"/>
                  <a:gd name="T10" fmla="*/ 222 w 445"/>
                  <a:gd name="T11" fmla="*/ 96 h 522"/>
                  <a:gd name="T12" fmla="*/ 266 w 445"/>
                  <a:gd name="T13" fmla="*/ 29 h 522"/>
                  <a:gd name="T14" fmla="*/ 294 w 445"/>
                  <a:gd name="T15" fmla="*/ 0 h 522"/>
                  <a:gd name="T16" fmla="*/ 320 w 445"/>
                  <a:gd name="T17" fmla="*/ 24 h 522"/>
                  <a:gd name="T18" fmla="*/ 327 w 445"/>
                  <a:gd name="T19" fmla="*/ 51 h 522"/>
                  <a:gd name="T20" fmla="*/ 345 w 445"/>
                  <a:gd name="T21" fmla="*/ 142 h 522"/>
                  <a:gd name="T22" fmla="*/ 358 w 445"/>
                  <a:gd name="T23" fmla="*/ 170 h 522"/>
                  <a:gd name="T24" fmla="*/ 370 w 445"/>
                  <a:gd name="T25" fmla="*/ 200 h 522"/>
                  <a:gd name="T26" fmla="*/ 368 w 445"/>
                  <a:gd name="T27" fmla="*/ 212 h 522"/>
                  <a:gd name="T28" fmla="*/ 384 w 445"/>
                  <a:gd name="T29" fmla="*/ 238 h 522"/>
                  <a:gd name="T30" fmla="*/ 392 w 445"/>
                  <a:gd name="T31" fmla="*/ 256 h 522"/>
                  <a:gd name="T32" fmla="*/ 422 w 445"/>
                  <a:gd name="T33" fmla="*/ 258 h 522"/>
                  <a:gd name="T34" fmla="*/ 445 w 445"/>
                  <a:gd name="T35" fmla="*/ 267 h 522"/>
                  <a:gd name="T36" fmla="*/ 440 w 445"/>
                  <a:gd name="T37" fmla="*/ 294 h 522"/>
                  <a:gd name="T38" fmla="*/ 421 w 445"/>
                  <a:gd name="T39" fmla="*/ 315 h 522"/>
                  <a:gd name="T40" fmla="*/ 406 w 445"/>
                  <a:gd name="T41" fmla="*/ 340 h 522"/>
                  <a:gd name="T42" fmla="*/ 402 w 445"/>
                  <a:gd name="T43" fmla="*/ 354 h 522"/>
                  <a:gd name="T44" fmla="*/ 396 w 445"/>
                  <a:gd name="T45" fmla="*/ 374 h 522"/>
                  <a:gd name="T46" fmla="*/ 376 w 445"/>
                  <a:gd name="T47" fmla="*/ 384 h 522"/>
                  <a:gd name="T48" fmla="*/ 362 w 445"/>
                  <a:gd name="T49" fmla="*/ 394 h 522"/>
                  <a:gd name="T50" fmla="*/ 350 w 445"/>
                  <a:gd name="T51" fmla="*/ 402 h 522"/>
                  <a:gd name="T52" fmla="*/ 312 w 445"/>
                  <a:gd name="T53" fmla="*/ 432 h 522"/>
                  <a:gd name="T54" fmla="*/ 286 w 445"/>
                  <a:gd name="T55" fmla="*/ 467 h 522"/>
                  <a:gd name="T56" fmla="*/ 271 w 445"/>
                  <a:gd name="T57" fmla="*/ 499 h 522"/>
                  <a:gd name="T58" fmla="*/ 256 w 445"/>
                  <a:gd name="T59" fmla="*/ 522 h 522"/>
                  <a:gd name="T60" fmla="*/ 233 w 445"/>
                  <a:gd name="T61" fmla="*/ 521 h 522"/>
                  <a:gd name="T62" fmla="*/ 217 w 445"/>
                  <a:gd name="T63" fmla="*/ 518 h 522"/>
                  <a:gd name="T64" fmla="*/ 202 w 445"/>
                  <a:gd name="T65" fmla="*/ 494 h 522"/>
                  <a:gd name="T66" fmla="*/ 192 w 445"/>
                  <a:gd name="T67" fmla="*/ 490 h 522"/>
                  <a:gd name="T68" fmla="*/ 182 w 445"/>
                  <a:gd name="T69" fmla="*/ 467 h 522"/>
                  <a:gd name="T70" fmla="*/ 178 w 445"/>
                  <a:gd name="T71" fmla="*/ 448 h 522"/>
                  <a:gd name="T72" fmla="*/ 148 w 445"/>
                  <a:gd name="T73" fmla="*/ 411 h 522"/>
                  <a:gd name="T74" fmla="*/ 144 w 445"/>
                  <a:gd name="T75" fmla="*/ 392 h 522"/>
                  <a:gd name="T76" fmla="*/ 141 w 445"/>
                  <a:gd name="T77" fmla="*/ 364 h 522"/>
                  <a:gd name="T78" fmla="*/ 106 w 445"/>
                  <a:gd name="T79" fmla="*/ 340 h 522"/>
                  <a:gd name="T80" fmla="*/ 94 w 445"/>
                  <a:gd name="T81" fmla="*/ 312 h 522"/>
                  <a:gd name="T82" fmla="*/ 15 w 445"/>
                  <a:gd name="T83" fmla="*/ 281 h 522"/>
                  <a:gd name="T84" fmla="*/ 4 w 445"/>
                  <a:gd name="T85" fmla="*/ 204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45" h="522">
                    <a:moveTo>
                      <a:pt x="4" y="204"/>
                    </a:moveTo>
                    <a:cubicBezTo>
                      <a:pt x="40" y="210"/>
                      <a:pt x="40" y="210"/>
                      <a:pt x="40" y="210"/>
                    </a:cubicBezTo>
                    <a:cubicBezTo>
                      <a:pt x="74" y="194"/>
                      <a:pt x="74" y="194"/>
                      <a:pt x="74" y="194"/>
                    </a:cubicBezTo>
                    <a:cubicBezTo>
                      <a:pt x="137" y="201"/>
                      <a:pt x="137" y="201"/>
                      <a:pt x="137" y="201"/>
                    </a:cubicBezTo>
                    <a:cubicBezTo>
                      <a:pt x="183" y="172"/>
                      <a:pt x="183" y="172"/>
                      <a:pt x="183" y="172"/>
                    </a:cubicBezTo>
                    <a:cubicBezTo>
                      <a:pt x="222" y="96"/>
                      <a:pt x="222" y="96"/>
                      <a:pt x="222" y="96"/>
                    </a:cubicBezTo>
                    <a:cubicBezTo>
                      <a:pt x="266" y="29"/>
                      <a:pt x="266" y="29"/>
                      <a:pt x="266" y="29"/>
                    </a:cubicBezTo>
                    <a:cubicBezTo>
                      <a:pt x="294" y="0"/>
                      <a:pt x="294" y="0"/>
                      <a:pt x="294" y="0"/>
                    </a:cubicBezTo>
                    <a:cubicBezTo>
                      <a:pt x="320" y="24"/>
                      <a:pt x="320" y="24"/>
                      <a:pt x="320" y="24"/>
                    </a:cubicBezTo>
                    <a:cubicBezTo>
                      <a:pt x="327" y="51"/>
                      <a:pt x="327" y="51"/>
                      <a:pt x="327" y="51"/>
                    </a:cubicBezTo>
                    <a:cubicBezTo>
                      <a:pt x="345" y="142"/>
                      <a:pt x="345" y="142"/>
                      <a:pt x="345" y="142"/>
                    </a:cubicBezTo>
                    <a:cubicBezTo>
                      <a:pt x="358" y="170"/>
                      <a:pt x="358" y="170"/>
                      <a:pt x="358" y="170"/>
                    </a:cubicBezTo>
                    <a:cubicBezTo>
                      <a:pt x="370" y="200"/>
                      <a:pt x="370" y="200"/>
                      <a:pt x="370" y="200"/>
                    </a:cubicBezTo>
                    <a:cubicBezTo>
                      <a:pt x="368" y="212"/>
                      <a:pt x="368" y="212"/>
                      <a:pt x="368" y="212"/>
                    </a:cubicBezTo>
                    <a:cubicBezTo>
                      <a:pt x="384" y="238"/>
                      <a:pt x="384" y="238"/>
                      <a:pt x="384" y="238"/>
                    </a:cubicBezTo>
                    <a:cubicBezTo>
                      <a:pt x="392" y="256"/>
                      <a:pt x="392" y="256"/>
                      <a:pt x="392" y="256"/>
                    </a:cubicBezTo>
                    <a:cubicBezTo>
                      <a:pt x="422" y="258"/>
                      <a:pt x="422" y="258"/>
                      <a:pt x="422" y="258"/>
                    </a:cubicBezTo>
                    <a:cubicBezTo>
                      <a:pt x="445" y="267"/>
                      <a:pt x="445" y="267"/>
                      <a:pt x="445" y="267"/>
                    </a:cubicBezTo>
                    <a:cubicBezTo>
                      <a:pt x="440" y="294"/>
                      <a:pt x="440" y="294"/>
                      <a:pt x="440" y="294"/>
                    </a:cubicBezTo>
                    <a:cubicBezTo>
                      <a:pt x="421" y="315"/>
                      <a:pt x="421" y="315"/>
                      <a:pt x="421" y="315"/>
                    </a:cubicBezTo>
                    <a:cubicBezTo>
                      <a:pt x="406" y="340"/>
                      <a:pt x="406" y="340"/>
                      <a:pt x="406" y="340"/>
                    </a:cubicBezTo>
                    <a:cubicBezTo>
                      <a:pt x="402" y="354"/>
                      <a:pt x="402" y="354"/>
                      <a:pt x="402" y="354"/>
                    </a:cubicBezTo>
                    <a:cubicBezTo>
                      <a:pt x="396" y="374"/>
                      <a:pt x="396" y="374"/>
                      <a:pt x="396" y="374"/>
                    </a:cubicBezTo>
                    <a:cubicBezTo>
                      <a:pt x="376" y="384"/>
                      <a:pt x="376" y="384"/>
                      <a:pt x="376" y="384"/>
                    </a:cubicBezTo>
                    <a:cubicBezTo>
                      <a:pt x="362" y="394"/>
                      <a:pt x="362" y="394"/>
                      <a:pt x="362" y="394"/>
                    </a:cubicBezTo>
                    <a:cubicBezTo>
                      <a:pt x="350" y="402"/>
                      <a:pt x="350" y="402"/>
                      <a:pt x="350" y="402"/>
                    </a:cubicBezTo>
                    <a:cubicBezTo>
                      <a:pt x="312" y="432"/>
                      <a:pt x="312" y="432"/>
                      <a:pt x="312" y="432"/>
                    </a:cubicBezTo>
                    <a:cubicBezTo>
                      <a:pt x="286" y="467"/>
                      <a:pt x="286" y="467"/>
                      <a:pt x="286" y="467"/>
                    </a:cubicBezTo>
                    <a:cubicBezTo>
                      <a:pt x="271" y="499"/>
                      <a:pt x="271" y="499"/>
                      <a:pt x="271" y="499"/>
                    </a:cubicBezTo>
                    <a:cubicBezTo>
                      <a:pt x="256" y="522"/>
                      <a:pt x="256" y="522"/>
                      <a:pt x="256" y="522"/>
                    </a:cubicBezTo>
                    <a:cubicBezTo>
                      <a:pt x="233" y="521"/>
                      <a:pt x="233" y="521"/>
                      <a:pt x="233" y="521"/>
                    </a:cubicBezTo>
                    <a:cubicBezTo>
                      <a:pt x="217" y="518"/>
                      <a:pt x="217" y="518"/>
                      <a:pt x="217" y="518"/>
                    </a:cubicBezTo>
                    <a:cubicBezTo>
                      <a:pt x="202" y="494"/>
                      <a:pt x="202" y="494"/>
                      <a:pt x="202" y="494"/>
                    </a:cubicBezTo>
                    <a:cubicBezTo>
                      <a:pt x="192" y="490"/>
                      <a:pt x="192" y="490"/>
                      <a:pt x="192" y="490"/>
                    </a:cubicBezTo>
                    <a:cubicBezTo>
                      <a:pt x="182" y="467"/>
                      <a:pt x="182" y="467"/>
                      <a:pt x="182" y="467"/>
                    </a:cubicBezTo>
                    <a:cubicBezTo>
                      <a:pt x="178" y="448"/>
                      <a:pt x="178" y="448"/>
                      <a:pt x="178" y="448"/>
                    </a:cubicBezTo>
                    <a:cubicBezTo>
                      <a:pt x="148" y="411"/>
                      <a:pt x="148" y="411"/>
                      <a:pt x="148" y="411"/>
                    </a:cubicBezTo>
                    <a:cubicBezTo>
                      <a:pt x="144" y="392"/>
                      <a:pt x="144" y="392"/>
                      <a:pt x="144" y="392"/>
                    </a:cubicBezTo>
                    <a:cubicBezTo>
                      <a:pt x="141" y="364"/>
                      <a:pt x="141" y="364"/>
                      <a:pt x="141" y="364"/>
                    </a:cubicBezTo>
                    <a:cubicBezTo>
                      <a:pt x="106" y="340"/>
                      <a:pt x="106" y="340"/>
                      <a:pt x="106" y="340"/>
                    </a:cubicBezTo>
                    <a:cubicBezTo>
                      <a:pt x="94" y="312"/>
                      <a:pt x="94" y="312"/>
                      <a:pt x="94" y="312"/>
                    </a:cubicBezTo>
                    <a:cubicBezTo>
                      <a:pt x="15" y="281"/>
                      <a:pt x="15" y="281"/>
                      <a:pt x="15" y="281"/>
                    </a:cubicBezTo>
                    <a:cubicBezTo>
                      <a:pt x="15" y="281"/>
                      <a:pt x="0" y="224"/>
                      <a:pt x="4" y="204"/>
                    </a:cubicBezTo>
                    <a:close/>
                  </a:path>
                </a:pathLst>
              </a:custGeom>
              <a:solidFill>
                <a:srgbClr val="00B050"/>
              </a:solidFill>
              <a:ln w="3175">
                <a:solidFill>
                  <a:schemeClr val="bg1"/>
                </a:solidFill>
              </a:ln>
            </p:spPr>
            <p:txBody>
              <a:bodyPr lIns="51428" tIns="25714" rIns="51428" bIns="25714"/>
              <a:lstStyle/>
              <a:p>
                <a:pPr defTabSz="342900">
                  <a:defRPr/>
                </a:pPr>
                <a:endParaRPr lang="pt-BR" sz="1350" kern="0">
                  <a:solidFill>
                    <a:prstClr val="black"/>
                  </a:solidFill>
                  <a:latin typeface="Gill Sans MT" panose="020B0502020104020203" pitchFamily="34" charset="0"/>
                  <a:cs typeface="Times New Roman" pitchFamily="18" charset="0"/>
                </a:endParaRPr>
              </a:p>
            </p:txBody>
          </p:sp>
        </p:grpSp>
      </p:grpSp>
      <p:grpSp>
        <p:nvGrpSpPr>
          <p:cNvPr id="166" name="Agrupar 165">
            <a:extLst>
              <a:ext uri="{FF2B5EF4-FFF2-40B4-BE49-F238E27FC236}">
                <a16:creationId xmlns:a16="http://schemas.microsoft.com/office/drawing/2014/main" id="{B14A2E68-FADD-1231-F5B0-9585F8B9E4FD}"/>
              </a:ext>
            </a:extLst>
          </p:cNvPr>
          <p:cNvGrpSpPr/>
          <p:nvPr/>
        </p:nvGrpSpPr>
        <p:grpSpPr>
          <a:xfrm>
            <a:off x="5790282" y="3413157"/>
            <a:ext cx="1620896" cy="910330"/>
            <a:chOff x="252066" y="4496950"/>
            <a:chExt cx="2161194" cy="1213774"/>
          </a:xfrm>
        </p:grpSpPr>
        <p:sp>
          <p:nvSpPr>
            <p:cNvPr id="167" name="Google Shape;342;p25">
              <a:extLst>
                <a:ext uri="{FF2B5EF4-FFF2-40B4-BE49-F238E27FC236}">
                  <a16:creationId xmlns:a16="http://schemas.microsoft.com/office/drawing/2014/main" id="{9F490CE9-8300-DD4A-C58C-0DAF00186CF5}"/>
                </a:ext>
              </a:extLst>
            </p:cNvPr>
            <p:cNvSpPr/>
            <p:nvPr/>
          </p:nvSpPr>
          <p:spPr>
            <a:xfrm>
              <a:off x="252066" y="4496950"/>
              <a:ext cx="448056" cy="237744"/>
            </a:xfrm>
            <a:prstGeom prst="rect">
              <a:avLst/>
            </a:prstGeom>
            <a:solidFill>
              <a:srgbClr val="FFC000"/>
            </a:solidFill>
            <a:ln w="3175">
              <a:solidFill>
                <a:schemeClr val="bg1"/>
              </a:solidFill>
            </a:ln>
          </p:spPr>
          <p:txBody>
            <a:bodyPr lIns="51428" tIns="25714" rIns="51428" bIns="25714"/>
            <a:lstStyle/>
            <a:p>
              <a:pPr defTabSz="342900"/>
              <a:endParaRPr sz="900" b="1" kern="0">
                <a:solidFill>
                  <a:prstClr val="black"/>
                </a:solidFill>
                <a:latin typeface="Calibri"/>
                <a:cs typeface="Times New Roman" pitchFamily="18" charset="0"/>
                <a:sym typeface="Calibri"/>
              </a:endParaRPr>
            </a:p>
          </p:txBody>
        </p:sp>
        <p:sp>
          <p:nvSpPr>
            <p:cNvPr id="168" name="Google Shape;343;p25">
              <a:extLst>
                <a:ext uri="{FF2B5EF4-FFF2-40B4-BE49-F238E27FC236}">
                  <a16:creationId xmlns:a16="http://schemas.microsoft.com/office/drawing/2014/main" id="{06234B2E-EB0C-BFC7-163F-482A9205178D}"/>
                </a:ext>
              </a:extLst>
            </p:cNvPr>
            <p:cNvSpPr/>
            <p:nvPr/>
          </p:nvSpPr>
          <p:spPr>
            <a:xfrm>
              <a:off x="252066" y="4804714"/>
              <a:ext cx="448056" cy="237744"/>
            </a:xfrm>
            <a:prstGeom prst="rect">
              <a:avLst/>
            </a:prstGeom>
            <a:solidFill>
              <a:srgbClr val="0070C0"/>
            </a:solidFill>
            <a:ln w="3175">
              <a:solidFill>
                <a:schemeClr val="bg1"/>
              </a:solidFill>
            </a:ln>
          </p:spPr>
          <p:txBody>
            <a:bodyPr lIns="51428" tIns="25714" rIns="51428" bIns="25714"/>
            <a:lstStyle/>
            <a:p>
              <a:pPr defTabSz="342900"/>
              <a:endParaRPr sz="900" b="1" kern="0">
                <a:solidFill>
                  <a:prstClr val="black"/>
                </a:solidFill>
                <a:latin typeface="Calibri"/>
                <a:cs typeface="Times New Roman" pitchFamily="18" charset="0"/>
                <a:sym typeface="Calibri"/>
              </a:endParaRPr>
            </a:p>
          </p:txBody>
        </p:sp>
        <p:sp>
          <p:nvSpPr>
            <p:cNvPr id="169" name="Google Shape;344;p25">
              <a:extLst>
                <a:ext uri="{FF2B5EF4-FFF2-40B4-BE49-F238E27FC236}">
                  <a16:creationId xmlns:a16="http://schemas.microsoft.com/office/drawing/2014/main" id="{1EF6D4E5-8FEB-61F0-7461-927374C6315C}"/>
                </a:ext>
              </a:extLst>
            </p:cNvPr>
            <p:cNvSpPr/>
            <p:nvPr/>
          </p:nvSpPr>
          <p:spPr>
            <a:xfrm>
              <a:off x="252066" y="5112478"/>
              <a:ext cx="448056" cy="237744"/>
            </a:xfrm>
            <a:prstGeom prst="rect">
              <a:avLst/>
            </a:prstGeom>
            <a:solidFill>
              <a:srgbClr val="FF3300"/>
            </a:solidFill>
            <a:ln w="3175">
              <a:solidFill>
                <a:schemeClr val="bg1"/>
              </a:solidFill>
            </a:ln>
          </p:spPr>
          <p:txBody>
            <a:bodyPr lIns="51428" tIns="25714" rIns="51428" bIns="25714"/>
            <a:lstStyle/>
            <a:p>
              <a:pPr defTabSz="342900"/>
              <a:endParaRPr sz="900" b="1" kern="0">
                <a:solidFill>
                  <a:prstClr val="black"/>
                </a:solidFill>
                <a:latin typeface="Calibri"/>
                <a:cs typeface="Times New Roman" pitchFamily="18" charset="0"/>
                <a:sym typeface="Arial"/>
              </a:endParaRPr>
            </a:p>
          </p:txBody>
        </p:sp>
        <p:sp>
          <p:nvSpPr>
            <p:cNvPr id="170" name="Google Shape;345;p25">
              <a:extLst>
                <a:ext uri="{FF2B5EF4-FFF2-40B4-BE49-F238E27FC236}">
                  <a16:creationId xmlns:a16="http://schemas.microsoft.com/office/drawing/2014/main" id="{722853A7-1FDF-548D-E617-85A645C530B7}"/>
                </a:ext>
              </a:extLst>
            </p:cNvPr>
            <p:cNvSpPr txBox="1"/>
            <p:nvPr/>
          </p:nvSpPr>
          <p:spPr>
            <a:xfrm>
              <a:off x="704895" y="4504103"/>
              <a:ext cx="1558931" cy="276959"/>
            </a:xfrm>
            <a:prstGeom prst="rect">
              <a:avLst/>
            </a:prstGeom>
            <a:noFill/>
            <a:ln>
              <a:noFill/>
            </a:ln>
          </p:spPr>
          <p:txBody>
            <a:bodyPr spcFirstLastPara="1" wrap="square" lIns="68569" tIns="34275" rIns="68569" bIns="34275" anchor="t" anchorCtr="0">
              <a:spAutoFit/>
            </a:bodyPr>
            <a:lstStyle/>
            <a:p>
              <a:pPr defTabSz="342900"/>
              <a:r>
                <a:rPr lang="pt-BR" sz="900" b="1">
                  <a:solidFill>
                    <a:prstClr val="black"/>
                  </a:solidFill>
                  <a:latin typeface="Calibri"/>
                  <a:ea typeface="Calibri"/>
                  <a:cs typeface="Calibri"/>
                  <a:sym typeface="Calibri"/>
                </a:rPr>
                <a:t>South</a:t>
              </a:r>
              <a:endParaRPr sz="900" b="1">
                <a:solidFill>
                  <a:prstClr val="black"/>
                </a:solidFill>
                <a:latin typeface="Calibri"/>
              </a:endParaRPr>
            </a:p>
          </p:txBody>
        </p:sp>
        <p:sp>
          <p:nvSpPr>
            <p:cNvPr id="171" name="Google Shape;346;p25">
              <a:extLst>
                <a:ext uri="{FF2B5EF4-FFF2-40B4-BE49-F238E27FC236}">
                  <a16:creationId xmlns:a16="http://schemas.microsoft.com/office/drawing/2014/main" id="{2699C0BD-6D63-1D93-1ABC-9BEDE66B5C5C}"/>
                </a:ext>
              </a:extLst>
            </p:cNvPr>
            <p:cNvSpPr txBox="1"/>
            <p:nvPr/>
          </p:nvSpPr>
          <p:spPr>
            <a:xfrm>
              <a:off x="701661" y="4813990"/>
              <a:ext cx="1711599" cy="461624"/>
            </a:xfrm>
            <a:prstGeom prst="rect">
              <a:avLst/>
            </a:prstGeom>
            <a:noFill/>
            <a:ln>
              <a:noFill/>
            </a:ln>
          </p:spPr>
          <p:txBody>
            <a:bodyPr spcFirstLastPara="1" wrap="square" lIns="68569" tIns="34275" rIns="68569" bIns="34275" anchor="t" anchorCtr="0">
              <a:spAutoFit/>
            </a:bodyPr>
            <a:lstStyle/>
            <a:p>
              <a:pPr defTabSz="342900"/>
              <a:r>
                <a:rPr lang="pt-BR" sz="900" b="1" err="1">
                  <a:solidFill>
                    <a:prstClr val="black"/>
                  </a:solidFill>
                  <a:latin typeface="Calibri"/>
                  <a:ea typeface="Calibri"/>
                  <a:cs typeface="Calibri"/>
                  <a:sym typeface="Calibri"/>
                </a:rPr>
                <a:t>Southeast</a:t>
              </a:r>
              <a:r>
                <a:rPr lang="pt-BR" sz="900" b="1">
                  <a:solidFill>
                    <a:prstClr val="black"/>
                  </a:solidFill>
                  <a:latin typeface="Calibri"/>
                  <a:ea typeface="Calibri"/>
                  <a:cs typeface="Calibri"/>
                  <a:sym typeface="Calibri"/>
                </a:rPr>
                <a:t>/Central-West</a:t>
              </a:r>
              <a:endParaRPr sz="900" b="1">
                <a:solidFill>
                  <a:prstClr val="black"/>
                </a:solidFill>
                <a:latin typeface="Calibri"/>
              </a:endParaRPr>
            </a:p>
          </p:txBody>
        </p:sp>
        <p:sp>
          <p:nvSpPr>
            <p:cNvPr id="172" name="Google Shape;347;p25">
              <a:extLst>
                <a:ext uri="{FF2B5EF4-FFF2-40B4-BE49-F238E27FC236}">
                  <a16:creationId xmlns:a16="http://schemas.microsoft.com/office/drawing/2014/main" id="{6FEEB335-18ED-27CC-28E4-ED125601671B}"/>
                </a:ext>
              </a:extLst>
            </p:cNvPr>
            <p:cNvSpPr txBox="1"/>
            <p:nvPr/>
          </p:nvSpPr>
          <p:spPr>
            <a:xfrm>
              <a:off x="701661" y="5123877"/>
              <a:ext cx="1558930" cy="276959"/>
            </a:xfrm>
            <a:prstGeom prst="rect">
              <a:avLst/>
            </a:prstGeom>
            <a:noFill/>
            <a:ln>
              <a:noFill/>
            </a:ln>
          </p:spPr>
          <p:txBody>
            <a:bodyPr spcFirstLastPara="1" wrap="square" lIns="68569" tIns="34275" rIns="68569" bIns="34275" anchor="t" anchorCtr="0">
              <a:spAutoFit/>
            </a:bodyPr>
            <a:lstStyle/>
            <a:p>
              <a:pPr defTabSz="342900"/>
              <a:r>
                <a:rPr lang="pt-BR" sz="900" b="1" err="1">
                  <a:solidFill>
                    <a:prstClr val="black"/>
                  </a:solidFill>
                  <a:latin typeface="Calibri"/>
                  <a:ea typeface="Calibri"/>
                  <a:cs typeface="Calibri"/>
                  <a:sym typeface="Calibri"/>
                </a:rPr>
                <a:t>Northeast</a:t>
              </a:r>
              <a:endParaRPr sz="900" b="1">
                <a:solidFill>
                  <a:prstClr val="black"/>
                </a:solidFill>
                <a:latin typeface="Calibri"/>
              </a:endParaRPr>
            </a:p>
          </p:txBody>
        </p:sp>
        <p:sp>
          <p:nvSpPr>
            <p:cNvPr id="173" name="Google Shape;344;p25">
              <a:extLst>
                <a:ext uri="{FF2B5EF4-FFF2-40B4-BE49-F238E27FC236}">
                  <a16:creationId xmlns:a16="http://schemas.microsoft.com/office/drawing/2014/main" id="{2066095E-4DFB-8504-6B3C-09865493EE72}"/>
                </a:ext>
              </a:extLst>
            </p:cNvPr>
            <p:cNvSpPr/>
            <p:nvPr/>
          </p:nvSpPr>
          <p:spPr>
            <a:xfrm>
              <a:off x="252066" y="5420241"/>
              <a:ext cx="448056" cy="237744"/>
            </a:xfrm>
            <a:prstGeom prst="rect">
              <a:avLst/>
            </a:prstGeom>
            <a:solidFill>
              <a:srgbClr val="00B050"/>
            </a:solidFill>
            <a:ln w="3175">
              <a:solidFill>
                <a:schemeClr val="bg1"/>
              </a:solidFill>
            </a:ln>
          </p:spPr>
          <p:txBody>
            <a:bodyPr lIns="51428" tIns="25714" rIns="51428" bIns="25714"/>
            <a:lstStyle/>
            <a:p>
              <a:pPr defTabSz="342900"/>
              <a:endParaRPr sz="900" b="1" kern="0">
                <a:solidFill>
                  <a:prstClr val="black"/>
                </a:solidFill>
                <a:latin typeface="Calibri"/>
                <a:cs typeface="Times New Roman" pitchFamily="18" charset="0"/>
                <a:sym typeface="Arial"/>
              </a:endParaRPr>
            </a:p>
          </p:txBody>
        </p:sp>
        <p:sp>
          <p:nvSpPr>
            <p:cNvPr id="174" name="Google Shape;347;p25">
              <a:extLst>
                <a:ext uri="{FF2B5EF4-FFF2-40B4-BE49-F238E27FC236}">
                  <a16:creationId xmlns:a16="http://schemas.microsoft.com/office/drawing/2014/main" id="{DA7BD323-7144-D99B-71CF-30E8EAD8FC75}"/>
                </a:ext>
              </a:extLst>
            </p:cNvPr>
            <p:cNvSpPr txBox="1"/>
            <p:nvPr/>
          </p:nvSpPr>
          <p:spPr>
            <a:xfrm>
              <a:off x="701661" y="5433765"/>
              <a:ext cx="1558930" cy="276959"/>
            </a:xfrm>
            <a:prstGeom prst="rect">
              <a:avLst/>
            </a:prstGeom>
            <a:noFill/>
            <a:ln>
              <a:noFill/>
            </a:ln>
          </p:spPr>
          <p:txBody>
            <a:bodyPr spcFirstLastPara="1" wrap="square" lIns="68569" tIns="34275" rIns="68569" bIns="34275" anchor="t" anchorCtr="0">
              <a:spAutoFit/>
            </a:bodyPr>
            <a:lstStyle/>
            <a:p>
              <a:pPr defTabSz="342900"/>
              <a:r>
                <a:rPr lang="pt-BR" sz="900" b="1">
                  <a:solidFill>
                    <a:prstClr val="black"/>
                  </a:solidFill>
                  <a:latin typeface="Calibri"/>
                  <a:ea typeface="Calibri"/>
                  <a:cs typeface="Calibri"/>
                  <a:sym typeface="Calibri"/>
                </a:rPr>
                <a:t>North</a:t>
              </a:r>
              <a:endParaRPr sz="900" b="1">
                <a:solidFill>
                  <a:prstClr val="black"/>
                </a:solidFill>
                <a:latin typeface="Calibri"/>
              </a:endParaRPr>
            </a:p>
          </p:txBody>
        </p:sp>
      </p:grpSp>
      <p:grpSp>
        <p:nvGrpSpPr>
          <p:cNvPr id="175" name="Agrupar 174">
            <a:extLst>
              <a:ext uri="{FF2B5EF4-FFF2-40B4-BE49-F238E27FC236}">
                <a16:creationId xmlns:a16="http://schemas.microsoft.com/office/drawing/2014/main" id="{F5B9A3E0-EA3E-1742-50A7-3AC986AEFBE3}"/>
              </a:ext>
            </a:extLst>
          </p:cNvPr>
          <p:cNvGrpSpPr>
            <a:grpSpLocks noChangeAspect="1"/>
          </p:cNvGrpSpPr>
          <p:nvPr/>
        </p:nvGrpSpPr>
        <p:grpSpPr>
          <a:xfrm>
            <a:off x="7559709" y="2463537"/>
            <a:ext cx="1414538" cy="1651989"/>
            <a:chOff x="9102221" y="1916832"/>
            <a:chExt cx="2746320" cy="3207331"/>
          </a:xfrm>
        </p:grpSpPr>
        <p:grpSp>
          <p:nvGrpSpPr>
            <p:cNvPr id="176" name="Agrupar 175">
              <a:extLst>
                <a:ext uri="{FF2B5EF4-FFF2-40B4-BE49-F238E27FC236}">
                  <a16:creationId xmlns:a16="http://schemas.microsoft.com/office/drawing/2014/main" id="{239F98F1-2F37-F29E-62D7-7A4E2720611B}"/>
                </a:ext>
              </a:extLst>
            </p:cNvPr>
            <p:cNvGrpSpPr/>
            <p:nvPr/>
          </p:nvGrpSpPr>
          <p:grpSpPr>
            <a:xfrm>
              <a:off x="9102221" y="2592658"/>
              <a:ext cx="1790280" cy="2531505"/>
              <a:chOff x="9871493" y="2826035"/>
              <a:chExt cx="1790280" cy="2531505"/>
            </a:xfrm>
          </p:grpSpPr>
          <p:sp>
            <p:nvSpPr>
              <p:cNvPr id="184" name="Freeform 51">
                <a:extLst>
                  <a:ext uri="{FF2B5EF4-FFF2-40B4-BE49-F238E27FC236}">
                    <a16:creationId xmlns:a16="http://schemas.microsoft.com/office/drawing/2014/main" id="{D9C041AA-7B8B-E251-97E5-823C8297D3FA}"/>
                  </a:ext>
                </a:extLst>
              </p:cNvPr>
              <p:cNvSpPr>
                <a:spLocks/>
              </p:cNvSpPr>
              <p:nvPr/>
            </p:nvSpPr>
            <p:spPr bwMode="auto">
              <a:xfrm>
                <a:off x="10674823" y="2839929"/>
                <a:ext cx="6884" cy="11580"/>
              </a:xfrm>
              <a:custGeom>
                <a:avLst/>
                <a:gdLst>
                  <a:gd name="T0" fmla="*/ 6 w 6"/>
                  <a:gd name="T1" fmla="*/ 4 h 10"/>
                  <a:gd name="T2" fmla="*/ 3 w 6"/>
                  <a:gd name="T3" fmla="*/ 0 h 10"/>
                  <a:gd name="T4" fmla="*/ 0 w 6"/>
                  <a:gd name="T5" fmla="*/ 8 h 10"/>
                  <a:gd name="T6" fmla="*/ 1 w 6"/>
                  <a:gd name="T7" fmla="*/ 10 h 10"/>
                  <a:gd name="T8" fmla="*/ 6 w 6"/>
                  <a:gd name="T9" fmla="*/ 4 h 10"/>
                </a:gdLst>
                <a:ahLst/>
                <a:cxnLst>
                  <a:cxn ang="0">
                    <a:pos x="T0" y="T1"/>
                  </a:cxn>
                  <a:cxn ang="0">
                    <a:pos x="T2" y="T3"/>
                  </a:cxn>
                  <a:cxn ang="0">
                    <a:pos x="T4" y="T5"/>
                  </a:cxn>
                  <a:cxn ang="0">
                    <a:pos x="T6" y="T7"/>
                  </a:cxn>
                  <a:cxn ang="0">
                    <a:pos x="T8" y="T9"/>
                  </a:cxn>
                </a:cxnLst>
                <a:rect l="0" t="0" r="r" b="b"/>
                <a:pathLst>
                  <a:path w="6" h="10">
                    <a:moveTo>
                      <a:pt x="6" y="4"/>
                    </a:moveTo>
                    <a:lnTo>
                      <a:pt x="3" y="0"/>
                    </a:lnTo>
                    <a:lnTo>
                      <a:pt x="0" y="8"/>
                    </a:lnTo>
                    <a:lnTo>
                      <a:pt x="1" y="10"/>
                    </a:lnTo>
                    <a:lnTo>
                      <a:pt x="6" y="4"/>
                    </a:lnTo>
                    <a:close/>
                  </a:path>
                </a:pathLst>
              </a:custGeom>
              <a:solidFill>
                <a:srgbClr val="0070C0"/>
              </a:solidFill>
              <a:ln w="3175">
                <a:solidFill>
                  <a:schemeClr val="bg1"/>
                </a:solidFill>
              </a:ln>
            </p:spPr>
            <p:txBody>
              <a:bodyPr lIns="51428" tIns="25714" rIns="51428" bIns="25714"/>
              <a:lstStyle/>
              <a:p>
                <a:pPr defTabSz="342900">
                  <a:defRPr/>
                </a:pPr>
                <a:endParaRPr lang="pt-BR" sz="1350" kern="0">
                  <a:solidFill>
                    <a:prstClr val="black"/>
                  </a:solidFill>
                  <a:latin typeface="Gill Sans MT" panose="020B0502020104020203" pitchFamily="34" charset="0"/>
                  <a:cs typeface="Times New Roman" pitchFamily="18" charset="0"/>
                </a:endParaRPr>
              </a:p>
            </p:txBody>
          </p:sp>
          <p:sp>
            <p:nvSpPr>
              <p:cNvPr id="185" name="Freeform 52">
                <a:extLst>
                  <a:ext uri="{FF2B5EF4-FFF2-40B4-BE49-F238E27FC236}">
                    <a16:creationId xmlns:a16="http://schemas.microsoft.com/office/drawing/2014/main" id="{F63E8EBB-AB07-2ED1-2A0F-F8670389E50D}"/>
                  </a:ext>
                </a:extLst>
              </p:cNvPr>
              <p:cNvSpPr>
                <a:spLocks/>
              </p:cNvSpPr>
              <p:nvPr/>
            </p:nvSpPr>
            <p:spPr bwMode="auto">
              <a:xfrm>
                <a:off x="10651871" y="2846880"/>
                <a:ext cx="8035" cy="6948"/>
              </a:xfrm>
              <a:custGeom>
                <a:avLst/>
                <a:gdLst>
                  <a:gd name="T0" fmla="*/ 7 w 7"/>
                  <a:gd name="T1" fmla="*/ 1 h 6"/>
                  <a:gd name="T2" fmla="*/ 3 w 7"/>
                  <a:gd name="T3" fmla="*/ 0 h 6"/>
                  <a:gd name="T4" fmla="*/ 0 w 7"/>
                  <a:gd name="T5" fmla="*/ 5 h 6"/>
                  <a:gd name="T6" fmla="*/ 2 w 7"/>
                  <a:gd name="T7" fmla="*/ 6 h 6"/>
                  <a:gd name="T8" fmla="*/ 7 w 7"/>
                  <a:gd name="T9" fmla="*/ 1 h 6"/>
                </a:gdLst>
                <a:ahLst/>
                <a:cxnLst>
                  <a:cxn ang="0">
                    <a:pos x="T0" y="T1"/>
                  </a:cxn>
                  <a:cxn ang="0">
                    <a:pos x="T2" y="T3"/>
                  </a:cxn>
                  <a:cxn ang="0">
                    <a:pos x="T4" y="T5"/>
                  </a:cxn>
                  <a:cxn ang="0">
                    <a:pos x="T6" y="T7"/>
                  </a:cxn>
                  <a:cxn ang="0">
                    <a:pos x="T8" y="T9"/>
                  </a:cxn>
                </a:cxnLst>
                <a:rect l="0" t="0" r="r" b="b"/>
                <a:pathLst>
                  <a:path w="7" h="6">
                    <a:moveTo>
                      <a:pt x="7" y="1"/>
                    </a:moveTo>
                    <a:lnTo>
                      <a:pt x="3" y="0"/>
                    </a:lnTo>
                    <a:lnTo>
                      <a:pt x="0" y="5"/>
                    </a:lnTo>
                    <a:lnTo>
                      <a:pt x="2" y="6"/>
                    </a:lnTo>
                    <a:lnTo>
                      <a:pt x="7" y="1"/>
                    </a:lnTo>
                    <a:close/>
                  </a:path>
                </a:pathLst>
              </a:custGeom>
              <a:solidFill>
                <a:srgbClr val="0070C0"/>
              </a:solidFill>
              <a:ln w="3175">
                <a:solidFill>
                  <a:schemeClr val="bg1"/>
                </a:solidFill>
              </a:ln>
            </p:spPr>
            <p:txBody>
              <a:bodyPr lIns="51428" tIns="25714" rIns="51428" bIns="25714"/>
              <a:lstStyle/>
              <a:p>
                <a:pPr defTabSz="342900">
                  <a:defRPr/>
                </a:pPr>
                <a:endParaRPr lang="pt-BR" sz="1350" kern="0">
                  <a:solidFill>
                    <a:prstClr val="black"/>
                  </a:solidFill>
                  <a:latin typeface="Gill Sans MT" panose="020B0502020104020203" pitchFamily="34" charset="0"/>
                  <a:cs typeface="Times New Roman" pitchFamily="18" charset="0"/>
                </a:endParaRPr>
              </a:p>
            </p:txBody>
          </p:sp>
          <p:sp>
            <p:nvSpPr>
              <p:cNvPr id="186" name="Freeform 54">
                <a:extLst>
                  <a:ext uri="{FF2B5EF4-FFF2-40B4-BE49-F238E27FC236}">
                    <a16:creationId xmlns:a16="http://schemas.microsoft.com/office/drawing/2014/main" id="{108B5BB7-9C27-C1A2-7B3C-02B0DB2DABD7}"/>
                  </a:ext>
                </a:extLst>
              </p:cNvPr>
              <p:cNvSpPr>
                <a:spLocks/>
              </p:cNvSpPr>
              <p:nvPr/>
            </p:nvSpPr>
            <p:spPr bwMode="auto">
              <a:xfrm>
                <a:off x="10719579" y="2956896"/>
                <a:ext cx="12625" cy="25476"/>
              </a:xfrm>
              <a:custGeom>
                <a:avLst/>
                <a:gdLst>
                  <a:gd name="T0" fmla="*/ 6 w 11"/>
                  <a:gd name="T1" fmla="*/ 0 h 22"/>
                  <a:gd name="T2" fmla="*/ 1 w 11"/>
                  <a:gd name="T3" fmla="*/ 10 h 22"/>
                  <a:gd name="T4" fmla="*/ 5 w 11"/>
                  <a:gd name="T5" fmla="*/ 14 h 22"/>
                  <a:gd name="T6" fmla="*/ 0 w 11"/>
                  <a:gd name="T7" fmla="*/ 20 h 22"/>
                  <a:gd name="T8" fmla="*/ 2 w 11"/>
                  <a:gd name="T9" fmla="*/ 22 h 22"/>
                  <a:gd name="T10" fmla="*/ 11 w 11"/>
                  <a:gd name="T11" fmla="*/ 14 h 22"/>
                  <a:gd name="T12" fmla="*/ 11 w 11"/>
                  <a:gd name="T13" fmla="*/ 10 h 22"/>
                  <a:gd name="T14" fmla="*/ 8 w 11"/>
                  <a:gd name="T15" fmla="*/ 8 h 22"/>
                  <a:gd name="T16" fmla="*/ 9 w 11"/>
                  <a:gd name="T17" fmla="*/ 3 h 22"/>
                  <a:gd name="T18" fmla="*/ 6 w 11"/>
                  <a:gd name="T1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22">
                    <a:moveTo>
                      <a:pt x="6" y="0"/>
                    </a:moveTo>
                    <a:lnTo>
                      <a:pt x="1" y="10"/>
                    </a:lnTo>
                    <a:lnTo>
                      <a:pt x="5" y="14"/>
                    </a:lnTo>
                    <a:lnTo>
                      <a:pt x="0" y="20"/>
                    </a:lnTo>
                    <a:lnTo>
                      <a:pt x="2" y="22"/>
                    </a:lnTo>
                    <a:lnTo>
                      <a:pt x="11" y="14"/>
                    </a:lnTo>
                    <a:lnTo>
                      <a:pt x="11" y="10"/>
                    </a:lnTo>
                    <a:lnTo>
                      <a:pt x="8" y="8"/>
                    </a:lnTo>
                    <a:lnTo>
                      <a:pt x="9" y="3"/>
                    </a:lnTo>
                    <a:lnTo>
                      <a:pt x="6" y="0"/>
                    </a:lnTo>
                    <a:close/>
                  </a:path>
                </a:pathLst>
              </a:custGeom>
              <a:solidFill>
                <a:srgbClr val="0070C0"/>
              </a:solidFill>
              <a:ln w="3175">
                <a:solidFill>
                  <a:schemeClr val="bg1"/>
                </a:solidFill>
              </a:ln>
            </p:spPr>
            <p:txBody>
              <a:bodyPr lIns="51428" tIns="25714" rIns="51428" bIns="25714"/>
              <a:lstStyle/>
              <a:p>
                <a:pPr defTabSz="342900">
                  <a:defRPr/>
                </a:pPr>
                <a:endParaRPr lang="pt-BR" sz="1350" kern="0">
                  <a:solidFill>
                    <a:prstClr val="black"/>
                  </a:solidFill>
                  <a:latin typeface="Gill Sans MT" panose="020B0502020104020203" pitchFamily="34" charset="0"/>
                  <a:cs typeface="Times New Roman" pitchFamily="18" charset="0"/>
                </a:endParaRPr>
              </a:p>
            </p:txBody>
          </p:sp>
          <p:sp>
            <p:nvSpPr>
              <p:cNvPr id="187" name="Freeform 55">
                <a:extLst>
                  <a:ext uri="{FF2B5EF4-FFF2-40B4-BE49-F238E27FC236}">
                    <a16:creationId xmlns:a16="http://schemas.microsoft.com/office/drawing/2014/main" id="{C29A48B7-F813-64EB-05CD-869DD2B44701}"/>
                  </a:ext>
                </a:extLst>
              </p:cNvPr>
              <p:cNvSpPr>
                <a:spLocks/>
              </p:cNvSpPr>
              <p:nvPr/>
            </p:nvSpPr>
            <p:spPr bwMode="auto">
              <a:xfrm>
                <a:off x="10784993" y="2929101"/>
                <a:ext cx="9182" cy="5792"/>
              </a:xfrm>
              <a:custGeom>
                <a:avLst/>
                <a:gdLst>
                  <a:gd name="T0" fmla="*/ 8 w 8"/>
                  <a:gd name="T1" fmla="*/ 0 h 5"/>
                  <a:gd name="T2" fmla="*/ 0 w 8"/>
                  <a:gd name="T3" fmla="*/ 2 h 5"/>
                  <a:gd name="T4" fmla="*/ 0 w 8"/>
                  <a:gd name="T5" fmla="*/ 5 h 5"/>
                  <a:gd name="T6" fmla="*/ 7 w 8"/>
                  <a:gd name="T7" fmla="*/ 4 h 5"/>
                  <a:gd name="T8" fmla="*/ 8 w 8"/>
                  <a:gd name="T9" fmla="*/ 0 h 5"/>
                </a:gdLst>
                <a:ahLst/>
                <a:cxnLst>
                  <a:cxn ang="0">
                    <a:pos x="T0" y="T1"/>
                  </a:cxn>
                  <a:cxn ang="0">
                    <a:pos x="T2" y="T3"/>
                  </a:cxn>
                  <a:cxn ang="0">
                    <a:pos x="T4" y="T5"/>
                  </a:cxn>
                  <a:cxn ang="0">
                    <a:pos x="T6" y="T7"/>
                  </a:cxn>
                  <a:cxn ang="0">
                    <a:pos x="T8" y="T9"/>
                  </a:cxn>
                </a:cxnLst>
                <a:rect l="0" t="0" r="r" b="b"/>
                <a:pathLst>
                  <a:path w="8" h="5">
                    <a:moveTo>
                      <a:pt x="8" y="0"/>
                    </a:moveTo>
                    <a:lnTo>
                      <a:pt x="0" y="2"/>
                    </a:lnTo>
                    <a:lnTo>
                      <a:pt x="0" y="5"/>
                    </a:lnTo>
                    <a:lnTo>
                      <a:pt x="7" y="4"/>
                    </a:lnTo>
                    <a:lnTo>
                      <a:pt x="8" y="0"/>
                    </a:lnTo>
                    <a:close/>
                  </a:path>
                </a:pathLst>
              </a:custGeom>
              <a:solidFill>
                <a:srgbClr val="0070C0"/>
              </a:solidFill>
              <a:ln w="3175">
                <a:solidFill>
                  <a:schemeClr val="bg1"/>
                </a:solidFill>
              </a:ln>
            </p:spPr>
            <p:txBody>
              <a:bodyPr lIns="51428" tIns="25714" rIns="51428" bIns="25714"/>
              <a:lstStyle/>
              <a:p>
                <a:pPr defTabSz="342900">
                  <a:defRPr/>
                </a:pPr>
                <a:endParaRPr lang="pt-BR" sz="1350" kern="0">
                  <a:solidFill>
                    <a:prstClr val="black"/>
                  </a:solidFill>
                  <a:latin typeface="Gill Sans MT" panose="020B0502020104020203" pitchFamily="34" charset="0"/>
                  <a:cs typeface="Times New Roman" pitchFamily="18" charset="0"/>
                </a:endParaRPr>
              </a:p>
            </p:txBody>
          </p:sp>
          <p:sp>
            <p:nvSpPr>
              <p:cNvPr id="188" name="Freeform 56">
                <a:extLst>
                  <a:ext uri="{FF2B5EF4-FFF2-40B4-BE49-F238E27FC236}">
                    <a16:creationId xmlns:a16="http://schemas.microsoft.com/office/drawing/2014/main" id="{3AE2C9C9-FB26-D0EA-0FB8-0EA295CF6A72}"/>
                  </a:ext>
                </a:extLst>
              </p:cNvPr>
              <p:cNvSpPr>
                <a:spLocks/>
              </p:cNvSpPr>
              <p:nvPr/>
            </p:nvSpPr>
            <p:spPr bwMode="auto">
              <a:xfrm>
                <a:off x="10784993" y="2919837"/>
                <a:ext cx="13771" cy="8106"/>
              </a:xfrm>
              <a:custGeom>
                <a:avLst/>
                <a:gdLst>
                  <a:gd name="T0" fmla="*/ 7 w 12"/>
                  <a:gd name="T1" fmla="*/ 4 h 7"/>
                  <a:gd name="T2" fmla="*/ 12 w 12"/>
                  <a:gd name="T3" fmla="*/ 3 h 7"/>
                  <a:gd name="T4" fmla="*/ 12 w 12"/>
                  <a:gd name="T5" fmla="*/ 0 h 7"/>
                  <a:gd name="T6" fmla="*/ 4 w 12"/>
                  <a:gd name="T7" fmla="*/ 2 h 7"/>
                  <a:gd name="T8" fmla="*/ 0 w 12"/>
                  <a:gd name="T9" fmla="*/ 7 h 7"/>
                  <a:gd name="T10" fmla="*/ 7 w 12"/>
                  <a:gd name="T11" fmla="*/ 7 h 7"/>
                  <a:gd name="T12" fmla="*/ 7 w 12"/>
                  <a:gd name="T13" fmla="*/ 4 h 7"/>
                </a:gdLst>
                <a:ahLst/>
                <a:cxnLst>
                  <a:cxn ang="0">
                    <a:pos x="T0" y="T1"/>
                  </a:cxn>
                  <a:cxn ang="0">
                    <a:pos x="T2" y="T3"/>
                  </a:cxn>
                  <a:cxn ang="0">
                    <a:pos x="T4" y="T5"/>
                  </a:cxn>
                  <a:cxn ang="0">
                    <a:pos x="T6" y="T7"/>
                  </a:cxn>
                  <a:cxn ang="0">
                    <a:pos x="T8" y="T9"/>
                  </a:cxn>
                  <a:cxn ang="0">
                    <a:pos x="T10" y="T11"/>
                  </a:cxn>
                  <a:cxn ang="0">
                    <a:pos x="T12" y="T13"/>
                  </a:cxn>
                </a:cxnLst>
                <a:rect l="0" t="0" r="r" b="b"/>
                <a:pathLst>
                  <a:path w="12" h="7">
                    <a:moveTo>
                      <a:pt x="7" y="4"/>
                    </a:moveTo>
                    <a:lnTo>
                      <a:pt x="12" y="3"/>
                    </a:lnTo>
                    <a:lnTo>
                      <a:pt x="12" y="0"/>
                    </a:lnTo>
                    <a:lnTo>
                      <a:pt x="4" y="2"/>
                    </a:lnTo>
                    <a:lnTo>
                      <a:pt x="0" y="7"/>
                    </a:lnTo>
                    <a:lnTo>
                      <a:pt x="7" y="7"/>
                    </a:lnTo>
                    <a:lnTo>
                      <a:pt x="7" y="4"/>
                    </a:lnTo>
                    <a:close/>
                  </a:path>
                </a:pathLst>
              </a:custGeom>
              <a:solidFill>
                <a:srgbClr val="0070C0"/>
              </a:solidFill>
              <a:ln w="3175">
                <a:solidFill>
                  <a:schemeClr val="bg1"/>
                </a:solidFill>
              </a:ln>
            </p:spPr>
            <p:txBody>
              <a:bodyPr lIns="51428" tIns="25714" rIns="51428" bIns="25714"/>
              <a:lstStyle/>
              <a:p>
                <a:pPr defTabSz="342900">
                  <a:defRPr/>
                </a:pPr>
                <a:endParaRPr lang="pt-BR" sz="1350" kern="0">
                  <a:solidFill>
                    <a:prstClr val="black"/>
                  </a:solidFill>
                  <a:latin typeface="Gill Sans MT" panose="020B0502020104020203" pitchFamily="34" charset="0"/>
                  <a:cs typeface="Times New Roman" pitchFamily="18" charset="0"/>
                </a:endParaRPr>
              </a:p>
            </p:txBody>
          </p:sp>
          <p:sp>
            <p:nvSpPr>
              <p:cNvPr id="189" name="Freeform 57">
                <a:extLst>
                  <a:ext uri="{FF2B5EF4-FFF2-40B4-BE49-F238E27FC236}">
                    <a16:creationId xmlns:a16="http://schemas.microsoft.com/office/drawing/2014/main" id="{5044577A-972A-3804-686A-9D0CB5976BB8}"/>
                  </a:ext>
                </a:extLst>
              </p:cNvPr>
              <p:cNvSpPr>
                <a:spLocks/>
              </p:cNvSpPr>
              <p:nvPr/>
            </p:nvSpPr>
            <p:spPr bwMode="auto">
              <a:xfrm>
                <a:off x="10939921" y="2973107"/>
                <a:ext cx="5737" cy="3476"/>
              </a:xfrm>
              <a:custGeom>
                <a:avLst/>
                <a:gdLst>
                  <a:gd name="T0" fmla="*/ 5 w 5"/>
                  <a:gd name="T1" fmla="*/ 2 h 3"/>
                  <a:gd name="T2" fmla="*/ 4 w 5"/>
                  <a:gd name="T3" fmla="*/ 0 h 3"/>
                  <a:gd name="T4" fmla="*/ 0 w 5"/>
                  <a:gd name="T5" fmla="*/ 1 h 3"/>
                  <a:gd name="T6" fmla="*/ 1 w 5"/>
                  <a:gd name="T7" fmla="*/ 3 h 3"/>
                  <a:gd name="T8" fmla="*/ 5 w 5"/>
                  <a:gd name="T9" fmla="*/ 2 h 3"/>
                </a:gdLst>
                <a:ahLst/>
                <a:cxnLst>
                  <a:cxn ang="0">
                    <a:pos x="T0" y="T1"/>
                  </a:cxn>
                  <a:cxn ang="0">
                    <a:pos x="T2" y="T3"/>
                  </a:cxn>
                  <a:cxn ang="0">
                    <a:pos x="T4" y="T5"/>
                  </a:cxn>
                  <a:cxn ang="0">
                    <a:pos x="T6" y="T7"/>
                  </a:cxn>
                  <a:cxn ang="0">
                    <a:pos x="T8" y="T9"/>
                  </a:cxn>
                </a:cxnLst>
                <a:rect l="0" t="0" r="r" b="b"/>
                <a:pathLst>
                  <a:path w="5" h="3">
                    <a:moveTo>
                      <a:pt x="5" y="2"/>
                    </a:moveTo>
                    <a:lnTo>
                      <a:pt x="4" y="0"/>
                    </a:lnTo>
                    <a:lnTo>
                      <a:pt x="0" y="1"/>
                    </a:lnTo>
                    <a:lnTo>
                      <a:pt x="1" y="3"/>
                    </a:lnTo>
                    <a:lnTo>
                      <a:pt x="5" y="2"/>
                    </a:lnTo>
                    <a:close/>
                  </a:path>
                </a:pathLst>
              </a:custGeom>
              <a:solidFill>
                <a:srgbClr val="0070C0"/>
              </a:solidFill>
              <a:ln w="3175">
                <a:solidFill>
                  <a:schemeClr val="bg1"/>
                </a:solidFill>
              </a:ln>
            </p:spPr>
            <p:txBody>
              <a:bodyPr lIns="51428" tIns="25714" rIns="51428" bIns="25714"/>
              <a:lstStyle/>
              <a:p>
                <a:pPr defTabSz="342900">
                  <a:defRPr/>
                </a:pPr>
                <a:endParaRPr lang="pt-BR" sz="1350" kern="0">
                  <a:solidFill>
                    <a:prstClr val="black"/>
                  </a:solidFill>
                  <a:latin typeface="Gill Sans MT" panose="020B0502020104020203" pitchFamily="34" charset="0"/>
                  <a:cs typeface="Times New Roman" pitchFamily="18" charset="0"/>
                </a:endParaRPr>
              </a:p>
            </p:txBody>
          </p:sp>
          <p:sp>
            <p:nvSpPr>
              <p:cNvPr id="190" name="Freeform 58">
                <a:extLst>
                  <a:ext uri="{FF2B5EF4-FFF2-40B4-BE49-F238E27FC236}">
                    <a16:creationId xmlns:a16="http://schemas.microsoft.com/office/drawing/2014/main" id="{274AA5A5-EDD9-3A95-F425-B041714C6CED}"/>
                  </a:ext>
                </a:extLst>
              </p:cNvPr>
              <p:cNvSpPr>
                <a:spLocks/>
              </p:cNvSpPr>
              <p:nvPr/>
            </p:nvSpPr>
            <p:spPr bwMode="auto">
              <a:xfrm>
                <a:off x="11268141" y="4004933"/>
                <a:ext cx="8035" cy="8106"/>
              </a:xfrm>
              <a:custGeom>
                <a:avLst/>
                <a:gdLst>
                  <a:gd name="T0" fmla="*/ 0 w 7"/>
                  <a:gd name="T1" fmla="*/ 4 h 7"/>
                  <a:gd name="T2" fmla="*/ 4 w 7"/>
                  <a:gd name="T3" fmla="*/ 7 h 7"/>
                  <a:gd name="T4" fmla="*/ 7 w 7"/>
                  <a:gd name="T5" fmla="*/ 6 h 7"/>
                  <a:gd name="T6" fmla="*/ 6 w 7"/>
                  <a:gd name="T7" fmla="*/ 0 h 7"/>
                  <a:gd name="T8" fmla="*/ 4 w 7"/>
                  <a:gd name="T9" fmla="*/ 3 h 7"/>
                  <a:gd name="T10" fmla="*/ 0 w 7"/>
                  <a:gd name="T11" fmla="*/ 4 h 7"/>
                </a:gdLst>
                <a:ahLst/>
                <a:cxnLst>
                  <a:cxn ang="0">
                    <a:pos x="T0" y="T1"/>
                  </a:cxn>
                  <a:cxn ang="0">
                    <a:pos x="T2" y="T3"/>
                  </a:cxn>
                  <a:cxn ang="0">
                    <a:pos x="T4" y="T5"/>
                  </a:cxn>
                  <a:cxn ang="0">
                    <a:pos x="T6" y="T7"/>
                  </a:cxn>
                  <a:cxn ang="0">
                    <a:pos x="T8" y="T9"/>
                  </a:cxn>
                  <a:cxn ang="0">
                    <a:pos x="T10" y="T11"/>
                  </a:cxn>
                </a:cxnLst>
                <a:rect l="0" t="0" r="r" b="b"/>
                <a:pathLst>
                  <a:path w="7" h="7">
                    <a:moveTo>
                      <a:pt x="0" y="4"/>
                    </a:moveTo>
                    <a:lnTo>
                      <a:pt x="4" y="7"/>
                    </a:lnTo>
                    <a:lnTo>
                      <a:pt x="7" y="6"/>
                    </a:lnTo>
                    <a:lnTo>
                      <a:pt x="6" y="0"/>
                    </a:lnTo>
                    <a:lnTo>
                      <a:pt x="4" y="3"/>
                    </a:lnTo>
                    <a:lnTo>
                      <a:pt x="0" y="4"/>
                    </a:lnTo>
                    <a:close/>
                  </a:path>
                </a:pathLst>
              </a:custGeom>
              <a:solidFill>
                <a:srgbClr val="0070C0"/>
              </a:solidFill>
              <a:ln w="3175">
                <a:solidFill>
                  <a:schemeClr val="bg1"/>
                </a:solidFill>
              </a:ln>
            </p:spPr>
            <p:txBody>
              <a:bodyPr lIns="51428" tIns="25714" rIns="51428" bIns="25714"/>
              <a:lstStyle/>
              <a:p>
                <a:pPr defTabSz="342900">
                  <a:defRPr/>
                </a:pPr>
                <a:endParaRPr lang="pt-BR" sz="1350" kern="0">
                  <a:solidFill>
                    <a:prstClr val="black"/>
                  </a:solidFill>
                  <a:latin typeface="Gill Sans MT" panose="020B0502020104020203" pitchFamily="34" charset="0"/>
                  <a:cs typeface="Times New Roman" pitchFamily="18" charset="0"/>
                </a:endParaRPr>
              </a:p>
            </p:txBody>
          </p:sp>
          <p:sp>
            <p:nvSpPr>
              <p:cNvPr id="191" name="Freeform 59">
                <a:extLst>
                  <a:ext uri="{FF2B5EF4-FFF2-40B4-BE49-F238E27FC236}">
                    <a16:creationId xmlns:a16="http://schemas.microsoft.com/office/drawing/2014/main" id="{5C79ED31-0E21-C421-08FF-E9A0151D3CC7}"/>
                  </a:ext>
                </a:extLst>
              </p:cNvPr>
              <p:cNvSpPr>
                <a:spLocks/>
              </p:cNvSpPr>
              <p:nvPr/>
            </p:nvSpPr>
            <p:spPr bwMode="auto">
              <a:xfrm>
                <a:off x="11287650" y="3971351"/>
                <a:ext cx="12625" cy="12741"/>
              </a:xfrm>
              <a:custGeom>
                <a:avLst/>
                <a:gdLst>
                  <a:gd name="T0" fmla="*/ 6 w 11"/>
                  <a:gd name="T1" fmla="*/ 7 h 11"/>
                  <a:gd name="T2" fmla="*/ 0 w 11"/>
                  <a:gd name="T3" fmla="*/ 11 h 11"/>
                  <a:gd name="T4" fmla="*/ 9 w 11"/>
                  <a:gd name="T5" fmla="*/ 7 h 11"/>
                  <a:gd name="T6" fmla="*/ 11 w 11"/>
                  <a:gd name="T7" fmla="*/ 2 h 11"/>
                  <a:gd name="T8" fmla="*/ 6 w 11"/>
                  <a:gd name="T9" fmla="*/ 0 h 11"/>
                  <a:gd name="T10" fmla="*/ 6 w 11"/>
                  <a:gd name="T11" fmla="*/ 7 h 11"/>
                </a:gdLst>
                <a:ahLst/>
                <a:cxnLst>
                  <a:cxn ang="0">
                    <a:pos x="T0" y="T1"/>
                  </a:cxn>
                  <a:cxn ang="0">
                    <a:pos x="T2" y="T3"/>
                  </a:cxn>
                  <a:cxn ang="0">
                    <a:pos x="T4" y="T5"/>
                  </a:cxn>
                  <a:cxn ang="0">
                    <a:pos x="T6" y="T7"/>
                  </a:cxn>
                  <a:cxn ang="0">
                    <a:pos x="T8" y="T9"/>
                  </a:cxn>
                  <a:cxn ang="0">
                    <a:pos x="T10" y="T11"/>
                  </a:cxn>
                </a:cxnLst>
                <a:rect l="0" t="0" r="r" b="b"/>
                <a:pathLst>
                  <a:path w="11" h="11">
                    <a:moveTo>
                      <a:pt x="6" y="7"/>
                    </a:moveTo>
                    <a:lnTo>
                      <a:pt x="0" y="11"/>
                    </a:lnTo>
                    <a:lnTo>
                      <a:pt x="9" y="7"/>
                    </a:lnTo>
                    <a:lnTo>
                      <a:pt x="11" y="2"/>
                    </a:lnTo>
                    <a:lnTo>
                      <a:pt x="6" y="0"/>
                    </a:lnTo>
                    <a:lnTo>
                      <a:pt x="6" y="7"/>
                    </a:lnTo>
                    <a:close/>
                  </a:path>
                </a:pathLst>
              </a:custGeom>
              <a:solidFill>
                <a:srgbClr val="0070C0"/>
              </a:solidFill>
              <a:ln w="3175">
                <a:solidFill>
                  <a:schemeClr val="bg1"/>
                </a:solidFill>
              </a:ln>
            </p:spPr>
            <p:txBody>
              <a:bodyPr lIns="51428" tIns="25714" rIns="51428" bIns="25714"/>
              <a:lstStyle/>
              <a:p>
                <a:pPr defTabSz="342900">
                  <a:defRPr/>
                </a:pPr>
                <a:endParaRPr lang="pt-BR" sz="1350" kern="0">
                  <a:solidFill>
                    <a:prstClr val="black"/>
                  </a:solidFill>
                  <a:latin typeface="Gill Sans MT" panose="020B0502020104020203" pitchFamily="34" charset="0"/>
                  <a:cs typeface="Times New Roman" pitchFamily="18" charset="0"/>
                </a:endParaRPr>
              </a:p>
            </p:txBody>
          </p:sp>
          <p:sp>
            <p:nvSpPr>
              <p:cNvPr id="192" name="Freeform 60">
                <a:extLst>
                  <a:ext uri="{FF2B5EF4-FFF2-40B4-BE49-F238E27FC236}">
                    <a16:creationId xmlns:a16="http://schemas.microsoft.com/office/drawing/2014/main" id="{7BB8D598-135F-EF90-8804-57FA677D3FC7}"/>
                  </a:ext>
                </a:extLst>
              </p:cNvPr>
              <p:cNvSpPr>
                <a:spLocks/>
              </p:cNvSpPr>
              <p:nvPr/>
            </p:nvSpPr>
            <p:spPr bwMode="auto">
              <a:xfrm>
                <a:off x="10758599" y="4982329"/>
                <a:ext cx="32133" cy="15054"/>
              </a:xfrm>
              <a:custGeom>
                <a:avLst/>
                <a:gdLst>
                  <a:gd name="T0" fmla="*/ 16 w 28"/>
                  <a:gd name="T1" fmla="*/ 5 h 13"/>
                  <a:gd name="T2" fmla="*/ 0 w 28"/>
                  <a:gd name="T3" fmla="*/ 8 h 13"/>
                  <a:gd name="T4" fmla="*/ 3 w 28"/>
                  <a:gd name="T5" fmla="*/ 13 h 13"/>
                  <a:gd name="T6" fmla="*/ 28 w 28"/>
                  <a:gd name="T7" fmla="*/ 3 h 13"/>
                  <a:gd name="T8" fmla="*/ 25 w 28"/>
                  <a:gd name="T9" fmla="*/ 0 h 13"/>
                  <a:gd name="T10" fmla="*/ 16 w 28"/>
                  <a:gd name="T11" fmla="*/ 5 h 13"/>
                </a:gdLst>
                <a:ahLst/>
                <a:cxnLst>
                  <a:cxn ang="0">
                    <a:pos x="T0" y="T1"/>
                  </a:cxn>
                  <a:cxn ang="0">
                    <a:pos x="T2" y="T3"/>
                  </a:cxn>
                  <a:cxn ang="0">
                    <a:pos x="T4" y="T5"/>
                  </a:cxn>
                  <a:cxn ang="0">
                    <a:pos x="T6" y="T7"/>
                  </a:cxn>
                  <a:cxn ang="0">
                    <a:pos x="T8" y="T9"/>
                  </a:cxn>
                  <a:cxn ang="0">
                    <a:pos x="T10" y="T11"/>
                  </a:cxn>
                </a:cxnLst>
                <a:rect l="0" t="0" r="r" b="b"/>
                <a:pathLst>
                  <a:path w="28" h="13">
                    <a:moveTo>
                      <a:pt x="16" y="5"/>
                    </a:moveTo>
                    <a:lnTo>
                      <a:pt x="0" y="8"/>
                    </a:lnTo>
                    <a:lnTo>
                      <a:pt x="3" y="13"/>
                    </a:lnTo>
                    <a:lnTo>
                      <a:pt x="28" y="3"/>
                    </a:lnTo>
                    <a:lnTo>
                      <a:pt x="25" y="0"/>
                    </a:lnTo>
                    <a:lnTo>
                      <a:pt x="16" y="5"/>
                    </a:lnTo>
                    <a:close/>
                  </a:path>
                </a:pathLst>
              </a:custGeom>
              <a:solidFill>
                <a:srgbClr val="0070C0"/>
              </a:solidFill>
              <a:ln w="3175">
                <a:solidFill>
                  <a:schemeClr val="bg1"/>
                </a:solidFill>
              </a:ln>
            </p:spPr>
            <p:txBody>
              <a:bodyPr lIns="51428" tIns="25714" rIns="51428" bIns="25714"/>
              <a:lstStyle/>
              <a:p>
                <a:pPr defTabSz="342900">
                  <a:defRPr/>
                </a:pPr>
                <a:endParaRPr lang="pt-BR" sz="1350" kern="0">
                  <a:solidFill>
                    <a:prstClr val="black"/>
                  </a:solidFill>
                  <a:latin typeface="Gill Sans MT" panose="020B0502020104020203" pitchFamily="34" charset="0"/>
                  <a:cs typeface="Times New Roman" pitchFamily="18" charset="0"/>
                </a:endParaRPr>
              </a:p>
            </p:txBody>
          </p:sp>
          <p:sp>
            <p:nvSpPr>
              <p:cNvPr id="193" name="Freeform 61">
                <a:extLst>
                  <a:ext uri="{FF2B5EF4-FFF2-40B4-BE49-F238E27FC236}">
                    <a16:creationId xmlns:a16="http://schemas.microsoft.com/office/drawing/2014/main" id="{3754ADD9-CA4C-76F7-321F-B59EF36D44C8}"/>
                  </a:ext>
                </a:extLst>
              </p:cNvPr>
              <p:cNvSpPr>
                <a:spLocks/>
              </p:cNvSpPr>
              <p:nvPr/>
            </p:nvSpPr>
            <p:spPr bwMode="auto">
              <a:xfrm>
                <a:off x="10739092" y="4998544"/>
                <a:ext cx="25248" cy="12741"/>
              </a:xfrm>
              <a:custGeom>
                <a:avLst/>
                <a:gdLst>
                  <a:gd name="T0" fmla="*/ 12 w 22"/>
                  <a:gd name="T1" fmla="*/ 0 h 11"/>
                  <a:gd name="T2" fmla="*/ 4 w 22"/>
                  <a:gd name="T3" fmla="*/ 1 h 11"/>
                  <a:gd name="T4" fmla="*/ 1 w 22"/>
                  <a:gd name="T5" fmla="*/ 7 h 11"/>
                  <a:gd name="T6" fmla="*/ 0 w 22"/>
                  <a:gd name="T7" fmla="*/ 7 h 11"/>
                  <a:gd name="T8" fmla="*/ 0 w 22"/>
                  <a:gd name="T9" fmla="*/ 11 h 11"/>
                  <a:gd name="T10" fmla="*/ 16 w 22"/>
                  <a:gd name="T11" fmla="*/ 7 h 11"/>
                  <a:gd name="T12" fmla="*/ 22 w 22"/>
                  <a:gd name="T13" fmla="*/ 8 h 11"/>
                  <a:gd name="T14" fmla="*/ 22 w 22"/>
                  <a:gd name="T15" fmla="*/ 5 h 11"/>
                  <a:gd name="T16" fmla="*/ 17 w 22"/>
                  <a:gd name="T17" fmla="*/ 4 h 11"/>
                  <a:gd name="T18" fmla="*/ 12 w 22"/>
                  <a:gd name="T1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11">
                    <a:moveTo>
                      <a:pt x="12" y="0"/>
                    </a:moveTo>
                    <a:lnTo>
                      <a:pt x="4" y="1"/>
                    </a:lnTo>
                    <a:lnTo>
                      <a:pt x="1" y="7"/>
                    </a:lnTo>
                    <a:lnTo>
                      <a:pt x="0" y="7"/>
                    </a:lnTo>
                    <a:lnTo>
                      <a:pt x="0" y="11"/>
                    </a:lnTo>
                    <a:lnTo>
                      <a:pt x="16" y="7"/>
                    </a:lnTo>
                    <a:lnTo>
                      <a:pt x="22" y="8"/>
                    </a:lnTo>
                    <a:lnTo>
                      <a:pt x="22" y="5"/>
                    </a:lnTo>
                    <a:lnTo>
                      <a:pt x="17" y="4"/>
                    </a:lnTo>
                    <a:lnTo>
                      <a:pt x="12" y="0"/>
                    </a:lnTo>
                    <a:close/>
                  </a:path>
                </a:pathLst>
              </a:custGeom>
              <a:solidFill>
                <a:srgbClr val="0070C0"/>
              </a:solidFill>
              <a:ln w="3175">
                <a:solidFill>
                  <a:schemeClr val="bg1"/>
                </a:solidFill>
              </a:ln>
            </p:spPr>
            <p:txBody>
              <a:bodyPr lIns="51428" tIns="25714" rIns="51428" bIns="25714"/>
              <a:lstStyle/>
              <a:p>
                <a:pPr defTabSz="342900">
                  <a:defRPr/>
                </a:pPr>
                <a:endParaRPr lang="pt-BR" sz="1350" kern="0">
                  <a:solidFill>
                    <a:prstClr val="black"/>
                  </a:solidFill>
                  <a:latin typeface="Gill Sans MT" panose="020B0502020104020203" pitchFamily="34" charset="0"/>
                  <a:cs typeface="Times New Roman" pitchFamily="18" charset="0"/>
                </a:endParaRPr>
              </a:p>
            </p:txBody>
          </p:sp>
          <p:sp>
            <p:nvSpPr>
              <p:cNvPr id="194" name="Freeform 62">
                <a:extLst>
                  <a:ext uri="{FF2B5EF4-FFF2-40B4-BE49-F238E27FC236}">
                    <a16:creationId xmlns:a16="http://schemas.microsoft.com/office/drawing/2014/main" id="{16DF0FAE-4279-1AAE-1847-AD44185A8B05}"/>
                  </a:ext>
                </a:extLst>
              </p:cNvPr>
              <p:cNvSpPr>
                <a:spLocks/>
              </p:cNvSpPr>
              <p:nvPr/>
            </p:nvSpPr>
            <p:spPr bwMode="auto">
              <a:xfrm>
                <a:off x="10634656" y="5065710"/>
                <a:ext cx="28690" cy="31268"/>
              </a:xfrm>
              <a:custGeom>
                <a:avLst/>
                <a:gdLst>
                  <a:gd name="T0" fmla="*/ 25 w 25"/>
                  <a:gd name="T1" fmla="*/ 9 h 27"/>
                  <a:gd name="T2" fmla="*/ 23 w 25"/>
                  <a:gd name="T3" fmla="*/ 2 h 27"/>
                  <a:gd name="T4" fmla="*/ 12 w 25"/>
                  <a:gd name="T5" fmla="*/ 0 h 27"/>
                  <a:gd name="T6" fmla="*/ 11 w 25"/>
                  <a:gd name="T7" fmla="*/ 6 h 27"/>
                  <a:gd name="T8" fmla="*/ 0 w 25"/>
                  <a:gd name="T9" fmla="*/ 20 h 27"/>
                  <a:gd name="T10" fmla="*/ 3 w 25"/>
                  <a:gd name="T11" fmla="*/ 27 h 27"/>
                  <a:gd name="T12" fmla="*/ 14 w 25"/>
                  <a:gd name="T13" fmla="*/ 20 h 27"/>
                  <a:gd name="T14" fmla="*/ 18 w 25"/>
                  <a:gd name="T15" fmla="*/ 23 h 27"/>
                  <a:gd name="T16" fmla="*/ 24 w 25"/>
                  <a:gd name="T17" fmla="*/ 20 h 27"/>
                  <a:gd name="T18" fmla="*/ 14 w 25"/>
                  <a:gd name="T19" fmla="*/ 12 h 27"/>
                  <a:gd name="T20" fmla="*/ 20 w 25"/>
                  <a:gd name="T21" fmla="*/ 13 h 27"/>
                  <a:gd name="T22" fmla="*/ 25 w 25"/>
                  <a:gd name="T23" fmla="*/ 9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 h="27">
                    <a:moveTo>
                      <a:pt x="25" y="9"/>
                    </a:moveTo>
                    <a:lnTo>
                      <a:pt x="23" y="2"/>
                    </a:lnTo>
                    <a:lnTo>
                      <a:pt x="12" y="0"/>
                    </a:lnTo>
                    <a:lnTo>
                      <a:pt x="11" y="6"/>
                    </a:lnTo>
                    <a:lnTo>
                      <a:pt x="0" y="20"/>
                    </a:lnTo>
                    <a:lnTo>
                      <a:pt x="3" y="27"/>
                    </a:lnTo>
                    <a:lnTo>
                      <a:pt x="14" y="20"/>
                    </a:lnTo>
                    <a:lnTo>
                      <a:pt x="18" y="23"/>
                    </a:lnTo>
                    <a:lnTo>
                      <a:pt x="24" y="20"/>
                    </a:lnTo>
                    <a:lnTo>
                      <a:pt x="14" y="12"/>
                    </a:lnTo>
                    <a:lnTo>
                      <a:pt x="20" y="13"/>
                    </a:lnTo>
                    <a:lnTo>
                      <a:pt x="25" y="9"/>
                    </a:lnTo>
                    <a:close/>
                  </a:path>
                </a:pathLst>
              </a:custGeom>
              <a:solidFill>
                <a:srgbClr val="0070C0"/>
              </a:solidFill>
              <a:ln w="3175">
                <a:solidFill>
                  <a:schemeClr val="bg1"/>
                </a:solidFill>
              </a:ln>
            </p:spPr>
            <p:txBody>
              <a:bodyPr lIns="51428" tIns="25714" rIns="51428" bIns="25714"/>
              <a:lstStyle/>
              <a:p>
                <a:pPr defTabSz="342900">
                  <a:defRPr/>
                </a:pPr>
                <a:endParaRPr lang="pt-BR" sz="1350" kern="0">
                  <a:solidFill>
                    <a:prstClr val="black"/>
                  </a:solidFill>
                  <a:latin typeface="Gill Sans MT" panose="020B0502020104020203" pitchFamily="34" charset="0"/>
                  <a:cs typeface="Times New Roman" pitchFamily="18" charset="0"/>
                </a:endParaRPr>
              </a:p>
            </p:txBody>
          </p:sp>
          <p:sp>
            <p:nvSpPr>
              <p:cNvPr id="195" name="Freeform 63">
                <a:extLst>
                  <a:ext uri="{FF2B5EF4-FFF2-40B4-BE49-F238E27FC236}">
                    <a16:creationId xmlns:a16="http://schemas.microsoft.com/office/drawing/2014/main" id="{082E9F24-2E05-CA18-B796-1287FE3DC3D8}"/>
                  </a:ext>
                </a:extLst>
              </p:cNvPr>
              <p:cNvSpPr>
                <a:spLocks/>
              </p:cNvSpPr>
              <p:nvPr/>
            </p:nvSpPr>
            <p:spPr bwMode="auto">
              <a:xfrm>
                <a:off x="10321357" y="5333221"/>
                <a:ext cx="19510" cy="24319"/>
              </a:xfrm>
              <a:custGeom>
                <a:avLst/>
                <a:gdLst>
                  <a:gd name="T0" fmla="*/ 17 w 17"/>
                  <a:gd name="T1" fmla="*/ 2 h 21"/>
                  <a:gd name="T2" fmla="*/ 11 w 17"/>
                  <a:gd name="T3" fmla="*/ 0 h 21"/>
                  <a:gd name="T4" fmla="*/ 9 w 17"/>
                  <a:gd name="T5" fmla="*/ 5 h 21"/>
                  <a:gd name="T6" fmla="*/ 0 w 17"/>
                  <a:gd name="T7" fmla="*/ 12 h 21"/>
                  <a:gd name="T8" fmla="*/ 8 w 17"/>
                  <a:gd name="T9" fmla="*/ 21 h 21"/>
                  <a:gd name="T10" fmla="*/ 11 w 17"/>
                  <a:gd name="T11" fmla="*/ 19 h 21"/>
                  <a:gd name="T12" fmla="*/ 10 w 17"/>
                  <a:gd name="T13" fmla="*/ 15 h 21"/>
                  <a:gd name="T14" fmla="*/ 15 w 17"/>
                  <a:gd name="T15" fmla="*/ 11 h 21"/>
                  <a:gd name="T16" fmla="*/ 17 w 17"/>
                  <a:gd name="T17" fmla="*/ 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21">
                    <a:moveTo>
                      <a:pt x="17" y="2"/>
                    </a:moveTo>
                    <a:lnTo>
                      <a:pt x="11" y="0"/>
                    </a:lnTo>
                    <a:lnTo>
                      <a:pt x="9" y="5"/>
                    </a:lnTo>
                    <a:lnTo>
                      <a:pt x="0" y="12"/>
                    </a:lnTo>
                    <a:lnTo>
                      <a:pt x="8" y="21"/>
                    </a:lnTo>
                    <a:lnTo>
                      <a:pt x="11" y="19"/>
                    </a:lnTo>
                    <a:lnTo>
                      <a:pt x="10" y="15"/>
                    </a:lnTo>
                    <a:lnTo>
                      <a:pt x="15" y="11"/>
                    </a:lnTo>
                    <a:lnTo>
                      <a:pt x="17" y="2"/>
                    </a:lnTo>
                    <a:close/>
                  </a:path>
                </a:pathLst>
              </a:custGeom>
              <a:solidFill>
                <a:srgbClr val="0070C0"/>
              </a:solidFill>
              <a:ln w="3175">
                <a:solidFill>
                  <a:schemeClr val="bg1"/>
                </a:solidFill>
              </a:ln>
            </p:spPr>
            <p:txBody>
              <a:bodyPr lIns="51428" tIns="25714" rIns="51428" bIns="25714"/>
              <a:lstStyle/>
              <a:p>
                <a:pPr defTabSz="342900">
                  <a:defRPr/>
                </a:pPr>
                <a:endParaRPr lang="pt-BR" sz="1350" kern="0">
                  <a:solidFill>
                    <a:prstClr val="black"/>
                  </a:solidFill>
                  <a:latin typeface="Gill Sans MT" panose="020B0502020104020203" pitchFamily="34" charset="0"/>
                  <a:cs typeface="Times New Roman" pitchFamily="18" charset="0"/>
                </a:endParaRPr>
              </a:p>
            </p:txBody>
          </p:sp>
          <p:sp>
            <p:nvSpPr>
              <p:cNvPr id="196" name="Freeform 64">
                <a:extLst>
                  <a:ext uri="{FF2B5EF4-FFF2-40B4-BE49-F238E27FC236}">
                    <a16:creationId xmlns:a16="http://schemas.microsoft.com/office/drawing/2014/main" id="{C9A76DEE-6303-25E3-8BBB-0476F958FADF}"/>
                  </a:ext>
                </a:extLst>
              </p:cNvPr>
              <p:cNvSpPr>
                <a:spLocks/>
              </p:cNvSpPr>
              <p:nvPr/>
            </p:nvSpPr>
            <p:spPr bwMode="auto">
              <a:xfrm>
                <a:off x="10352342" y="5247524"/>
                <a:ext cx="4590" cy="8106"/>
              </a:xfrm>
              <a:custGeom>
                <a:avLst/>
                <a:gdLst>
                  <a:gd name="T0" fmla="*/ 1 w 4"/>
                  <a:gd name="T1" fmla="*/ 1 h 7"/>
                  <a:gd name="T2" fmla="*/ 0 w 4"/>
                  <a:gd name="T3" fmla="*/ 7 h 7"/>
                  <a:gd name="T4" fmla="*/ 4 w 4"/>
                  <a:gd name="T5" fmla="*/ 7 h 7"/>
                  <a:gd name="T6" fmla="*/ 4 w 4"/>
                  <a:gd name="T7" fmla="*/ 0 h 7"/>
                  <a:gd name="T8" fmla="*/ 1 w 4"/>
                  <a:gd name="T9" fmla="*/ 1 h 7"/>
                </a:gdLst>
                <a:ahLst/>
                <a:cxnLst>
                  <a:cxn ang="0">
                    <a:pos x="T0" y="T1"/>
                  </a:cxn>
                  <a:cxn ang="0">
                    <a:pos x="T2" y="T3"/>
                  </a:cxn>
                  <a:cxn ang="0">
                    <a:pos x="T4" y="T5"/>
                  </a:cxn>
                  <a:cxn ang="0">
                    <a:pos x="T6" y="T7"/>
                  </a:cxn>
                  <a:cxn ang="0">
                    <a:pos x="T8" y="T9"/>
                  </a:cxn>
                </a:cxnLst>
                <a:rect l="0" t="0" r="r" b="b"/>
                <a:pathLst>
                  <a:path w="4" h="7">
                    <a:moveTo>
                      <a:pt x="1" y="1"/>
                    </a:moveTo>
                    <a:lnTo>
                      <a:pt x="0" y="7"/>
                    </a:lnTo>
                    <a:lnTo>
                      <a:pt x="4" y="7"/>
                    </a:lnTo>
                    <a:lnTo>
                      <a:pt x="4" y="0"/>
                    </a:lnTo>
                    <a:lnTo>
                      <a:pt x="1" y="1"/>
                    </a:lnTo>
                    <a:close/>
                  </a:path>
                </a:pathLst>
              </a:custGeom>
              <a:solidFill>
                <a:srgbClr val="0070C0"/>
              </a:solidFill>
              <a:ln w="3175">
                <a:solidFill>
                  <a:schemeClr val="bg1"/>
                </a:solidFill>
              </a:ln>
            </p:spPr>
            <p:txBody>
              <a:bodyPr lIns="51428" tIns="25714" rIns="51428" bIns="25714"/>
              <a:lstStyle/>
              <a:p>
                <a:pPr defTabSz="342900">
                  <a:defRPr/>
                </a:pPr>
                <a:endParaRPr lang="pt-BR" sz="1350" kern="0">
                  <a:solidFill>
                    <a:prstClr val="black"/>
                  </a:solidFill>
                  <a:latin typeface="Gill Sans MT" panose="020B0502020104020203" pitchFamily="34" charset="0"/>
                  <a:cs typeface="Times New Roman" pitchFamily="18" charset="0"/>
                </a:endParaRPr>
              </a:p>
            </p:txBody>
          </p:sp>
          <p:sp>
            <p:nvSpPr>
              <p:cNvPr id="197" name="Freeform 65">
                <a:extLst>
                  <a:ext uri="{FF2B5EF4-FFF2-40B4-BE49-F238E27FC236}">
                    <a16:creationId xmlns:a16="http://schemas.microsoft.com/office/drawing/2014/main" id="{8C11DA89-7AE2-D501-6315-6C8CBBFF999B}"/>
                  </a:ext>
                </a:extLst>
              </p:cNvPr>
              <p:cNvSpPr>
                <a:spLocks/>
              </p:cNvSpPr>
              <p:nvPr/>
            </p:nvSpPr>
            <p:spPr bwMode="auto">
              <a:xfrm>
                <a:off x="10391361" y="5191940"/>
                <a:ext cx="24098" cy="25476"/>
              </a:xfrm>
              <a:custGeom>
                <a:avLst/>
                <a:gdLst>
                  <a:gd name="T0" fmla="*/ 0 w 21"/>
                  <a:gd name="T1" fmla="*/ 22 h 22"/>
                  <a:gd name="T2" fmla="*/ 1 w 21"/>
                  <a:gd name="T3" fmla="*/ 22 h 22"/>
                  <a:gd name="T4" fmla="*/ 5 w 21"/>
                  <a:gd name="T5" fmla="*/ 14 h 22"/>
                  <a:gd name="T6" fmla="*/ 21 w 21"/>
                  <a:gd name="T7" fmla="*/ 0 h 22"/>
                  <a:gd name="T8" fmla="*/ 3 w 21"/>
                  <a:gd name="T9" fmla="*/ 13 h 22"/>
                  <a:gd name="T10" fmla="*/ 0 w 21"/>
                  <a:gd name="T11" fmla="*/ 22 h 22"/>
                </a:gdLst>
                <a:ahLst/>
                <a:cxnLst>
                  <a:cxn ang="0">
                    <a:pos x="T0" y="T1"/>
                  </a:cxn>
                  <a:cxn ang="0">
                    <a:pos x="T2" y="T3"/>
                  </a:cxn>
                  <a:cxn ang="0">
                    <a:pos x="T4" y="T5"/>
                  </a:cxn>
                  <a:cxn ang="0">
                    <a:pos x="T6" y="T7"/>
                  </a:cxn>
                  <a:cxn ang="0">
                    <a:pos x="T8" y="T9"/>
                  </a:cxn>
                  <a:cxn ang="0">
                    <a:pos x="T10" y="T11"/>
                  </a:cxn>
                </a:cxnLst>
                <a:rect l="0" t="0" r="r" b="b"/>
                <a:pathLst>
                  <a:path w="21" h="22">
                    <a:moveTo>
                      <a:pt x="0" y="22"/>
                    </a:moveTo>
                    <a:lnTo>
                      <a:pt x="1" y="22"/>
                    </a:lnTo>
                    <a:lnTo>
                      <a:pt x="5" y="14"/>
                    </a:lnTo>
                    <a:lnTo>
                      <a:pt x="21" y="0"/>
                    </a:lnTo>
                    <a:lnTo>
                      <a:pt x="3" y="13"/>
                    </a:lnTo>
                    <a:lnTo>
                      <a:pt x="0" y="22"/>
                    </a:lnTo>
                    <a:close/>
                  </a:path>
                </a:pathLst>
              </a:custGeom>
              <a:solidFill>
                <a:srgbClr val="0070C0"/>
              </a:solidFill>
              <a:ln w="3175">
                <a:solidFill>
                  <a:schemeClr val="bg1"/>
                </a:solidFill>
              </a:ln>
            </p:spPr>
            <p:txBody>
              <a:bodyPr lIns="51428" tIns="25714" rIns="51428" bIns="25714"/>
              <a:lstStyle/>
              <a:p>
                <a:pPr defTabSz="342900">
                  <a:defRPr/>
                </a:pPr>
                <a:endParaRPr lang="pt-BR" sz="1350" kern="0">
                  <a:solidFill>
                    <a:prstClr val="black"/>
                  </a:solidFill>
                  <a:latin typeface="Gill Sans MT" panose="020B0502020104020203" pitchFamily="34" charset="0"/>
                  <a:cs typeface="Times New Roman" pitchFamily="18" charset="0"/>
                </a:endParaRPr>
              </a:p>
            </p:txBody>
          </p:sp>
          <p:sp>
            <p:nvSpPr>
              <p:cNvPr id="198" name="Freeform 67">
                <a:extLst>
                  <a:ext uri="{FF2B5EF4-FFF2-40B4-BE49-F238E27FC236}">
                    <a16:creationId xmlns:a16="http://schemas.microsoft.com/office/drawing/2014/main" id="{C878BA68-F963-B22F-5199-6E138746F5BA}"/>
                  </a:ext>
                </a:extLst>
              </p:cNvPr>
              <p:cNvSpPr>
                <a:spLocks/>
              </p:cNvSpPr>
              <p:nvPr/>
            </p:nvSpPr>
            <p:spPr bwMode="auto">
              <a:xfrm>
                <a:off x="10099866" y="4101053"/>
                <a:ext cx="1064987" cy="862751"/>
              </a:xfrm>
              <a:custGeom>
                <a:avLst/>
                <a:gdLst>
                  <a:gd name="T0" fmla="*/ 364 w 928"/>
                  <a:gd name="T1" fmla="*/ 41 h 745"/>
                  <a:gd name="T2" fmla="*/ 368 w 928"/>
                  <a:gd name="T3" fmla="*/ 70 h 745"/>
                  <a:gd name="T4" fmla="*/ 332 w 928"/>
                  <a:gd name="T5" fmla="*/ 78 h 745"/>
                  <a:gd name="T6" fmla="*/ 337 w 928"/>
                  <a:gd name="T7" fmla="*/ 104 h 745"/>
                  <a:gd name="T8" fmla="*/ 342 w 928"/>
                  <a:gd name="T9" fmla="*/ 138 h 745"/>
                  <a:gd name="T10" fmla="*/ 311 w 928"/>
                  <a:gd name="T11" fmla="*/ 164 h 745"/>
                  <a:gd name="T12" fmla="*/ 295 w 928"/>
                  <a:gd name="T13" fmla="*/ 184 h 745"/>
                  <a:gd name="T14" fmla="*/ 313 w 928"/>
                  <a:gd name="T15" fmla="*/ 216 h 745"/>
                  <a:gd name="T16" fmla="*/ 297 w 928"/>
                  <a:gd name="T17" fmla="*/ 255 h 745"/>
                  <a:gd name="T18" fmla="*/ 284 w 928"/>
                  <a:gd name="T19" fmla="*/ 281 h 745"/>
                  <a:gd name="T20" fmla="*/ 311 w 928"/>
                  <a:gd name="T21" fmla="*/ 291 h 745"/>
                  <a:gd name="T22" fmla="*/ 300 w 928"/>
                  <a:gd name="T23" fmla="*/ 324 h 745"/>
                  <a:gd name="T24" fmla="*/ 253 w 928"/>
                  <a:gd name="T25" fmla="*/ 372 h 745"/>
                  <a:gd name="T26" fmla="*/ 189 w 928"/>
                  <a:gd name="T27" fmla="*/ 358 h 745"/>
                  <a:gd name="T28" fmla="*/ 86 w 928"/>
                  <a:gd name="T29" fmla="*/ 404 h 745"/>
                  <a:gd name="T30" fmla="*/ 21 w 928"/>
                  <a:gd name="T31" fmla="*/ 451 h 745"/>
                  <a:gd name="T32" fmla="*/ 0 w 928"/>
                  <a:gd name="T33" fmla="*/ 520 h 745"/>
                  <a:gd name="T34" fmla="*/ 82 w 928"/>
                  <a:gd name="T35" fmla="*/ 506 h 745"/>
                  <a:gd name="T36" fmla="*/ 125 w 928"/>
                  <a:gd name="T37" fmla="*/ 534 h 745"/>
                  <a:gd name="T38" fmla="*/ 249 w 928"/>
                  <a:gd name="T39" fmla="*/ 525 h 745"/>
                  <a:gd name="T40" fmla="*/ 308 w 928"/>
                  <a:gd name="T41" fmla="*/ 541 h 745"/>
                  <a:gd name="T42" fmla="*/ 312 w 928"/>
                  <a:gd name="T43" fmla="*/ 593 h 745"/>
                  <a:gd name="T44" fmla="*/ 360 w 928"/>
                  <a:gd name="T45" fmla="*/ 625 h 745"/>
                  <a:gd name="T46" fmla="*/ 357 w 928"/>
                  <a:gd name="T47" fmla="*/ 701 h 745"/>
                  <a:gd name="T48" fmla="*/ 428 w 928"/>
                  <a:gd name="T49" fmla="*/ 724 h 745"/>
                  <a:gd name="T50" fmla="*/ 465 w 928"/>
                  <a:gd name="T51" fmla="*/ 699 h 745"/>
                  <a:gd name="T52" fmla="*/ 535 w 928"/>
                  <a:gd name="T53" fmla="*/ 701 h 745"/>
                  <a:gd name="T54" fmla="*/ 651 w 928"/>
                  <a:gd name="T55" fmla="*/ 680 h 745"/>
                  <a:gd name="T56" fmla="*/ 706 w 928"/>
                  <a:gd name="T57" fmla="*/ 667 h 745"/>
                  <a:gd name="T58" fmla="*/ 726 w 928"/>
                  <a:gd name="T59" fmla="*/ 621 h 745"/>
                  <a:gd name="T60" fmla="*/ 732 w 928"/>
                  <a:gd name="T61" fmla="*/ 590 h 745"/>
                  <a:gd name="T62" fmla="*/ 770 w 928"/>
                  <a:gd name="T63" fmla="*/ 574 h 745"/>
                  <a:gd name="T64" fmla="*/ 775 w 928"/>
                  <a:gd name="T65" fmla="*/ 526 h 745"/>
                  <a:gd name="T66" fmla="*/ 818 w 928"/>
                  <a:gd name="T67" fmla="*/ 480 h 745"/>
                  <a:gd name="T68" fmla="*/ 842 w 928"/>
                  <a:gd name="T69" fmla="*/ 429 h 745"/>
                  <a:gd name="T70" fmla="*/ 819 w 928"/>
                  <a:gd name="T71" fmla="*/ 392 h 745"/>
                  <a:gd name="T72" fmla="*/ 830 w 928"/>
                  <a:gd name="T73" fmla="*/ 353 h 745"/>
                  <a:gd name="T74" fmla="*/ 860 w 928"/>
                  <a:gd name="T75" fmla="*/ 350 h 745"/>
                  <a:gd name="T76" fmla="*/ 863 w 928"/>
                  <a:gd name="T77" fmla="*/ 330 h 745"/>
                  <a:gd name="T78" fmla="*/ 907 w 928"/>
                  <a:gd name="T79" fmla="*/ 330 h 745"/>
                  <a:gd name="T80" fmla="*/ 904 w 928"/>
                  <a:gd name="T81" fmla="*/ 295 h 745"/>
                  <a:gd name="T82" fmla="*/ 877 w 928"/>
                  <a:gd name="T83" fmla="*/ 257 h 745"/>
                  <a:gd name="T84" fmla="*/ 909 w 928"/>
                  <a:gd name="T85" fmla="*/ 222 h 745"/>
                  <a:gd name="T86" fmla="*/ 907 w 928"/>
                  <a:gd name="T87" fmla="*/ 195 h 745"/>
                  <a:gd name="T88" fmla="*/ 918 w 928"/>
                  <a:gd name="T89" fmla="*/ 142 h 745"/>
                  <a:gd name="T90" fmla="*/ 875 w 928"/>
                  <a:gd name="T91" fmla="*/ 124 h 745"/>
                  <a:gd name="T92" fmla="*/ 840 w 928"/>
                  <a:gd name="T93" fmla="*/ 128 h 745"/>
                  <a:gd name="T94" fmla="*/ 803 w 928"/>
                  <a:gd name="T95" fmla="*/ 109 h 745"/>
                  <a:gd name="T96" fmla="*/ 761 w 928"/>
                  <a:gd name="T97" fmla="*/ 66 h 745"/>
                  <a:gd name="T98" fmla="*/ 704 w 928"/>
                  <a:gd name="T99" fmla="*/ 55 h 745"/>
                  <a:gd name="T100" fmla="*/ 675 w 928"/>
                  <a:gd name="T101" fmla="*/ 26 h 745"/>
                  <a:gd name="T102" fmla="*/ 622 w 928"/>
                  <a:gd name="T103" fmla="*/ 35 h 745"/>
                  <a:gd name="T104" fmla="*/ 594 w 928"/>
                  <a:gd name="T105" fmla="*/ 7 h 745"/>
                  <a:gd name="T106" fmla="*/ 524 w 928"/>
                  <a:gd name="T107" fmla="*/ 17 h 745"/>
                  <a:gd name="T108" fmla="*/ 474 w 928"/>
                  <a:gd name="T109" fmla="*/ 52 h 745"/>
                  <a:gd name="T110" fmla="*/ 436 w 928"/>
                  <a:gd name="T111" fmla="*/ 72 h 745"/>
                  <a:gd name="T112" fmla="*/ 401 w 928"/>
                  <a:gd name="T113" fmla="*/ 81 h 745"/>
                  <a:gd name="T114" fmla="*/ 395 w 928"/>
                  <a:gd name="T115" fmla="*/ 56 h 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28" h="745">
                    <a:moveTo>
                      <a:pt x="374" y="33"/>
                    </a:moveTo>
                    <a:lnTo>
                      <a:pt x="364" y="41"/>
                    </a:lnTo>
                    <a:lnTo>
                      <a:pt x="376" y="60"/>
                    </a:lnTo>
                    <a:lnTo>
                      <a:pt x="368" y="70"/>
                    </a:lnTo>
                    <a:lnTo>
                      <a:pt x="350" y="60"/>
                    </a:lnTo>
                    <a:lnTo>
                      <a:pt x="332" y="78"/>
                    </a:lnTo>
                    <a:lnTo>
                      <a:pt x="350" y="90"/>
                    </a:lnTo>
                    <a:lnTo>
                      <a:pt x="337" y="104"/>
                    </a:lnTo>
                    <a:lnTo>
                      <a:pt x="350" y="121"/>
                    </a:lnTo>
                    <a:lnTo>
                      <a:pt x="342" y="138"/>
                    </a:lnTo>
                    <a:lnTo>
                      <a:pt x="329" y="151"/>
                    </a:lnTo>
                    <a:lnTo>
                      <a:pt x="311" y="164"/>
                    </a:lnTo>
                    <a:lnTo>
                      <a:pt x="308" y="179"/>
                    </a:lnTo>
                    <a:lnTo>
                      <a:pt x="295" y="184"/>
                    </a:lnTo>
                    <a:lnTo>
                      <a:pt x="292" y="199"/>
                    </a:lnTo>
                    <a:lnTo>
                      <a:pt x="313" y="216"/>
                    </a:lnTo>
                    <a:lnTo>
                      <a:pt x="312" y="237"/>
                    </a:lnTo>
                    <a:lnTo>
                      <a:pt x="297" y="255"/>
                    </a:lnTo>
                    <a:lnTo>
                      <a:pt x="284" y="259"/>
                    </a:lnTo>
                    <a:lnTo>
                      <a:pt x="284" y="281"/>
                    </a:lnTo>
                    <a:lnTo>
                      <a:pt x="306" y="273"/>
                    </a:lnTo>
                    <a:lnTo>
                      <a:pt x="311" y="291"/>
                    </a:lnTo>
                    <a:lnTo>
                      <a:pt x="290" y="309"/>
                    </a:lnTo>
                    <a:lnTo>
                      <a:pt x="300" y="324"/>
                    </a:lnTo>
                    <a:lnTo>
                      <a:pt x="293" y="345"/>
                    </a:lnTo>
                    <a:lnTo>
                      <a:pt x="253" y="372"/>
                    </a:lnTo>
                    <a:lnTo>
                      <a:pt x="236" y="363"/>
                    </a:lnTo>
                    <a:lnTo>
                      <a:pt x="189" y="358"/>
                    </a:lnTo>
                    <a:lnTo>
                      <a:pt x="158" y="385"/>
                    </a:lnTo>
                    <a:lnTo>
                      <a:pt x="86" y="404"/>
                    </a:lnTo>
                    <a:lnTo>
                      <a:pt x="52" y="415"/>
                    </a:lnTo>
                    <a:lnTo>
                      <a:pt x="21" y="451"/>
                    </a:lnTo>
                    <a:lnTo>
                      <a:pt x="9" y="492"/>
                    </a:lnTo>
                    <a:lnTo>
                      <a:pt x="0" y="520"/>
                    </a:lnTo>
                    <a:lnTo>
                      <a:pt x="47" y="505"/>
                    </a:lnTo>
                    <a:lnTo>
                      <a:pt x="82" y="506"/>
                    </a:lnTo>
                    <a:lnTo>
                      <a:pt x="112" y="515"/>
                    </a:lnTo>
                    <a:lnTo>
                      <a:pt x="125" y="534"/>
                    </a:lnTo>
                    <a:lnTo>
                      <a:pt x="196" y="542"/>
                    </a:lnTo>
                    <a:lnTo>
                      <a:pt x="249" y="525"/>
                    </a:lnTo>
                    <a:lnTo>
                      <a:pt x="308" y="527"/>
                    </a:lnTo>
                    <a:lnTo>
                      <a:pt x="308" y="541"/>
                    </a:lnTo>
                    <a:lnTo>
                      <a:pt x="318" y="562"/>
                    </a:lnTo>
                    <a:lnTo>
                      <a:pt x="312" y="593"/>
                    </a:lnTo>
                    <a:lnTo>
                      <a:pt x="327" y="616"/>
                    </a:lnTo>
                    <a:lnTo>
                      <a:pt x="360" y="625"/>
                    </a:lnTo>
                    <a:lnTo>
                      <a:pt x="368" y="662"/>
                    </a:lnTo>
                    <a:lnTo>
                      <a:pt x="357" y="701"/>
                    </a:lnTo>
                    <a:lnTo>
                      <a:pt x="378" y="745"/>
                    </a:lnTo>
                    <a:lnTo>
                      <a:pt x="428" y="724"/>
                    </a:lnTo>
                    <a:lnTo>
                      <a:pt x="431" y="705"/>
                    </a:lnTo>
                    <a:lnTo>
                      <a:pt x="465" y="699"/>
                    </a:lnTo>
                    <a:lnTo>
                      <a:pt x="487" y="715"/>
                    </a:lnTo>
                    <a:lnTo>
                      <a:pt x="535" y="701"/>
                    </a:lnTo>
                    <a:lnTo>
                      <a:pt x="605" y="681"/>
                    </a:lnTo>
                    <a:lnTo>
                      <a:pt x="651" y="680"/>
                    </a:lnTo>
                    <a:lnTo>
                      <a:pt x="689" y="655"/>
                    </a:lnTo>
                    <a:lnTo>
                      <a:pt x="706" y="667"/>
                    </a:lnTo>
                    <a:lnTo>
                      <a:pt x="726" y="650"/>
                    </a:lnTo>
                    <a:lnTo>
                      <a:pt x="726" y="621"/>
                    </a:lnTo>
                    <a:lnTo>
                      <a:pt x="746" y="605"/>
                    </a:lnTo>
                    <a:lnTo>
                      <a:pt x="732" y="590"/>
                    </a:lnTo>
                    <a:lnTo>
                      <a:pt x="739" y="578"/>
                    </a:lnTo>
                    <a:lnTo>
                      <a:pt x="770" y="574"/>
                    </a:lnTo>
                    <a:lnTo>
                      <a:pt x="768" y="527"/>
                    </a:lnTo>
                    <a:lnTo>
                      <a:pt x="775" y="526"/>
                    </a:lnTo>
                    <a:lnTo>
                      <a:pt x="810" y="520"/>
                    </a:lnTo>
                    <a:lnTo>
                      <a:pt x="818" y="480"/>
                    </a:lnTo>
                    <a:lnTo>
                      <a:pt x="845" y="458"/>
                    </a:lnTo>
                    <a:lnTo>
                      <a:pt x="842" y="429"/>
                    </a:lnTo>
                    <a:lnTo>
                      <a:pt x="825" y="414"/>
                    </a:lnTo>
                    <a:lnTo>
                      <a:pt x="819" y="392"/>
                    </a:lnTo>
                    <a:lnTo>
                      <a:pt x="837" y="377"/>
                    </a:lnTo>
                    <a:lnTo>
                      <a:pt x="830" y="353"/>
                    </a:lnTo>
                    <a:lnTo>
                      <a:pt x="841" y="344"/>
                    </a:lnTo>
                    <a:lnTo>
                      <a:pt x="860" y="350"/>
                    </a:lnTo>
                    <a:lnTo>
                      <a:pt x="873" y="343"/>
                    </a:lnTo>
                    <a:lnTo>
                      <a:pt x="863" y="330"/>
                    </a:lnTo>
                    <a:lnTo>
                      <a:pt x="859" y="313"/>
                    </a:lnTo>
                    <a:lnTo>
                      <a:pt x="907" y="330"/>
                    </a:lnTo>
                    <a:lnTo>
                      <a:pt x="919" y="310"/>
                    </a:lnTo>
                    <a:lnTo>
                      <a:pt x="904" y="295"/>
                    </a:lnTo>
                    <a:lnTo>
                      <a:pt x="886" y="299"/>
                    </a:lnTo>
                    <a:lnTo>
                      <a:pt x="877" y="257"/>
                    </a:lnTo>
                    <a:lnTo>
                      <a:pt x="888" y="225"/>
                    </a:lnTo>
                    <a:lnTo>
                      <a:pt x="909" y="222"/>
                    </a:lnTo>
                    <a:lnTo>
                      <a:pt x="913" y="207"/>
                    </a:lnTo>
                    <a:lnTo>
                      <a:pt x="907" y="195"/>
                    </a:lnTo>
                    <a:lnTo>
                      <a:pt x="928" y="167"/>
                    </a:lnTo>
                    <a:lnTo>
                      <a:pt x="918" y="142"/>
                    </a:lnTo>
                    <a:lnTo>
                      <a:pt x="882" y="140"/>
                    </a:lnTo>
                    <a:lnTo>
                      <a:pt x="875" y="124"/>
                    </a:lnTo>
                    <a:lnTo>
                      <a:pt x="844" y="114"/>
                    </a:lnTo>
                    <a:lnTo>
                      <a:pt x="840" y="128"/>
                    </a:lnTo>
                    <a:lnTo>
                      <a:pt x="814" y="126"/>
                    </a:lnTo>
                    <a:lnTo>
                      <a:pt x="803" y="109"/>
                    </a:lnTo>
                    <a:lnTo>
                      <a:pt x="803" y="100"/>
                    </a:lnTo>
                    <a:lnTo>
                      <a:pt x="761" y="66"/>
                    </a:lnTo>
                    <a:lnTo>
                      <a:pt x="728" y="81"/>
                    </a:lnTo>
                    <a:lnTo>
                      <a:pt x="704" y="55"/>
                    </a:lnTo>
                    <a:lnTo>
                      <a:pt x="679" y="44"/>
                    </a:lnTo>
                    <a:lnTo>
                      <a:pt x="675" y="26"/>
                    </a:lnTo>
                    <a:lnTo>
                      <a:pt x="645" y="20"/>
                    </a:lnTo>
                    <a:lnTo>
                      <a:pt x="622" y="35"/>
                    </a:lnTo>
                    <a:lnTo>
                      <a:pt x="602" y="28"/>
                    </a:lnTo>
                    <a:lnTo>
                      <a:pt x="594" y="7"/>
                    </a:lnTo>
                    <a:lnTo>
                      <a:pt x="567" y="0"/>
                    </a:lnTo>
                    <a:lnTo>
                      <a:pt x="524" y="17"/>
                    </a:lnTo>
                    <a:lnTo>
                      <a:pt x="519" y="35"/>
                    </a:lnTo>
                    <a:lnTo>
                      <a:pt x="474" y="52"/>
                    </a:lnTo>
                    <a:lnTo>
                      <a:pt x="451" y="74"/>
                    </a:lnTo>
                    <a:lnTo>
                      <a:pt x="436" y="72"/>
                    </a:lnTo>
                    <a:lnTo>
                      <a:pt x="414" y="86"/>
                    </a:lnTo>
                    <a:lnTo>
                      <a:pt x="401" y="81"/>
                    </a:lnTo>
                    <a:lnTo>
                      <a:pt x="411" y="60"/>
                    </a:lnTo>
                    <a:lnTo>
                      <a:pt x="395" y="56"/>
                    </a:lnTo>
                    <a:lnTo>
                      <a:pt x="374" y="33"/>
                    </a:lnTo>
                    <a:close/>
                  </a:path>
                </a:pathLst>
              </a:custGeom>
              <a:solidFill>
                <a:srgbClr val="0070C0"/>
              </a:solidFill>
              <a:ln w="3175">
                <a:solidFill>
                  <a:schemeClr val="bg1"/>
                </a:solidFill>
              </a:ln>
            </p:spPr>
            <p:txBody>
              <a:bodyPr lIns="51428" tIns="25714" rIns="51428" bIns="25714"/>
              <a:lstStyle/>
              <a:p>
                <a:pPr defTabSz="342900">
                  <a:defRPr/>
                </a:pPr>
                <a:endParaRPr lang="pt-BR" sz="1350" kern="0">
                  <a:solidFill>
                    <a:prstClr val="black"/>
                  </a:solidFill>
                  <a:latin typeface="Gill Sans MT" panose="020B0502020104020203" pitchFamily="34" charset="0"/>
                  <a:cs typeface="Times New Roman" pitchFamily="18" charset="0"/>
                </a:endParaRPr>
              </a:p>
            </p:txBody>
          </p:sp>
          <p:sp>
            <p:nvSpPr>
              <p:cNvPr id="199" name="Freeform 70">
                <a:extLst>
                  <a:ext uri="{FF2B5EF4-FFF2-40B4-BE49-F238E27FC236}">
                    <a16:creationId xmlns:a16="http://schemas.microsoft.com/office/drawing/2014/main" id="{3A721679-F63D-3B8F-0FA7-23D555C9C620}"/>
                  </a:ext>
                </a:extLst>
              </p:cNvPr>
              <p:cNvSpPr>
                <a:spLocks/>
              </p:cNvSpPr>
              <p:nvPr/>
            </p:nvSpPr>
            <p:spPr bwMode="auto">
              <a:xfrm>
                <a:off x="10675970" y="4765774"/>
                <a:ext cx="392484" cy="265194"/>
              </a:xfrm>
              <a:custGeom>
                <a:avLst/>
                <a:gdLst>
                  <a:gd name="T0" fmla="*/ 268 w 342"/>
                  <a:gd name="T1" fmla="*/ 0 h 229"/>
                  <a:gd name="T2" fmla="*/ 230 w 342"/>
                  <a:gd name="T3" fmla="*/ 16 h 229"/>
                  <a:gd name="T4" fmla="*/ 224 w 342"/>
                  <a:gd name="T5" fmla="*/ 47 h 229"/>
                  <a:gd name="T6" fmla="*/ 204 w 342"/>
                  <a:gd name="T7" fmla="*/ 93 h 229"/>
                  <a:gd name="T8" fmla="*/ 149 w 342"/>
                  <a:gd name="T9" fmla="*/ 106 h 229"/>
                  <a:gd name="T10" fmla="*/ 33 w 342"/>
                  <a:gd name="T11" fmla="*/ 127 h 229"/>
                  <a:gd name="T12" fmla="*/ 0 w 342"/>
                  <a:gd name="T13" fmla="*/ 207 h 229"/>
                  <a:gd name="T14" fmla="*/ 14 w 342"/>
                  <a:gd name="T15" fmla="*/ 229 h 229"/>
                  <a:gd name="T16" fmla="*/ 44 w 342"/>
                  <a:gd name="T17" fmla="*/ 219 h 229"/>
                  <a:gd name="T18" fmla="*/ 44 w 342"/>
                  <a:gd name="T19" fmla="*/ 214 h 229"/>
                  <a:gd name="T20" fmla="*/ 29 w 342"/>
                  <a:gd name="T21" fmla="*/ 213 h 229"/>
                  <a:gd name="T22" fmla="*/ 27 w 342"/>
                  <a:gd name="T23" fmla="*/ 209 h 229"/>
                  <a:gd name="T24" fmla="*/ 40 w 342"/>
                  <a:gd name="T25" fmla="*/ 187 h 229"/>
                  <a:gd name="T26" fmla="*/ 61 w 342"/>
                  <a:gd name="T27" fmla="*/ 192 h 229"/>
                  <a:gd name="T28" fmla="*/ 66 w 342"/>
                  <a:gd name="T29" fmla="*/ 195 h 229"/>
                  <a:gd name="T30" fmla="*/ 99 w 342"/>
                  <a:gd name="T31" fmla="*/ 185 h 229"/>
                  <a:gd name="T32" fmla="*/ 122 w 342"/>
                  <a:gd name="T33" fmla="*/ 189 h 229"/>
                  <a:gd name="T34" fmla="*/ 141 w 342"/>
                  <a:gd name="T35" fmla="*/ 192 h 229"/>
                  <a:gd name="T36" fmla="*/ 143 w 342"/>
                  <a:gd name="T37" fmla="*/ 182 h 229"/>
                  <a:gd name="T38" fmla="*/ 159 w 342"/>
                  <a:gd name="T39" fmla="*/ 165 h 229"/>
                  <a:gd name="T40" fmla="*/ 163 w 342"/>
                  <a:gd name="T41" fmla="*/ 183 h 229"/>
                  <a:gd name="T42" fmla="*/ 156 w 342"/>
                  <a:gd name="T43" fmla="*/ 189 h 229"/>
                  <a:gd name="T44" fmla="*/ 211 w 342"/>
                  <a:gd name="T45" fmla="*/ 192 h 229"/>
                  <a:gd name="T46" fmla="*/ 228 w 342"/>
                  <a:gd name="T47" fmla="*/ 189 h 229"/>
                  <a:gd name="T48" fmla="*/ 191 w 342"/>
                  <a:gd name="T49" fmla="*/ 188 h 229"/>
                  <a:gd name="T50" fmla="*/ 228 w 342"/>
                  <a:gd name="T51" fmla="*/ 182 h 229"/>
                  <a:gd name="T52" fmla="*/ 246 w 342"/>
                  <a:gd name="T53" fmla="*/ 188 h 229"/>
                  <a:gd name="T54" fmla="*/ 263 w 342"/>
                  <a:gd name="T55" fmla="*/ 175 h 229"/>
                  <a:gd name="T56" fmla="*/ 257 w 342"/>
                  <a:gd name="T57" fmla="*/ 154 h 229"/>
                  <a:gd name="T58" fmla="*/ 312 w 342"/>
                  <a:gd name="T59" fmla="*/ 127 h 229"/>
                  <a:gd name="T60" fmla="*/ 335 w 342"/>
                  <a:gd name="T61" fmla="*/ 86 h 229"/>
                  <a:gd name="T62" fmla="*/ 320 w 342"/>
                  <a:gd name="T63" fmla="*/ 31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2" h="229">
                    <a:moveTo>
                      <a:pt x="289" y="34"/>
                    </a:moveTo>
                    <a:lnTo>
                      <a:pt x="268" y="0"/>
                    </a:lnTo>
                    <a:lnTo>
                      <a:pt x="237" y="4"/>
                    </a:lnTo>
                    <a:lnTo>
                      <a:pt x="230" y="16"/>
                    </a:lnTo>
                    <a:lnTo>
                      <a:pt x="244" y="31"/>
                    </a:lnTo>
                    <a:lnTo>
                      <a:pt x="224" y="47"/>
                    </a:lnTo>
                    <a:lnTo>
                      <a:pt x="224" y="76"/>
                    </a:lnTo>
                    <a:lnTo>
                      <a:pt x="204" y="93"/>
                    </a:lnTo>
                    <a:lnTo>
                      <a:pt x="187" y="81"/>
                    </a:lnTo>
                    <a:lnTo>
                      <a:pt x="149" y="106"/>
                    </a:lnTo>
                    <a:lnTo>
                      <a:pt x="103" y="107"/>
                    </a:lnTo>
                    <a:lnTo>
                      <a:pt x="33" y="127"/>
                    </a:lnTo>
                    <a:lnTo>
                      <a:pt x="33" y="160"/>
                    </a:lnTo>
                    <a:lnTo>
                      <a:pt x="0" y="207"/>
                    </a:lnTo>
                    <a:lnTo>
                      <a:pt x="8" y="221"/>
                    </a:lnTo>
                    <a:lnTo>
                      <a:pt x="14" y="229"/>
                    </a:lnTo>
                    <a:lnTo>
                      <a:pt x="41" y="227"/>
                    </a:lnTo>
                    <a:lnTo>
                      <a:pt x="44" y="219"/>
                    </a:lnTo>
                    <a:lnTo>
                      <a:pt x="54" y="218"/>
                    </a:lnTo>
                    <a:lnTo>
                      <a:pt x="44" y="214"/>
                    </a:lnTo>
                    <a:lnTo>
                      <a:pt x="35" y="216"/>
                    </a:lnTo>
                    <a:lnTo>
                      <a:pt x="29" y="213"/>
                    </a:lnTo>
                    <a:lnTo>
                      <a:pt x="35" y="208"/>
                    </a:lnTo>
                    <a:lnTo>
                      <a:pt x="27" y="209"/>
                    </a:lnTo>
                    <a:lnTo>
                      <a:pt x="29" y="200"/>
                    </a:lnTo>
                    <a:lnTo>
                      <a:pt x="40" y="187"/>
                    </a:lnTo>
                    <a:lnTo>
                      <a:pt x="56" y="187"/>
                    </a:lnTo>
                    <a:lnTo>
                      <a:pt x="61" y="192"/>
                    </a:lnTo>
                    <a:lnTo>
                      <a:pt x="52" y="202"/>
                    </a:lnTo>
                    <a:lnTo>
                      <a:pt x="66" y="195"/>
                    </a:lnTo>
                    <a:lnTo>
                      <a:pt x="77" y="185"/>
                    </a:lnTo>
                    <a:lnTo>
                      <a:pt x="99" y="185"/>
                    </a:lnTo>
                    <a:lnTo>
                      <a:pt x="103" y="189"/>
                    </a:lnTo>
                    <a:lnTo>
                      <a:pt x="122" y="189"/>
                    </a:lnTo>
                    <a:lnTo>
                      <a:pt x="132" y="192"/>
                    </a:lnTo>
                    <a:lnTo>
                      <a:pt x="141" y="192"/>
                    </a:lnTo>
                    <a:lnTo>
                      <a:pt x="145" y="187"/>
                    </a:lnTo>
                    <a:lnTo>
                      <a:pt x="143" y="182"/>
                    </a:lnTo>
                    <a:lnTo>
                      <a:pt x="144" y="176"/>
                    </a:lnTo>
                    <a:lnTo>
                      <a:pt x="159" y="165"/>
                    </a:lnTo>
                    <a:lnTo>
                      <a:pt x="164" y="171"/>
                    </a:lnTo>
                    <a:lnTo>
                      <a:pt x="163" y="183"/>
                    </a:lnTo>
                    <a:lnTo>
                      <a:pt x="155" y="187"/>
                    </a:lnTo>
                    <a:lnTo>
                      <a:pt x="156" y="189"/>
                    </a:lnTo>
                    <a:lnTo>
                      <a:pt x="168" y="189"/>
                    </a:lnTo>
                    <a:lnTo>
                      <a:pt x="211" y="192"/>
                    </a:lnTo>
                    <a:lnTo>
                      <a:pt x="228" y="192"/>
                    </a:lnTo>
                    <a:lnTo>
                      <a:pt x="228" y="189"/>
                    </a:lnTo>
                    <a:lnTo>
                      <a:pt x="211" y="191"/>
                    </a:lnTo>
                    <a:lnTo>
                      <a:pt x="191" y="188"/>
                    </a:lnTo>
                    <a:lnTo>
                      <a:pt x="208" y="181"/>
                    </a:lnTo>
                    <a:lnTo>
                      <a:pt x="228" y="182"/>
                    </a:lnTo>
                    <a:lnTo>
                      <a:pt x="229" y="187"/>
                    </a:lnTo>
                    <a:lnTo>
                      <a:pt x="246" y="188"/>
                    </a:lnTo>
                    <a:lnTo>
                      <a:pt x="251" y="189"/>
                    </a:lnTo>
                    <a:lnTo>
                      <a:pt x="263" y="175"/>
                    </a:lnTo>
                    <a:lnTo>
                      <a:pt x="258" y="169"/>
                    </a:lnTo>
                    <a:lnTo>
                      <a:pt x="257" y="154"/>
                    </a:lnTo>
                    <a:lnTo>
                      <a:pt x="278" y="133"/>
                    </a:lnTo>
                    <a:lnTo>
                      <a:pt x="312" y="127"/>
                    </a:lnTo>
                    <a:lnTo>
                      <a:pt x="342" y="105"/>
                    </a:lnTo>
                    <a:lnTo>
                      <a:pt x="335" y="86"/>
                    </a:lnTo>
                    <a:lnTo>
                      <a:pt x="339" y="54"/>
                    </a:lnTo>
                    <a:lnTo>
                      <a:pt x="320" y="31"/>
                    </a:lnTo>
                    <a:lnTo>
                      <a:pt x="289" y="34"/>
                    </a:lnTo>
                    <a:close/>
                  </a:path>
                </a:pathLst>
              </a:custGeom>
              <a:solidFill>
                <a:srgbClr val="0070C0"/>
              </a:solidFill>
              <a:ln w="3175">
                <a:solidFill>
                  <a:schemeClr val="bg1"/>
                </a:solidFill>
              </a:ln>
            </p:spPr>
            <p:txBody>
              <a:bodyPr lIns="51428" tIns="25714" rIns="51428" bIns="25714"/>
              <a:lstStyle/>
              <a:p>
                <a:pPr defTabSz="342900">
                  <a:defRPr/>
                </a:pPr>
                <a:endParaRPr lang="pt-BR" sz="1350" kern="0">
                  <a:solidFill>
                    <a:prstClr val="black"/>
                  </a:solidFill>
                  <a:latin typeface="Gill Sans MT" panose="020B0502020104020203" pitchFamily="34" charset="0"/>
                  <a:cs typeface="Times New Roman" pitchFamily="18" charset="0"/>
                </a:endParaRPr>
              </a:p>
            </p:txBody>
          </p:sp>
          <p:sp>
            <p:nvSpPr>
              <p:cNvPr id="200" name="Freeform 73">
                <a:extLst>
                  <a:ext uri="{FF2B5EF4-FFF2-40B4-BE49-F238E27FC236}">
                    <a16:creationId xmlns:a16="http://schemas.microsoft.com/office/drawing/2014/main" id="{80CE4487-1C08-9783-FD3E-D7280191D72F}"/>
                  </a:ext>
                </a:extLst>
              </p:cNvPr>
              <p:cNvSpPr>
                <a:spLocks/>
              </p:cNvSpPr>
              <p:nvPr/>
            </p:nvSpPr>
            <p:spPr bwMode="auto">
              <a:xfrm>
                <a:off x="10516453" y="3547503"/>
                <a:ext cx="902027" cy="977398"/>
              </a:xfrm>
              <a:custGeom>
                <a:avLst/>
                <a:gdLst>
                  <a:gd name="T0" fmla="*/ 755 w 786"/>
                  <a:gd name="T1" fmla="*/ 174 h 844"/>
                  <a:gd name="T2" fmla="*/ 734 w 786"/>
                  <a:gd name="T3" fmla="*/ 98 h 844"/>
                  <a:gd name="T4" fmla="*/ 678 w 786"/>
                  <a:gd name="T5" fmla="*/ 31 h 844"/>
                  <a:gd name="T6" fmla="*/ 610 w 786"/>
                  <a:gd name="T7" fmla="*/ 3 h 844"/>
                  <a:gd name="T8" fmla="*/ 547 w 786"/>
                  <a:gd name="T9" fmla="*/ 64 h 844"/>
                  <a:gd name="T10" fmla="*/ 484 w 786"/>
                  <a:gd name="T11" fmla="*/ 39 h 844"/>
                  <a:gd name="T12" fmla="*/ 424 w 786"/>
                  <a:gd name="T13" fmla="*/ 20 h 844"/>
                  <a:gd name="T14" fmla="*/ 369 w 786"/>
                  <a:gd name="T15" fmla="*/ 59 h 844"/>
                  <a:gd name="T16" fmla="*/ 292 w 786"/>
                  <a:gd name="T17" fmla="*/ 49 h 844"/>
                  <a:gd name="T18" fmla="*/ 245 w 786"/>
                  <a:gd name="T19" fmla="*/ 83 h 844"/>
                  <a:gd name="T20" fmla="*/ 231 w 786"/>
                  <a:gd name="T21" fmla="*/ 148 h 844"/>
                  <a:gd name="T22" fmla="*/ 167 w 786"/>
                  <a:gd name="T23" fmla="*/ 177 h 844"/>
                  <a:gd name="T24" fmla="*/ 59 w 786"/>
                  <a:gd name="T25" fmla="*/ 153 h 844"/>
                  <a:gd name="T26" fmla="*/ 0 w 786"/>
                  <a:gd name="T27" fmla="*/ 220 h 844"/>
                  <a:gd name="T28" fmla="*/ 41 w 786"/>
                  <a:gd name="T29" fmla="*/ 255 h 844"/>
                  <a:gd name="T30" fmla="*/ 48 w 786"/>
                  <a:gd name="T31" fmla="*/ 284 h 844"/>
                  <a:gd name="T32" fmla="*/ 28 w 786"/>
                  <a:gd name="T33" fmla="*/ 346 h 844"/>
                  <a:gd name="T34" fmla="*/ 36 w 786"/>
                  <a:gd name="T35" fmla="*/ 385 h 844"/>
                  <a:gd name="T36" fmla="*/ 39 w 786"/>
                  <a:gd name="T37" fmla="*/ 453 h 844"/>
                  <a:gd name="T38" fmla="*/ 53 w 786"/>
                  <a:gd name="T39" fmla="*/ 510 h 844"/>
                  <a:gd name="T40" fmla="*/ 51 w 786"/>
                  <a:gd name="T41" fmla="*/ 564 h 844"/>
                  <a:gd name="T42" fmla="*/ 156 w 786"/>
                  <a:gd name="T43" fmla="*/ 513 h 844"/>
                  <a:gd name="T44" fmla="*/ 239 w 786"/>
                  <a:gd name="T45" fmla="*/ 506 h 844"/>
                  <a:gd name="T46" fmla="*/ 316 w 786"/>
                  <a:gd name="T47" fmla="*/ 522 h 844"/>
                  <a:gd name="T48" fmla="*/ 440 w 786"/>
                  <a:gd name="T49" fmla="*/ 578 h 844"/>
                  <a:gd name="T50" fmla="*/ 481 w 786"/>
                  <a:gd name="T51" fmla="*/ 592 h 844"/>
                  <a:gd name="T52" fmla="*/ 565 w 786"/>
                  <a:gd name="T53" fmla="*/ 645 h 844"/>
                  <a:gd name="T54" fmla="*/ 525 w 786"/>
                  <a:gd name="T55" fmla="*/ 703 h 844"/>
                  <a:gd name="T56" fmla="*/ 556 w 786"/>
                  <a:gd name="T57" fmla="*/ 788 h 844"/>
                  <a:gd name="T58" fmla="*/ 627 w 786"/>
                  <a:gd name="T59" fmla="*/ 791 h 844"/>
                  <a:gd name="T60" fmla="*/ 638 w 786"/>
                  <a:gd name="T61" fmla="*/ 722 h 844"/>
                  <a:gd name="T62" fmla="*/ 654 w 786"/>
                  <a:gd name="T63" fmla="*/ 627 h 844"/>
                  <a:gd name="T64" fmla="*/ 650 w 786"/>
                  <a:gd name="T65" fmla="*/ 555 h 844"/>
                  <a:gd name="T66" fmla="*/ 655 w 786"/>
                  <a:gd name="T67" fmla="*/ 544 h 844"/>
                  <a:gd name="T68" fmla="*/ 644 w 786"/>
                  <a:gd name="T69" fmla="*/ 501 h 844"/>
                  <a:gd name="T70" fmla="*/ 656 w 786"/>
                  <a:gd name="T71" fmla="*/ 427 h 844"/>
                  <a:gd name="T72" fmla="*/ 654 w 786"/>
                  <a:gd name="T73" fmla="*/ 429 h 844"/>
                  <a:gd name="T74" fmla="*/ 655 w 786"/>
                  <a:gd name="T75" fmla="*/ 413 h 844"/>
                  <a:gd name="T76" fmla="*/ 652 w 786"/>
                  <a:gd name="T77" fmla="*/ 408 h 844"/>
                  <a:gd name="T78" fmla="*/ 665 w 786"/>
                  <a:gd name="T79" fmla="*/ 384 h 844"/>
                  <a:gd name="T80" fmla="*/ 670 w 786"/>
                  <a:gd name="T81" fmla="*/ 364 h 844"/>
                  <a:gd name="T82" fmla="*/ 671 w 786"/>
                  <a:gd name="T83" fmla="*/ 352 h 844"/>
                  <a:gd name="T84" fmla="*/ 675 w 786"/>
                  <a:gd name="T85" fmla="*/ 339 h 844"/>
                  <a:gd name="T86" fmla="*/ 688 w 786"/>
                  <a:gd name="T87" fmla="*/ 344 h 844"/>
                  <a:gd name="T88" fmla="*/ 689 w 786"/>
                  <a:gd name="T89" fmla="*/ 356 h 844"/>
                  <a:gd name="T90" fmla="*/ 755 w 786"/>
                  <a:gd name="T91" fmla="*/ 301 h 844"/>
                  <a:gd name="T92" fmla="*/ 774 w 786"/>
                  <a:gd name="T93" fmla="*/ 255 h 844"/>
                  <a:gd name="T94" fmla="*/ 781 w 786"/>
                  <a:gd name="T95" fmla="*/ 240 h 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86" h="844">
                    <a:moveTo>
                      <a:pt x="755" y="217"/>
                    </a:moveTo>
                    <a:lnTo>
                      <a:pt x="722" y="202"/>
                    </a:lnTo>
                    <a:lnTo>
                      <a:pt x="737" y="180"/>
                    </a:lnTo>
                    <a:lnTo>
                      <a:pt x="755" y="174"/>
                    </a:lnTo>
                    <a:lnTo>
                      <a:pt x="758" y="146"/>
                    </a:lnTo>
                    <a:lnTo>
                      <a:pt x="720" y="128"/>
                    </a:lnTo>
                    <a:lnTo>
                      <a:pt x="719" y="114"/>
                    </a:lnTo>
                    <a:lnTo>
                      <a:pt x="734" y="98"/>
                    </a:lnTo>
                    <a:lnTo>
                      <a:pt x="722" y="71"/>
                    </a:lnTo>
                    <a:lnTo>
                      <a:pt x="709" y="45"/>
                    </a:lnTo>
                    <a:lnTo>
                      <a:pt x="696" y="32"/>
                    </a:lnTo>
                    <a:lnTo>
                      <a:pt x="678" y="31"/>
                    </a:lnTo>
                    <a:lnTo>
                      <a:pt x="674" y="17"/>
                    </a:lnTo>
                    <a:lnTo>
                      <a:pt x="657" y="17"/>
                    </a:lnTo>
                    <a:lnTo>
                      <a:pt x="637" y="0"/>
                    </a:lnTo>
                    <a:lnTo>
                      <a:pt x="610" y="3"/>
                    </a:lnTo>
                    <a:lnTo>
                      <a:pt x="592" y="17"/>
                    </a:lnTo>
                    <a:lnTo>
                      <a:pt x="575" y="20"/>
                    </a:lnTo>
                    <a:lnTo>
                      <a:pt x="568" y="43"/>
                    </a:lnTo>
                    <a:lnTo>
                      <a:pt x="547" y="64"/>
                    </a:lnTo>
                    <a:lnTo>
                      <a:pt x="526" y="67"/>
                    </a:lnTo>
                    <a:lnTo>
                      <a:pt x="509" y="60"/>
                    </a:lnTo>
                    <a:lnTo>
                      <a:pt x="508" y="44"/>
                    </a:lnTo>
                    <a:lnTo>
                      <a:pt x="484" y="39"/>
                    </a:lnTo>
                    <a:lnTo>
                      <a:pt x="491" y="17"/>
                    </a:lnTo>
                    <a:lnTo>
                      <a:pt x="474" y="1"/>
                    </a:lnTo>
                    <a:lnTo>
                      <a:pt x="447" y="5"/>
                    </a:lnTo>
                    <a:lnTo>
                      <a:pt x="424" y="20"/>
                    </a:lnTo>
                    <a:lnTo>
                      <a:pt x="423" y="31"/>
                    </a:lnTo>
                    <a:lnTo>
                      <a:pt x="400" y="33"/>
                    </a:lnTo>
                    <a:lnTo>
                      <a:pt x="393" y="51"/>
                    </a:lnTo>
                    <a:lnTo>
                      <a:pt x="369" y="59"/>
                    </a:lnTo>
                    <a:lnTo>
                      <a:pt x="353" y="59"/>
                    </a:lnTo>
                    <a:lnTo>
                      <a:pt x="339" y="71"/>
                    </a:lnTo>
                    <a:lnTo>
                      <a:pt x="317" y="71"/>
                    </a:lnTo>
                    <a:lnTo>
                      <a:pt x="292" y="49"/>
                    </a:lnTo>
                    <a:lnTo>
                      <a:pt x="281" y="63"/>
                    </a:lnTo>
                    <a:lnTo>
                      <a:pt x="259" y="46"/>
                    </a:lnTo>
                    <a:lnTo>
                      <a:pt x="243" y="63"/>
                    </a:lnTo>
                    <a:lnTo>
                      <a:pt x="245" y="83"/>
                    </a:lnTo>
                    <a:lnTo>
                      <a:pt x="256" y="94"/>
                    </a:lnTo>
                    <a:lnTo>
                      <a:pt x="252" y="116"/>
                    </a:lnTo>
                    <a:lnTo>
                      <a:pt x="234" y="128"/>
                    </a:lnTo>
                    <a:lnTo>
                      <a:pt x="231" y="148"/>
                    </a:lnTo>
                    <a:lnTo>
                      <a:pt x="221" y="146"/>
                    </a:lnTo>
                    <a:lnTo>
                      <a:pt x="210" y="160"/>
                    </a:lnTo>
                    <a:lnTo>
                      <a:pt x="185" y="158"/>
                    </a:lnTo>
                    <a:lnTo>
                      <a:pt x="167" y="177"/>
                    </a:lnTo>
                    <a:lnTo>
                      <a:pt x="118" y="180"/>
                    </a:lnTo>
                    <a:lnTo>
                      <a:pt x="94" y="141"/>
                    </a:lnTo>
                    <a:lnTo>
                      <a:pt x="67" y="138"/>
                    </a:lnTo>
                    <a:lnTo>
                      <a:pt x="59" y="153"/>
                    </a:lnTo>
                    <a:lnTo>
                      <a:pt x="24" y="161"/>
                    </a:lnTo>
                    <a:lnTo>
                      <a:pt x="28" y="188"/>
                    </a:lnTo>
                    <a:lnTo>
                      <a:pt x="10" y="205"/>
                    </a:lnTo>
                    <a:lnTo>
                      <a:pt x="0" y="220"/>
                    </a:lnTo>
                    <a:lnTo>
                      <a:pt x="17" y="238"/>
                    </a:lnTo>
                    <a:lnTo>
                      <a:pt x="29" y="237"/>
                    </a:lnTo>
                    <a:lnTo>
                      <a:pt x="40" y="242"/>
                    </a:lnTo>
                    <a:lnTo>
                      <a:pt x="41" y="255"/>
                    </a:lnTo>
                    <a:lnTo>
                      <a:pt x="29" y="262"/>
                    </a:lnTo>
                    <a:lnTo>
                      <a:pt x="32" y="272"/>
                    </a:lnTo>
                    <a:lnTo>
                      <a:pt x="47" y="268"/>
                    </a:lnTo>
                    <a:lnTo>
                      <a:pt x="48" y="284"/>
                    </a:lnTo>
                    <a:lnTo>
                      <a:pt x="26" y="297"/>
                    </a:lnTo>
                    <a:lnTo>
                      <a:pt x="18" y="308"/>
                    </a:lnTo>
                    <a:lnTo>
                      <a:pt x="38" y="338"/>
                    </a:lnTo>
                    <a:lnTo>
                      <a:pt x="28" y="346"/>
                    </a:lnTo>
                    <a:lnTo>
                      <a:pt x="30" y="356"/>
                    </a:lnTo>
                    <a:lnTo>
                      <a:pt x="47" y="356"/>
                    </a:lnTo>
                    <a:lnTo>
                      <a:pt x="52" y="372"/>
                    </a:lnTo>
                    <a:lnTo>
                      <a:pt x="36" y="385"/>
                    </a:lnTo>
                    <a:lnTo>
                      <a:pt x="46" y="401"/>
                    </a:lnTo>
                    <a:lnTo>
                      <a:pt x="29" y="413"/>
                    </a:lnTo>
                    <a:lnTo>
                      <a:pt x="24" y="436"/>
                    </a:lnTo>
                    <a:lnTo>
                      <a:pt x="39" y="453"/>
                    </a:lnTo>
                    <a:lnTo>
                      <a:pt x="35" y="473"/>
                    </a:lnTo>
                    <a:lnTo>
                      <a:pt x="55" y="475"/>
                    </a:lnTo>
                    <a:lnTo>
                      <a:pt x="60" y="492"/>
                    </a:lnTo>
                    <a:lnTo>
                      <a:pt x="53" y="510"/>
                    </a:lnTo>
                    <a:lnTo>
                      <a:pt x="56" y="522"/>
                    </a:lnTo>
                    <a:lnTo>
                      <a:pt x="48" y="538"/>
                    </a:lnTo>
                    <a:lnTo>
                      <a:pt x="38" y="559"/>
                    </a:lnTo>
                    <a:lnTo>
                      <a:pt x="51" y="564"/>
                    </a:lnTo>
                    <a:lnTo>
                      <a:pt x="73" y="550"/>
                    </a:lnTo>
                    <a:lnTo>
                      <a:pt x="88" y="552"/>
                    </a:lnTo>
                    <a:lnTo>
                      <a:pt x="111" y="530"/>
                    </a:lnTo>
                    <a:lnTo>
                      <a:pt x="156" y="513"/>
                    </a:lnTo>
                    <a:lnTo>
                      <a:pt x="161" y="495"/>
                    </a:lnTo>
                    <a:lnTo>
                      <a:pt x="204" y="478"/>
                    </a:lnTo>
                    <a:lnTo>
                      <a:pt x="231" y="485"/>
                    </a:lnTo>
                    <a:lnTo>
                      <a:pt x="239" y="506"/>
                    </a:lnTo>
                    <a:lnTo>
                      <a:pt x="259" y="513"/>
                    </a:lnTo>
                    <a:lnTo>
                      <a:pt x="282" y="498"/>
                    </a:lnTo>
                    <a:lnTo>
                      <a:pt x="312" y="504"/>
                    </a:lnTo>
                    <a:lnTo>
                      <a:pt x="316" y="522"/>
                    </a:lnTo>
                    <a:lnTo>
                      <a:pt x="341" y="533"/>
                    </a:lnTo>
                    <a:lnTo>
                      <a:pt x="365" y="559"/>
                    </a:lnTo>
                    <a:lnTo>
                      <a:pt x="398" y="544"/>
                    </a:lnTo>
                    <a:lnTo>
                      <a:pt x="440" y="578"/>
                    </a:lnTo>
                    <a:lnTo>
                      <a:pt x="440" y="587"/>
                    </a:lnTo>
                    <a:lnTo>
                      <a:pt x="451" y="604"/>
                    </a:lnTo>
                    <a:lnTo>
                      <a:pt x="477" y="606"/>
                    </a:lnTo>
                    <a:lnTo>
                      <a:pt x="481" y="592"/>
                    </a:lnTo>
                    <a:lnTo>
                      <a:pt x="512" y="602"/>
                    </a:lnTo>
                    <a:lnTo>
                      <a:pt x="519" y="618"/>
                    </a:lnTo>
                    <a:lnTo>
                      <a:pt x="555" y="620"/>
                    </a:lnTo>
                    <a:lnTo>
                      <a:pt x="565" y="645"/>
                    </a:lnTo>
                    <a:lnTo>
                      <a:pt x="544" y="673"/>
                    </a:lnTo>
                    <a:lnTo>
                      <a:pt x="550" y="685"/>
                    </a:lnTo>
                    <a:lnTo>
                      <a:pt x="546" y="700"/>
                    </a:lnTo>
                    <a:lnTo>
                      <a:pt x="525" y="703"/>
                    </a:lnTo>
                    <a:lnTo>
                      <a:pt x="514" y="735"/>
                    </a:lnTo>
                    <a:lnTo>
                      <a:pt x="523" y="777"/>
                    </a:lnTo>
                    <a:lnTo>
                      <a:pt x="541" y="773"/>
                    </a:lnTo>
                    <a:lnTo>
                      <a:pt x="556" y="788"/>
                    </a:lnTo>
                    <a:lnTo>
                      <a:pt x="544" y="808"/>
                    </a:lnTo>
                    <a:lnTo>
                      <a:pt x="592" y="844"/>
                    </a:lnTo>
                    <a:lnTo>
                      <a:pt x="597" y="815"/>
                    </a:lnTo>
                    <a:lnTo>
                      <a:pt x="627" y="791"/>
                    </a:lnTo>
                    <a:lnTo>
                      <a:pt x="638" y="772"/>
                    </a:lnTo>
                    <a:lnTo>
                      <a:pt x="629" y="761"/>
                    </a:lnTo>
                    <a:lnTo>
                      <a:pt x="631" y="739"/>
                    </a:lnTo>
                    <a:lnTo>
                      <a:pt x="638" y="722"/>
                    </a:lnTo>
                    <a:lnTo>
                      <a:pt x="637" y="693"/>
                    </a:lnTo>
                    <a:lnTo>
                      <a:pt x="647" y="662"/>
                    </a:lnTo>
                    <a:lnTo>
                      <a:pt x="645" y="645"/>
                    </a:lnTo>
                    <a:lnTo>
                      <a:pt x="654" y="627"/>
                    </a:lnTo>
                    <a:lnTo>
                      <a:pt x="653" y="603"/>
                    </a:lnTo>
                    <a:lnTo>
                      <a:pt x="648" y="590"/>
                    </a:lnTo>
                    <a:lnTo>
                      <a:pt x="645" y="576"/>
                    </a:lnTo>
                    <a:lnTo>
                      <a:pt x="650" y="555"/>
                    </a:lnTo>
                    <a:lnTo>
                      <a:pt x="647" y="553"/>
                    </a:lnTo>
                    <a:lnTo>
                      <a:pt x="650" y="547"/>
                    </a:lnTo>
                    <a:lnTo>
                      <a:pt x="653" y="550"/>
                    </a:lnTo>
                    <a:lnTo>
                      <a:pt x="655" y="544"/>
                    </a:lnTo>
                    <a:lnTo>
                      <a:pt x="651" y="542"/>
                    </a:lnTo>
                    <a:lnTo>
                      <a:pt x="652" y="536"/>
                    </a:lnTo>
                    <a:lnTo>
                      <a:pt x="645" y="518"/>
                    </a:lnTo>
                    <a:lnTo>
                      <a:pt x="644" y="501"/>
                    </a:lnTo>
                    <a:lnTo>
                      <a:pt x="651" y="486"/>
                    </a:lnTo>
                    <a:lnTo>
                      <a:pt x="654" y="448"/>
                    </a:lnTo>
                    <a:lnTo>
                      <a:pt x="660" y="426"/>
                    </a:lnTo>
                    <a:lnTo>
                      <a:pt x="656" y="427"/>
                    </a:lnTo>
                    <a:lnTo>
                      <a:pt x="652" y="442"/>
                    </a:lnTo>
                    <a:lnTo>
                      <a:pt x="650" y="441"/>
                    </a:lnTo>
                    <a:lnTo>
                      <a:pt x="651" y="432"/>
                    </a:lnTo>
                    <a:lnTo>
                      <a:pt x="654" y="429"/>
                    </a:lnTo>
                    <a:lnTo>
                      <a:pt x="651" y="427"/>
                    </a:lnTo>
                    <a:lnTo>
                      <a:pt x="655" y="424"/>
                    </a:lnTo>
                    <a:lnTo>
                      <a:pt x="652" y="422"/>
                    </a:lnTo>
                    <a:lnTo>
                      <a:pt x="655" y="413"/>
                    </a:lnTo>
                    <a:lnTo>
                      <a:pt x="661" y="420"/>
                    </a:lnTo>
                    <a:lnTo>
                      <a:pt x="663" y="417"/>
                    </a:lnTo>
                    <a:lnTo>
                      <a:pt x="658" y="407"/>
                    </a:lnTo>
                    <a:lnTo>
                      <a:pt x="652" y="408"/>
                    </a:lnTo>
                    <a:lnTo>
                      <a:pt x="652" y="395"/>
                    </a:lnTo>
                    <a:lnTo>
                      <a:pt x="656" y="396"/>
                    </a:lnTo>
                    <a:lnTo>
                      <a:pt x="655" y="388"/>
                    </a:lnTo>
                    <a:lnTo>
                      <a:pt x="665" y="384"/>
                    </a:lnTo>
                    <a:lnTo>
                      <a:pt x="663" y="380"/>
                    </a:lnTo>
                    <a:lnTo>
                      <a:pt x="676" y="369"/>
                    </a:lnTo>
                    <a:lnTo>
                      <a:pt x="671" y="370"/>
                    </a:lnTo>
                    <a:lnTo>
                      <a:pt x="670" y="364"/>
                    </a:lnTo>
                    <a:lnTo>
                      <a:pt x="674" y="363"/>
                    </a:lnTo>
                    <a:lnTo>
                      <a:pt x="676" y="356"/>
                    </a:lnTo>
                    <a:lnTo>
                      <a:pt x="670" y="356"/>
                    </a:lnTo>
                    <a:lnTo>
                      <a:pt x="671" y="352"/>
                    </a:lnTo>
                    <a:lnTo>
                      <a:pt x="663" y="351"/>
                    </a:lnTo>
                    <a:lnTo>
                      <a:pt x="665" y="348"/>
                    </a:lnTo>
                    <a:lnTo>
                      <a:pt x="673" y="349"/>
                    </a:lnTo>
                    <a:lnTo>
                      <a:pt x="675" y="339"/>
                    </a:lnTo>
                    <a:lnTo>
                      <a:pt x="681" y="340"/>
                    </a:lnTo>
                    <a:lnTo>
                      <a:pt x="682" y="347"/>
                    </a:lnTo>
                    <a:lnTo>
                      <a:pt x="683" y="350"/>
                    </a:lnTo>
                    <a:lnTo>
                      <a:pt x="688" y="344"/>
                    </a:lnTo>
                    <a:lnTo>
                      <a:pt x="688" y="350"/>
                    </a:lnTo>
                    <a:lnTo>
                      <a:pt x="696" y="350"/>
                    </a:lnTo>
                    <a:lnTo>
                      <a:pt x="693" y="356"/>
                    </a:lnTo>
                    <a:lnTo>
                      <a:pt x="689" y="356"/>
                    </a:lnTo>
                    <a:lnTo>
                      <a:pt x="687" y="369"/>
                    </a:lnTo>
                    <a:lnTo>
                      <a:pt x="700" y="366"/>
                    </a:lnTo>
                    <a:lnTo>
                      <a:pt x="737" y="330"/>
                    </a:lnTo>
                    <a:lnTo>
                      <a:pt x="755" y="301"/>
                    </a:lnTo>
                    <a:lnTo>
                      <a:pt x="775" y="268"/>
                    </a:lnTo>
                    <a:lnTo>
                      <a:pt x="772" y="266"/>
                    </a:lnTo>
                    <a:lnTo>
                      <a:pt x="771" y="256"/>
                    </a:lnTo>
                    <a:lnTo>
                      <a:pt x="774" y="255"/>
                    </a:lnTo>
                    <a:lnTo>
                      <a:pt x="775" y="261"/>
                    </a:lnTo>
                    <a:lnTo>
                      <a:pt x="778" y="262"/>
                    </a:lnTo>
                    <a:lnTo>
                      <a:pt x="786" y="242"/>
                    </a:lnTo>
                    <a:lnTo>
                      <a:pt x="781" y="240"/>
                    </a:lnTo>
                    <a:lnTo>
                      <a:pt x="780" y="234"/>
                    </a:lnTo>
                    <a:lnTo>
                      <a:pt x="755" y="235"/>
                    </a:lnTo>
                    <a:lnTo>
                      <a:pt x="755" y="217"/>
                    </a:lnTo>
                    <a:close/>
                  </a:path>
                </a:pathLst>
              </a:custGeom>
              <a:solidFill>
                <a:srgbClr val="FF3300"/>
              </a:solidFill>
              <a:ln w="3175">
                <a:solidFill>
                  <a:schemeClr val="bg1"/>
                </a:solidFill>
              </a:ln>
            </p:spPr>
            <p:txBody>
              <a:bodyPr lIns="51428" tIns="25714" rIns="51428" bIns="25714"/>
              <a:lstStyle/>
              <a:p>
                <a:pPr defTabSz="342900"/>
                <a:endParaRPr lang="pt-BR" sz="1350" kern="0">
                  <a:solidFill>
                    <a:prstClr val="black"/>
                  </a:solidFill>
                  <a:latin typeface="Gill Sans MT" panose="020B0502020104020203" pitchFamily="34" charset="0"/>
                  <a:cs typeface="Times New Roman" pitchFamily="18" charset="0"/>
                </a:endParaRPr>
              </a:p>
            </p:txBody>
          </p:sp>
          <p:sp>
            <p:nvSpPr>
              <p:cNvPr id="201" name="Freeform 74">
                <a:extLst>
                  <a:ext uri="{FF2B5EF4-FFF2-40B4-BE49-F238E27FC236}">
                    <a16:creationId xmlns:a16="http://schemas.microsoft.com/office/drawing/2014/main" id="{803BD0CC-D8C5-678D-5478-5D243CFE13E7}"/>
                  </a:ext>
                </a:extLst>
              </p:cNvPr>
              <p:cNvSpPr>
                <a:spLocks/>
              </p:cNvSpPr>
              <p:nvPr/>
            </p:nvSpPr>
            <p:spPr bwMode="auto">
              <a:xfrm>
                <a:off x="11341587" y="3629724"/>
                <a:ext cx="164109" cy="193396"/>
              </a:xfrm>
              <a:custGeom>
                <a:avLst/>
                <a:gdLst>
                  <a:gd name="T0" fmla="*/ 138 w 143"/>
                  <a:gd name="T1" fmla="*/ 74 h 167"/>
                  <a:gd name="T2" fmla="*/ 107 w 143"/>
                  <a:gd name="T3" fmla="*/ 44 h 167"/>
                  <a:gd name="T4" fmla="*/ 80 w 143"/>
                  <a:gd name="T5" fmla="*/ 44 h 167"/>
                  <a:gd name="T6" fmla="*/ 59 w 143"/>
                  <a:gd name="T7" fmla="*/ 10 h 167"/>
                  <a:gd name="T8" fmla="*/ 3 w 143"/>
                  <a:gd name="T9" fmla="*/ 0 h 167"/>
                  <a:gd name="T10" fmla="*/ 15 w 143"/>
                  <a:gd name="T11" fmla="*/ 27 h 167"/>
                  <a:gd name="T12" fmla="*/ 0 w 143"/>
                  <a:gd name="T13" fmla="*/ 43 h 167"/>
                  <a:gd name="T14" fmla="*/ 1 w 143"/>
                  <a:gd name="T15" fmla="*/ 57 h 167"/>
                  <a:gd name="T16" fmla="*/ 39 w 143"/>
                  <a:gd name="T17" fmla="*/ 75 h 167"/>
                  <a:gd name="T18" fmla="*/ 36 w 143"/>
                  <a:gd name="T19" fmla="*/ 103 h 167"/>
                  <a:gd name="T20" fmla="*/ 18 w 143"/>
                  <a:gd name="T21" fmla="*/ 109 h 167"/>
                  <a:gd name="T22" fmla="*/ 3 w 143"/>
                  <a:gd name="T23" fmla="*/ 131 h 167"/>
                  <a:gd name="T24" fmla="*/ 36 w 143"/>
                  <a:gd name="T25" fmla="*/ 146 h 167"/>
                  <a:gd name="T26" fmla="*/ 36 w 143"/>
                  <a:gd name="T27" fmla="*/ 164 h 167"/>
                  <a:gd name="T28" fmla="*/ 61 w 143"/>
                  <a:gd name="T29" fmla="*/ 163 h 167"/>
                  <a:gd name="T30" fmla="*/ 66 w 143"/>
                  <a:gd name="T31" fmla="*/ 162 h 167"/>
                  <a:gd name="T32" fmla="*/ 68 w 143"/>
                  <a:gd name="T33" fmla="*/ 167 h 167"/>
                  <a:gd name="T34" fmla="*/ 74 w 143"/>
                  <a:gd name="T35" fmla="*/ 156 h 167"/>
                  <a:gd name="T36" fmla="*/ 73 w 143"/>
                  <a:gd name="T37" fmla="*/ 150 h 167"/>
                  <a:gd name="T38" fmla="*/ 75 w 143"/>
                  <a:gd name="T39" fmla="*/ 143 h 167"/>
                  <a:gd name="T40" fmla="*/ 69 w 143"/>
                  <a:gd name="T41" fmla="*/ 140 h 167"/>
                  <a:gd name="T42" fmla="*/ 80 w 143"/>
                  <a:gd name="T43" fmla="*/ 142 h 167"/>
                  <a:gd name="T44" fmla="*/ 75 w 143"/>
                  <a:gd name="T45" fmla="*/ 148 h 167"/>
                  <a:gd name="T46" fmla="*/ 76 w 143"/>
                  <a:gd name="T47" fmla="*/ 153 h 167"/>
                  <a:gd name="T48" fmla="*/ 85 w 143"/>
                  <a:gd name="T49" fmla="*/ 130 h 167"/>
                  <a:gd name="T50" fmla="*/ 135 w 143"/>
                  <a:gd name="T51" fmla="*/ 99 h 167"/>
                  <a:gd name="T52" fmla="*/ 143 w 143"/>
                  <a:gd name="T53" fmla="*/ 91 h 167"/>
                  <a:gd name="T54" fmla="*/ 138 w 143"/>
                  <a:gd name="T55" fmla="*/ 74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3" h="167">
                    <a:moveTo>
                      <a:pt x="138" y="74"/>
                    </a:moveTo>
                    <a:lnTo>
                      <a:pt x="107" y="44"/>
                    </a:lnTo>
                    <a:lnTo>
                      <a:pt x="80" y="44"/>
                    </a:lnTo>
                    <a:lnTo>
                      <a:pt x="59" y="10"/>
                    </a:lnTo>
                    <a:lnTo>
                      <a:pt x="3" y="0"/>
                    </a:lnTo>
                    <a:lnTo>
                      <a:pt x="15" y="27"/>
                    </a:lnTo>
                    <a:lnTo>
                      <a:pt x="0" y="43"/>
                    </a:lnTo>
                    <a:lnTo>
                      <a:pt x="1" y="57"/>
                    </a:lnTo>
                    <a:lnTo>
                      <a:pt x="39" y="75"/>
                    </a:lnTo>
                    <a:lnTo>
                      <a:pt x="36" y="103"/>
                    </a:lnTo>
                    <a:lnTo>
                      <a:pt x="18" y="109"/>
                    </a:lnTo>
                    <a:lnTo>
                      <a:pt x="3" y="131"/>
                    </a:lnTo>
                    <a:lnTo>
                      <a:pt x="36" y="146"/>
                    </a:lnTo>
                    <a:lnTo>
                      <a:pt x="36" y="164"/>
                    </a:lnTo>
                    <a:lnTo>
                      <a:pt x="61" y="163"/>
                    </a:lnTo>
                    <a:lnTo>
                      <a:pt x="66" y="162"/>
                    </a:lnTo>
                    <a:lnTo>
                      <a:pt x="68" y="167"/>
                    </a:lnTo>
                    <a:lnTo>
                      <a:pt x="74" y="156"/>
                    </a:lnTo>
                    <a:lnTo>
                      <a:pt x="73" y="150"/>
                    </a:lnTo>
                    <a:lnTo>
                      <a:pt x="75" y="143"/>
                    </a:lnTo>
                    <a:lnTo>
                      <a:pt x="69" y="140"/>
                    </a:lnTo>
                    <a:lnTo>
                      <a:pt x="80" y="142"/>
                    </a:lnTo>
                    <a:lnTo>
                      <a:pt x="75" y="148"/>
                    </a:lnTo>
                    <a:lnTo>
                      <a:pt x="76" y="153"/>
                    </a:lnTo>
                    <a:lnTo>
                      <a:pt x="85" y="130"/>
                    </a:lnTo>
                    <a:lnTo>
                      <a:pt x="135" y="99"/>
                    </a:lnTo>
                    <a:lnTo>
                      <a:pt x="143" y="91"/>
                    </a:lnTo>
                    <a:lnTo>
                      <a:pt x="138" y="74"/>
                    </a:lnTo>
                    <a:close/>
                  </a:path>
                </a:pathLst>
              </a:custGeom>
              <a:solidFill>
                <a:srgbClr val="FF0000"/>
              </a:solidFill>
              <a:ln w="3175">
                <a:solidFill>
                  <a:schemeClr val="bg1"/>
                </a:solidFill>
              </a:ln>
            </p:spPr>
            <p:txBody>
              <a:bodyPr lIns="51428" tIns="25714" rIns="51428" bIns="25714"/>
              <a:lstStyle/>
              <a:p>
                <a:pPr defTabSz="342900"/>
                <a:endParaRPr lang="pt-BR" sz="1350" kern="0">
                  <a:solidFill>
                    <a:prstClr val="black"/>
                  </a:solidFill>
                  <a:latin typeface="Gill Sans MT" panose="020B0502020104020203" pitchFamily="34" charset="0"/>
                  <a:cs typeface="Times New Roman" pitchFamily="18" charset="0"/>
                </a:endParaRPr>
              </a:p>
            </p:txBody>
          </p:sp>
          <p:sp>
            <p:nvSpPr>
              <p:cNvPr id="202" name="Freeform 75">
                <a:extLst>
                  <a:ext uri="{FF2B5EF4-FFF2-40B4-BE49-F238E27FC236}">
                    <a16:creationId xmlns:a16="http://schemas.microsoft.com/office/drawing/2014/main" id="{6A5A9A2F-8FC2-6A19-022B-D0B2E9C3400B}"/>
                  </a:ext>
                </a:extLst>
              </p:cNvPr>
              <p:cNvSpPr>
                <a:spLocks/>
              </p:cNvSpPr>
              <p:nvPr/>
            </p:nvSpPr>
            <p:spPr bwMode="auto">
              <a:xfrm>
                <a:off x="11330111" y="3553292"/>
                <a:ext cx="306415" cy="181815"/>
              </a:xfrm>
              <a:custGeom>
                <a:avLst/>
                <a:gdLst>
                  <a:gd name="T0" fmla="*/ 197 w 267"/>
                  <a:gd name="T1" fmla="*/ 20 h 157"/>
                  <a:gd name="T2" fmla="*/ 173 w 267"/>
                  <a:gd name="T3" fmla="*/ 12 h 157"/>
                  <a:gd name="T4" fmla="*/ 165 w 267"/>
                  <a:gd name="T5" fmla="*/ 44 h 157"/>
                  <a:gd name="T6" fmla="*/ 135 w 267"/>
                  <a:gd name="T7" fmla="*/ 40 h 157"/>
                  <a:gd name="T8" fmla="*/ 111 w 267"/>
                  <a:gd name="T9" fmla="*/ 55 h 157"/>
                  <a:gd name="T10" fmla="*/ 101 w 267"/>
                  <a:gd name="T11" fmla="*/ 41 h 157"/>
                  <a:gd name="T12" fmla="*/ 86 w 267"/>
                  <a:gd name="T13" fmla="*/ 39 h 157"/>
                  <a:gd name="T14" fmla="*/ 86 w 267"/>
                  <a:gd name="T15" fmla="*/ 27 h 157"/>
                  <a:gd name="T16" fmla="*/ 72 w 267"/>
                  <a:gd name="T17" fmla="*/ 16 h 157"/>
                  <a:gd name="T18" fmla="*/ 57 w 267"/>
                  <a:gd name="T19" fmla="*/ 27 h 157"/>
                  <a:gd name="T20" fmla="*/ 44 w 267"/>
                  <a:gd name="T21" fmla="*/ 9 h 157"/>
                  <a:gd name="T22" fmla="*/ 34 w 267"/>
                  <a:gd name="T23" fmla="*/ 30 h 157"/>
                  <a:gd name="T24" fmla="*/ 0 w 267"/>
                  <a:gd name="T25" fmla="*/ 40 h 157"/>
                  <a:gd name="T26" fmla="*/ 13 w 267"/>
                  <a:gd name="T27" fmla="*/ 66 h 157"/>
                  <a:gd name="T28" fmla="*/ 69 w 267"/>
                  <a:gd name="T29" fmla="*/ 76 h 157"/>
                  <a:gd name="T30" fmla="*/ 90 w 267"/>
                  <a:gd name="T31" fmla="*/ 110 h 157"/>
                  <a:gd name="T32" fmla="*/ 117 w 267"/>
                  <a:gd name="T33" fmla="*/ 110 h 157"/>
                  <a:gd name="T34" fmla="*/ 148 w 267"/>
                  <a:gd name="T35" fmla="*/ 140 h 157"/>
                  <a:gd name="T36" fmla="*/ 153 w 267"/>
                  <a:gd name="T37" fmla="*/ 157 h 157"/>
                  <a:gd name="T38" fmla="*/ 181 w 267"/>
                  <a:gd name="T39" fmla="*/ 130 h 157"/>
                  <a:gd name="T40" fmla="*/ 181 w 267"/>
                  <a:gd name="T41" fmla="*/ 118 h 157"/>
                  <a:gd name="T42" fmla="*/ 216 w 267"/>
                  <a:gd name="T43" fmla="*/ 88 h 157"/>
                  <a:gd name="T44" fmla="*/ 216 w 267"/>
                  <a:gd name="T45" fmla="*/ 79 h 157"/>
                  <a:gd name="T46" fmla="*/ 220 w 267"/>
                  <a:gd name="T47" fmla="*/ 84 h 157"/>
                  <a:gd name="T48" fmla="*/ 228 w 267"/>
                  <a:gd name="T49" fmla="*/ 77 h 157"/>
                  <a:gd name="T50" fmla="*/ 225 w 267"/>
                  <a:gd name="T51" fmla="*/ 71 h 157"/>
                  <a:gd name="T52" fmla="*/ 230 w 267"/>
                  <a:gd name="T53" fmla="*/ 75 h 157"/>
                  <a:gd name="T54" fmla="*/ 240 w 267"/>
                  <a:gd name="T55" fmla="*/ 56 h 157"/>
                  <a:gd name="T56" fmla="*/ 267 w 267"/>
                  <a:gd name="T57" fmla="*/ 12 h 157"/>
                  <a:gd name="T58" fmla="*/ 228 w 267"/>
                  <a:gd name="T59" fmla="*/ 0 h 157"/>
                  <a:gd name="T60" fmla="*/ 197 w 267"/>
                  <a:gd name="T61" fmla="*/ 2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67" h="157">
                    <a:moveTo>
                      <a:pt x="197" y="20"/>
                    </a:moveTo>
                    <a:lnTo>
                      <a:pt x="173" y="12"/>
                    </a:lnTo>
                    <a:lnTo>
                      <a:pt x="165" y="44"/>
                    </a:lnTo>
                    <a:lnTo>
                      <a:pt x="135" y="40"/>
                    </a:lnTo>
                    <a:lnTo>
                      <a:pt x="111" y="55"/>
                    </a:lnTo>
                    <a:lnTo>
                      <a:pt x="101" y="41"/>
                    </a:lnTo>
                    <a:lnTo>
                      <a:pt x="86" y="39"/>
                    </a:lnTo>
                    <a:lnTo>
                      <a:pt x="86" y="27"/>
                    </a:lnTo>
                    <a:lnTo>
                      <a:pt x="72" y="16"/>
                    </a:lnTo>
                    <a:lnTo>
                      <a:pt x="57" y="27"/>
                    </a:lnTo>
                    <a:lnTo>
                      <a:pt x="44" y="9"/>
                    </a:lnTo>
                    <a:lnTo>
                      <a:pt x="34" y="30"/>
                    </a:lnTo>
                    <a:lnTo>
                      <a:pt x="0" y="40"/>
                    </a:lnTo>
                    <a:lnTo>
                      <a:pt x="13" y="66"/>
                    </a:lnTo>
                    <a:lnTo>
                      <a:pt x="69" y="76"/>
                    </a:lnTo>
                    <a:lnTo>
                      <a:pt x="90" y="110"/>
                    </a:lnTo>
                    <a:lnTo>
                      <a:pt x="117" y="110"/>
                    </a:lnTo>
                    <a:lnTo>
                      <a:pt x="148" y="140"/>
                    </a:lnTo>
                    <a:lnTo>
                      <a:pt x="153" y="157"/>
                    </a:lnTo>
                    <a:lnTo>
                      <a:pt x="181" y="130"/>
                    </a:lnTo>
                    <a:lnTo>
                      <a:pt x="181" y="118"/>
                    </a:lnTo>
                    <a:lnTo>
                      <a:pt x="216" y="88"/>
                    </a:lnTo>
                    <a:lnTo>
                      <a:pt x="216" y="79"/>
                    </a:lnTo>
                    <a:lnTo>
                      <a:pt x="220" y="84"/>
                    </a:lnTo>
                    <a:lnTo>
                      <a:pt x="228" y="77"/>
                    </a:lnTo>
                    <a:lnTo>
                      <a:pt x="225" y="71"/>
                    </a:lnTo>
                    <a:lnTo>
                      <a:pt x="230" y="75"/>
                    </a:lnTo>
                    <a:lnTo>
                      <a:pt x="240" y="56"/>
                    </a:lnTo>
                    <a:lnTo>
                      <a:pt x="267" y="12"/>
                    </a:lnTo>
                    <a:lnTo>
                      <a:pt x="228" y="0"/>
                    </a:lnTo>
                    <a:lnTo>
                      <a:pt x="197" y="20"/>
                    </a:lnTo>
                    <a:close/>
                  </a:path>
                </a:pathLst>
              </a:custGeom>
              <a:solidFill>
                <a:srgbClr val="FF0000"/>
              </a:solidFill>
              <a:ln w="3175">
                <a:solidFill>
                  <a:schemeClr val="bg1"/>
                </a:solidFill>
              </a:ln>
            </p:spPr>
            <p:txBody>
              <a:bodyPr lIns="51428" tIns="25714" rIns="51428" bIns="25714"/>
              <a:lstStyle/>
              <a:p>
                <a:pPr defTabSz="342900"/>
                <a:endParaRPr lang="pt-BR" sz="1350" kern="0">
                  <a:solidFill>
                    <a:prstClr val="black"/>
                  </a:solidFill>
                  <a:latin typeface="Gill Sans MT" panose="020B0502020104020203" pitchFamily="34" charset="0"/>
                  <a:cs typeface="Times New Roman" pitchFamily="18" charset="0"/>
                </a:endParaRPr>
              </a:p>
            </p:txBody>
          </p:sp>
          <p:sp>
            <p:nvSpPr>
              <p:cNvPr id="203" name="Freeform 77">
                <a:extLst>
                  <a:ext uri="{FF2B5EF4-FFF2-40B4-BE49-F238E27FC236}">
                    <a16:creationId xmlns:a16="http://schemas.microsoft.com/office/drawing/2014/main" id="{60CF1650-B192-A10C-62D1-4DE88887B1B5}"/>
                  </a:ext>
                </a:extLst>
              </p:cNvPr>
              <p:cNvSpPr>
                <a:spLocks/>
              </p:cNvSpPr>
              <p:nvPr/>
            </p:nvSpPr>
            <p:spPr bwMode="auto">
              <a:xfrm>
                <a:off x="11271582" y="3276517"/>
                <a:ext cx="384451" cy="230452"/>
              </a:xfrm>
              <a:custGeom>
                <a:avLst/>
                <a:gdLst>
                  <a:gd name="T0" fmla="*/ 82 w 335"/>
                  <a:gd name="T1" fmla="*/ 134 h 199"/>
                  <a:gd name="T2" fmla="*/ 103 w 335"/>
                  <a:gd name="T3" fmla="*/ 131 h 199"/>
                  <a:gd name="T4" fmla="*/ 114 w 335"/>
                  <a:gd name="T5" fmla="*/ 113 h 199"/>
                  <a:gd name="T6" fmla="*/ 159 w 335"/>
                  <a:gd name="T7" fmla="*/ 116 h 199"/>
                  <a:gd name="T8" fmla="*/ 159 w 335"/>
                  <a:gd name="T9" fmla="*/ 129 h 199"/>
                  <a:gd name="T10" fmla="*/ 137 w 335"/>
                  <a:gd name="T11" fmla="*/ 132 h 199"/>
                  <a:gd name="T12" fmla="*/ 145 w 335"/>
                  <a:gd name="T13" fmla="*/ 151 h 199"/>
                  <a:gd name="T14" fmla="*/ 124 w 335"/>
                  <a:gd name="T15" fmla="*/ 163 h 199"/>
                  <a:gd name="T16" fmla="*/ 135 w 335"/>
                  <a:gd name="T17" fmla="*/ 183 h 199"/>
                  <a:gd name="T18" fmla="*/ 155 w 335"/>
                  <a:gd name="T19" fmla="*/ 179 h 199"/>
                  <a:gd name="T20" fmla="*/ 168 w 335"/>
                  <a:gd name="T21" fmla="*/ 199 h 199"/>
                  <a:gd name="T22" fmla="*/ 189 w 335"/>
                  <a:gd name="T23" fmla="*/ 193 h 199"/>
                  <a:gd name="T24" fmla="*/ 190 w 335"/>
                  <a:gd name="T25" fmla="*/ 171 h 199"/>
                  <a:gd name="T26" fmla="*/ 241 w 335"/>
                  <a:gd name="T27" fmla="*/ 148 h 199"/>
                  <a:gd name="T28" fmla="*/ 249 w 335"/>
                  <a:gd name="T29" fmla="*/ 159 h 199"/>
                  <a:gd name="T30" fmla="*/ 264 w 335"/>
                  <a:gd name="T31" fmla="*/ 152 h 199"/>
                  <a:gd name="T32" fmla="*/ 258 w 335"/>
                  <a:gd name="T33" fmla="*/ 141 h 199"/>
                  <a:gd name="T34" fmla="*/ 273 w 335"/>
                  <a:gd name="T35" fmla="*/ 131 h 199"/>
                  <a:gd name="T36" fmla="*/ 296 w 335"/>
                  <a:gd name="T37" fmla="*/ 135 h 199"/>
                  <a:gd name="T38" fmla="*/ 308 w 335"/>
                  <a:gd name="T39" fmla="*/ 103 h 199"/>
                  <a:gd name="T40" fmla="*/ 335 w 335"/>
                  <a:gd name="T41" fmla="*/ 92 h 199"/>
                  <a:gd name="T42" fmla="*/ 334 w 335"/>
                  <a:gd name="T43" fmla="*/ 81 h 199"/>
                  <a:gd name="T44" fmla="*/ 320 w 335"/>
                  <a:gd name="T45" fmla="*/ 37 h 199"/>
                  <a:gd name="T46" fmla="*/ 285 w 335"/>
                  <a:gd name="T47" fmla="*/ 46 h 199"/>
                  <a:gd name="T48" fmla="*/ 249 w 335"/>
                  <a:gd name="T49" fmla="*/ 34 h 199"/>
                  <a:gd name="T50" fmla="*/ 228 w 335"/>
                  <a:gd name="T51" fmla="*/ 46 h 199"/>
                  <a:gd name="T52" fmla="*/ 220 w 335"/>
                  <a:gd name="T53" fmla="*/ 28 h 199"/>
                  <a:gd name="T54" fmla="*/ 189 w 335"/>
                  <a:gd name="T55" fmla="*/ 42 h 199"/>
                  <a:gd name="T56" fmla="*/ 196 w 335"/>
                  <a:gd name="T57" fmla="*/ 72 h 199"/>
                  <a:gd name="T58" fmla="*/ 171 w 335"/>
                  <a:gd name="T59" fmla="*/ 81 h 199"/>
                  <a:gd name="T60" fmla="*/ 167 w 335"/>
                  <a:gd name="T61" fmla="*/ 62 h 199"/>
                  <a:gd name="T62" fmla="*/ 131 w 335"/>
                  <a:gd name="T63" fmla="*/ 72 h 199"/>
                  <a:gd name="T64" fmla="*/ 130 w 335"/>
                  <a:gd name="T65" fmla="*/ 54 h 199"/>
                  <a:gd name="T66" fmla="*/ 113 w 335"/>
                  <a:gd name="T67" fmla="*/ 55 h 199"/>
                  <a:gd name="T68" fmla="*/ 130 w 335"/>
                  <a:gd name="T69" fmla="*/ 26 h 199"/>
                  <a:gd name="T70" fmla="*/ 143 w 335"/>
                  <a:gd name="T71" fmla="*/ 26 h 199"/>
                  <a:gd name="T72" fmla="*/ 151 w 335"/>
                  <a:gd name="T73" fmla="*/ 6 h 199"/>
                  <a:gd name="T74" fmla="*/ 124 w 335"/>
                  <a:gd name="T75" fmla="*/ 0 h 199"/>
                  <a:gd name="T76" fmla="*/ 99 w 335"/>
                  <a:gd name="T77" fmla="*/ 23 h 199"/>
                  <a:gd name="T78" fmla="*/ 86 w 335"/>
                  <a:gd name="T79" fmla="*/ 14 h 199"/>
                  <a:gd name="T80" fmla="*/ 60 w 335"/>
                  <a:gd name="T81" fmla="*/ 45 h 199"/>
                  <a:gd name="T82" fmla="*/ 60 w 335"/>
                  <a:gd name="T83" fmla="*/ 69 h 199"/>
                  <a:gd name="T84" fmla="*/ 48 w 335"/>
                  <a:gd name="T85" fmla="*/ 75 h 199"/>
                  <a:gd name="T86" fmla="*/ 31 w 335"/>
                  <a:gd name="T87" fmla="*/ 72 h 199"/>
                  <a:gd name="T88" fmla="*/ 20 w 335"/>
                  <a:gd name="T89" fmla="*/ 78 h 199"/>
                  <a:gd name="T90" fmla="*/ 12 w 335"/>
                  <a:gd name="T91" fmla="*/ 70 h 199"/>
                  <a:gd name="T92" fmla="*/ 0 w 335"/>
                  <a:gd name="T93" fmla="*/ 83 h 199"/>
                  <a:gd name="T94" fmla="*/ 2 w 335"/>
                  <a:gd name="T95" fmla="*/ 93 h 199"/>
                  <a:gd name="T96" fmla="*/ 22 w 335"/>
                  <a:gd name="T97" fmla="*/ 94 h 199"/>
                  <a:gd name="T98" fmla="*/ 16 w 335"/>
                  <a:gd name="T99" fmla="*/ 111 h 199"/>
                  <a:gd name="T100" fmla="*/ 27 w 335"/>
                  <a:gd name="T101" fmla="*/ 127 h 199"/>
                  <a:gd name="T102" fmla="*/ 21 w 335"/>
                  <a:gd name="T103" fmla="*/ 137 h 199"/>
                  <a:gd name="T104" fmla="*/ 54 w 335"/>
                  <a:gd name="T105" fmla="*/ 163 h 199"/>
                  <a:gd name="T106" fmla="*/ 82 w 335"/>
                  <a:gd name="T107" fmla="*/ 134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35" h="199">
                    <a:moveTo>
                      <a:pt x="82" y="134"/>
                    </a:moveTo>
                    <a:lnTo>
                      <a:pt x="103" y="131"/>
                    </a:lnTo>
                    <a:lnTo>
                      <a:pt x="114" y="113"/>
                    </a:lnTo>
                    <a:lnTo>
                      <a:pt x="159" y="116"/>
                    </a:lnTo>
                    <a:lnTo>
                      <a:pt x="159" y="129"/>
                    </a:lnTo>
                    <a:lnTo>
                      <a:pt x="137" y="132"/>
                    </a:lnTo>
                    <a:lnTo>
                      <a:pt x="145" y="151"/>
                    </a:lnTo>
                    <a:lnTo>
                      <a:pt x="124" y="163"/>
                    </a:lnTo>
                    <a:lnTo>
                      <a:pt x="135" y="183"/>
                    </a:lnTo>
                    <a:lnTo>
                      <a:pt x="155" y="179"/>
                    </a:lnTo>
                    <a:lnTo>
                      <a:pt x="168" y="199"/>
                    </a:lnTo>
                    <a:lnTo>
                      <a:pt x="189" y="193"/>
                    </a:lnTo>
                    <a:lnTo>
                      <a:pt x="190" y="171"/>
                    </a:lnTo>
                    <a:lnTo>
                      <a:pt x="241" y="148"/>
                    </a:lnTo>
                    <a:lnTo>
                      <a:pt x="249" y="159"/>
                    </a:lnTo>
                    <a:lnTo>
                      <a:pt x="264" y="152"/>
                    </a:lnTo>
                    <a:lnTo>
                      <a:pt x="258" y="141"/>
                    </a:lnTo>
                    <a:lnTo>
                      <a:pt x="273" y="131"/>
                    </a:lnTo>
                    <a:lnTo>
                      <a:pt x="296" y="135"/>
                    </a:lnTo>
                    <a:lnTo>
                      <a:pt x="308" y="103"/>
                    </a:lnTo>
                    <a:lnTo>
                      <a:pt x="335" y="92"/>
                    </a:lnTo>
                    <a:lnTo>
                      <a:pt x="334" y="81"/>
                    </a:lnTo>
                    <a:lnTo>
                      <a:pt x="320" y="37"/>
                    </a:lnTo>
                    <a:lnTo>
                      <a:pt x="285" y="46"/>
                    </a:lnTo>
                    <a:lnTo>
                      <a:pt x="249" y="34"/>
                    </a:lnTo>
                    <a:lnTo>
                      <a:pt x="228" y="46"/>
                    </a:lnTo>
                    <a:lnTo>
                      <a:pt x="220" y="28"/>
                    </a:lnTo>
                    <a:lnTo>
                      <a:pt x="189" y="42"/>
                    </a:lnTo>
                    <a:lnTo>
                      <a:pt x="196" y="72"/>
                    </a:lnTo>
                    <a:lnTo>
                      <a:pt x="171" y="81"/>
                    </a:lnTo>
                    <a:lnTo>
                      <a:pt x="167" y="62"/>
                    </a:lnTo>
                    <a:lnTo>
                      <a:pt x="131" y="72"/>
                    </a:lnTo>
                    <a:lnTo>
                      <a:pt x="130" y="54"/>
                    </a:lnTo>
                    <a:lnTo>
                      <a:pt x="113" y="55"/>
                    </a:lnTo>
                    <a:lnTo>
                      <a:pt x="130" y="26"/>
                    </a:lnTo>
                    <a:lnTo>
                      <a:pt x="143" y="26"/>
                    </a:lnTo>
                    <a:lnTo>
                      <a:pt x="151" y="6"/>
                    </a:lnTo>
                    <a:lnTo>
                      <a:pt x="124" y="0"/>
                    </a:lnTo>
                    <a:lnTo>
                      <a:pt x="99" y="23"/>
                    </a:lnTo>
                    <a:lnTo>
                      <a:pt x="86" y="14"/>
                    </a:lnTo>
                    <a:lnTo>
                      <a:pt x="60" y="45"/>
                    </a:lnTo>
                    <a:lnTo>
                      <a:pt x="60" y="69"/>
                    </a:lnTo>
                    <a:lnTo>
                      <a:pt x="48" y="75"/>
                    </a:lnTo>
                    <a:lnTo>
                      <a:pt x="31" y="72"/>
                    </a:lnTo>
                    <a:lnTo>
                      <a:pt x="20" y="78"/>
                    </a:lnTo>
                    <a:lnTo>
                      <a:pt x="12" y="70"/>
                    </a:lnTo>
                    <a:lnTo>
                      <a:pt x="0" y="83"/>
                    </a:lnTo>
                    <a:lnTo>
                      <a:pt x="2" y="93"/>
                    </a:lnTo>
                    <a:lnTo>
                      <a:pt x="22" y="94"/>
                    </a:lnTo>
                    <a:lnTo>
                      <a:pt x="16" y="111"/>
                    </a:lnTo>
                    <a:lnTo>
                      <a:pt x="27" y="127"/>
                    </a:lnTo>
                    <a:lnTo>
                      <a:pt x="21" y="137"/>
                    </a:lnTo>
                    <a:lnTo>
                      <a:pt x="54" y="163"/>
                    </a:lnTo>
                    <a:lnTo>
                      <a:pt x="82" y="134"/>
                    </a:lnTo>
                    <a:close/>
                  </a:path>
                </a:pathLst>
              </a:custGeom>
              <a:solidFill>
                <a:srgbClr val="FF0000"/>
              </a:solidFill>
              <a:ln w="3175">
                <a:solidFill>
                  <a:schemeClr val="bg1"/>
                </a:solidFill>
              </a:ln>
            </p:spPr>
            <p:txBody>
              <a:bodyPr lIns="51428" tIns="25714" rIns="51428" bIns="25714"/>
              <a:lstStyle/>
              <a:p>
                <a:pPr defTabSz="342900"/>
                <a:endParaRPr lang="pt-BR" sz="1350" kern="0">
                  <a:solidFill>
                    <a:prstClr val="black"/>
                  </a:solidFill>
                  <a:latin typeface="Gill Sans MT" panose="020B0502020104020203" pitchFamily="34" charset="0"/>
                  <a:cs typeface="Times New Roman" pitchFamily="18" charset="0"/>
                </a:endParaRPr>
              </a:p>
            </p:txBody>
          </p:sp>
          <p:sp>
            <p:nvSpPr>
              <p:cNvPr id="204" name="Freeform 78">
                <a:extLst>
                  <a:ext uri="{FF2B5EF4-FFF2-40B4-BE49-F238E27FC236}">
                    <a16:creationId xmlns:a16="http://schemas.microsoft.com/office/drawing/2014/main" id="{38AF5744-1222-C236-822A-1516D26DD7D8}"/>
                  </a:ext>
                </a:extLst>
              </p:cNvPr>
              <p:cNvSpPr>
                <a:spLocks/>
              </p:cNvSpPr>
              <p:nvPr/>
            </p:nvSpPr>
            <p:spPr bwMode="auto">
              <a:xfrm>
                <a:off x="11029435" y="3383059"/>
                <a:ext cx="632338" cy="242034"/>
              </a:xfrm>
              <a:custGeom>
                <a:avLst/>
                <a:gdLst>
                  <a:gd name="T0" fmla="*/ 519 w 551"/>
                  <a:gd name="T1" fmla="*/ 11 h 209"/>
                  <a:gd name="T2" fmla="*/ 484 w 551"/>
                  <a:gd name="T3" fmla="*/ 39 h 209"/>
                  <a:gd name="T4" fmla="*/ 475 w 551"/>
                  <a:gd name="T5" fmla="*/ 60 h 209"/>
                  <a:gd name="T6" fmla="*/ 452 w 551"/>
                  <a:gd name="T7" fmla="*/ 56 h 209"/>
                  <a:gd name="T8" fmla="*/ 400 w 551"/>
                  <a:gd name="T9" fmla="*/ 101 h 209"/>
                  <a:gd name="T10" fmla="*/ 366 w 551"/>
                  <a:gd name="T11" fmla="*/ 87 h 209"/>
                  <a:gd name="T12" fmla="*/ 335 w 551"/>
                  <a:gd name="T13" fmla="*/ 71 h 209"/>
                  <a:gd name="T14" fmla="*/ 348 w 551"/>
                  <a:gd name="T15" fmla="*/ 40 h 209"/>
                  <a:gd name="T16" fmla="*/ 370 w 551"/>
                  <a:gd name="T17" fmla="*/ 24 h 209"/>
                  <a:gd name="T18" fmla="*/ 314 w 551"/>
                  <a:gd name="T19" fmla="*/ 39 h 209"/>
                  <a:gd name="T20" fmla="*/ 265 w 551"/>
                  <a:gd name="T21" fmla="*/ 71 h 209"/>
                  <a:gd name="T22" fmla="*/ 213 w 551"/>
                  <a:gd name="T23" fmla="*/ 43 h 209"/>
                  <a:gd name="T24" fmla="*/ 154 w 551"/>
                  <a:gd name="T25" fmla="*/ 28 h 209"/>
                  <a:gd name="T26" fmla="*/ 119 w 551"/>
                  <a:gd name="T27" fmla="*/ 18 h 209"/>
                  <a:gd name="T28" fmla="*/ 72 w 551"/>
                  <a:gd name="T29" fmla="*/ 31 h 209"/>
                  <a:gd name="T30" fmla="*/ 62 w 551"/>
                  <a:gd name="T31" fmla="*/ 54 h 209"/>
                  <a:gd name="T32" fmla="*/ 52 w 551"/>
                  <a:gd name="T33" fmla="*/ 107 h 209"/>
                  <a:gd name="T34" fmla="*/ 0 w 551"/>
                  <a:gd name="T35" fmla="*/ 147 h 209"/>
                  <a:gd name="T36" fmla="*/ 44 w 551"/>
                  <a:gd name="T37" fmla="*/ 159 h 209"/>
                  <a:gd name="T38" fmla="*/ 61 w 551"/>
                  <a:gd name="T39" fmla="*/ 186 h 209"/>
                  <a:gd name="T40" fmla="*/ 79 w 551"/>
                  <a:gd name="T41" fmla="*/ 209 h 209"/>
                  <a:gd name="T42" fmla="*/ 121 w 551"/>
                  <a:gd name="T43" fmla="*/ 185 h 209"/>
                  <a:gd name="T44" fmla="*/ 145 w 551"/>
                  <a:gd name="T45" fmla="*/ 159 h 209"/>
                  <a:gd name="T46" fmla="*/ 190 w 551"/>
                  <a:gd name="T47" fmla="*/ 142 h 209"/>
                  <a:gd name="T48" fmla="*/ 227 w 551"/>
                  <a:gd name="T49" fmla="*/ 159 h 209"/>
                  <a:gd name="T50" fmla="*/ 249 w 551"/>
                  <a:gd name="T51" fmla="*/ 174 h 209"/>
                  <a:gd name="T52" fmla="*/ 296 w 551"/>
                  <a:gd name="T53" fmla="*/ 177 h 209"/>
                  <a:gd name="T54" fmla="*/ 319 w 551"/>
                  <a:gd name="T55" fmla="*/ 174 h 209"/>
                  <a:gd name="T56" fmla="*/ 348 w 551"/>
                  <a:gd name="T57" fmla="*/ 174 h 209"/>
                  <a:gd name="T58" fmla="*/ 363 w 551"/>
                  <a:gd name="T59" fmla="*/ 188 h 209"/>
                  <a:gd name="T60" fmla="*/ 397 w 551"/>
                  <a:gd name="T61" fmla="*/ 187 h 209"/>
                  <a:gd name="T62" fmla="*/ 435 w 551"/>
                  <a:gd name="T63" fmla="*/ 159 h 209"/>
                  <a:gd name="T64" fmla="*/ 490 w 551"/>
                  <a:gd name="T65" fmla="*/ 147 h 209"/>
                  <a:gd name="T66" fmla="*/ 547 w 551"/>
                  <a:gd name="T67" fmla="*/ 90 h 209"/>
                  <a:gd name="T68" fmla="*/ 546 w 551"/>
                  <a:gd name="T69" fmla="*/ 0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51" h="209">
                    <a:moveTo>
                      <a:pt x="546" y="0"/>
                    </a:moveTo>
                    <a:lnTo>
                      <a:pt x="519" y="11"/>
                    </a:lnTo>
                    <a:lnTo>
                      <a:pt x="507" y="43"/>
                    </a:lnTo>
                    <a:lnTo>
                      <a:pt x="484" y="39"/>
                    </a:lnTo>
                    <a:lnTo>
                      <a:pt x="469" y="49"/>
                    </a:lnTo>
                    <a:lnTo>
                      <a:pt x="475" y="60"/>
                    </a:lnTo>
                    <a:lnTo>
                      <a:pt x="460" y="67"/>
                    </a:lnTo>
                    <a:lnTo>
                      <a:pt x="452" y="56"/>
                    </a:lnTo>
                    <a:lnTo>
                      <a:pt x="401" y="79"/>
                    </a:lnTo>
                    <a:lnTo>
                      <a:pt x="400" y="101"/>
                    </a:lnTo>
                    <a:lnTo>
                      <a:pt x="379" y="107"/>
                    </a:lnTo>
                    <a:lnTo>
                      <a:pt x="366" y="87"/>
                    </a:lnTo>
                    <a:lnTo>
                      <a:pt x="346" y="91"/>
                    </a:lnTo>
                    <a:lnTo>
                      <a:pt x="335" y="71"/>
                    </a:lnTo>
                    <a:lnTo>
                      <a:pt x="356" y="59"/>
                    </a:lnTo>
                    <a:lnTo>
                      <a:pt x="348" y="40"/>
                    </a:lnTo>
                    <a:lnTo>
                      <a:pt x="370" y="37"/>
                    </a:lnTo>
                    <a:lnTo>
                      <a:pt x="370" y="24"/>
                    </a:lnTo>
                    <a:lnTo>
                      <a:pt x="325" y="21"/>
                    </a:lnTo>
                    <a:lnTo>
                      <a:pt x="314" y="39"/>
                    </a:lnTo>
                    <a:lnTo>
                      <a:pt x="293" y="42"/>
                    </a:lnTo>
                    <a:lnTo>
                      <a:pt x="265" y="71"/>
                    </a:lnTo>
                    <a:lnTo>
                      <a:pt x="232" y="45"/>
                    </a:lnTo>
                    <a:lnTo>
                      <a:pt x="213" y="43"/>
                    </a:lnTo>
                    <a:lnTo>
                      <a:pt x="189" y="70"/>
                    </a:lnTo>
                    <a:lnTo>
                      <a:pt x="154" y="28"/>
                    </a:lnTo>
                    <a:lnTo>
                      <a:pt x="134" y="26"/>
                    </a:lnTo>
                    <a:lnTo>
                      <a:pt x="119" y="18"/>
                    </a:lnTo>
                    <a:lnTo>
                      <a:pt x="106" y="29"/>
                    </a:lnTo>
                    <a:lnTo>
                      <a:pt x="72" y="31"/>
                    </a:lnTo>
                    <a:lnTo>
                      <a:pt x="51" y="29"/>
                    </a:lnTo>
                    <a:lnTo>
                      <a:pt x="62" y="54"/>
                    </a:lnTo>
                    <a:lnTo>
                      <a:pt x="65" y="95"/>
                    </a:lnTo>
                    <a:lnTo>
                      <a:pt x="52" y="107"/>
                    </a:lnTo>
                    <a:lnTo>
                      <a:pt x="8" y="127"/>
                    </a:lnTo>
                    <a:lnTo>
                      <a:pt x="0" y="147"/>
                    </a:lnTo>
                    <a:lnTo>
                      <a:pt x="27" y="143"/>
                    </a:lnTo>
                    <a:lnTo>
                      <a:pt x="44" y="159"/>
                    </a:lnTo>
                    <a:lnTo>
                      <a:pt x="37" y="181"/>
                    </a:lnTo>
                    <a:lnTo>
                      <a:pt x="61" y="186"/>
                    </a:lnTo>
                    <a:lnTo>
                      <a:pt x="62" y="202"/>
                    </a:lnTo>
                    <a:lnTo>
                      <a:pt x="79" y="209"/>
                    </a:lnTo>
                    <a:lnTo>
                      <a:pt x="100" y="206"/>
                    </a:lnTo>
                    <a:lnTo>
                      <a:pt x="121" y="185"/>
                    </a:lnTo>
                    <a:lnTo>
                      <a:pt x="128" y="162"/>
                    </a:lnTo>
                    <a:lnTo>
                      <a:pt x="145" y="159"/>
                    </a:lnTo>
                    <a:lnTo>
                      <a:pt x="163" y="145"/>
                    </a:lnTo>
                    <a:lnTo>
                      <a:pt x="190" y="142"/>
                    </a:lnTo>
                    <a:lnTo>
                      <a:pt x="210" y="159"/>
                    </a:lnTo>
                    <a:lnTo>
                      <a:pt x="227" y="159"/>
                    </a:lnTo>
                    <a:lnTo>
                      <a:pt x="231" y="173"/>
                    </a:lnTo>
                    <a:lnTo>
                      <a:pt x="249" y="174"/>
                    </a:lnTo>
                    <a:lnTo>
                      <a:pt x="262" y="187"/>
                    </a:lnTo>
                    <a:lnTo>
                      <a:pt x="296" y="177"/>
                    </a:lnTo>
                    <a:lnTo>
                      <a:pt x="306" y="156"/>
                    </a:lnTo>
                    <a:lnTo>
                      <a:pt x="319" y="174"/>
                    </a:lnTo>
                    <a:lnTo>
                      <a:pt x="334" y="163"/>
                    </a:lnTo>
                    <a:lnTo>
                      <a:pt x="348" y="174"/>
                    </a:lnTo>
                    <a:lnTo>
                      <a:pt x="348" y="186"/>
                    </a:lnTo>
                    <a:lnTo>
                      <a:pt x="363" y="188"/>
                    </a:lnTo>
                    <a:lnTo>
                      <a:pt x="373" y="202"/>
                    </a:lnTo>
                    <a:lnTo>
                      <a:pt x="397" y="187"/>
                    </a:lnTo>
                    <a:lnTo>
                      <a:pt x="427" y="191"/>
                    </a:lnTo>
                    <a:lnTo>
                      <a:pt x="435" y="159"/>
                    </a:lnTo>
                    <a:lnTo>
                      <a:pt x="459" y="167"/>
                    </a:lnTo>
                    <a:lnTo>
                      <a:pt x="490" y="147"/>
                    </a:lnTo>
                    <a:lnTo>
                      <a:pt x="529" y="159"/>
                    </a:lnTo>
                    <a:lnTo>
                      <a:pt x="547" y="90"/>
                    </a:lnTo>
                    <a:lnTo>
                      <a:pt x="551" y="35"/>
                    </a:lnTo>
                    <a:lnTo>
                      <a:pt x="546" y="0"/>
                    </a:lnTo>
                    <a:close/>
                  </a:path>
                </a:pathLst>
              </a:custGeom>
              <a:solidFill>
                <a:srgbClr val="FF3300"/>
              </a:solidFill>
              <a:ln w="3175">
                <a:solidFill>
                  <a:schemeClr val="bg1"/>
                </a:solidFill>
              </a:ln>
            </p:spPr>
            <p:txBody>
              <a:bodyPr lIns="51428" tIns="25714" rIns="51428" bIns="25714"/>
              <a:lstStyle/>
              <a:p>
                <a:pPr defTabSz="342900"/>
                <a:endParaRPr lang="pt-BR" sz="1350" kern="0">
                  <a:solidFill>
                    <a:prstClr val="black"/>
                  </a:solidFill>
                  <a:latin typeface="Gill Sans MT" panose="020B0502020104020203" pitchFamily="34" charset="0"/>
                  <a:cs typeface="Times New Roman" pitchFamily="18" charset="0"/>
                </a:endParaRPr>
              </a:p>
            </p:txBody>
          </p:sp>
          <p:sp>
            <p:nvSpPr>
              <p:cNvPr id="205" name="Freeform 85">
                <a:extLst>
                  <a:ext uri="{FF2B5EF4-FFF2-40B4-BE49-F238E27FC236}">
                    <a16:creationId xmlns:a16="http://schemas.microsoft.com/office/drawing/2014/main" id="{26DF55FD-4FDB-1EE3-DE4F-A43FE27E6746}"/>
                  </a:ext>
                </a:extLst>
              </p:cNvPr>
              <p:cNvSpPr>
                <a:spLocks/>
              </p:cNvSpPr>
              <p:nvPr/>
            </p:nvSpPr>
            <p:spPr bwMode="auto">
              <a:xfrm>
                <a:off x="10577274" y="2976581"/>
                <a:ext cx="538233" cy="779370"/>
              </a:xfrm>
              <a:custGeom>
                <a:avLst/>
                <a:gdLst>
                  <a:gd name="T0" fmla="*/ 463 w 469"/>
                  <a:gd name="T1" fmla="*/ 318 h 673"/>
                  <a:gd name="T2" fmla="*/ 430 w 469"/>
                  <a:gd name="T3" fmla="*/ 268 h 673"/>
                  <a:gd name="T4" fmla="*/ 420 w 469"/>
                  <a:gd name="T5" fmla="*/ 234 h 673"/>
                  <a:gd name="T6" fmla="*/ 425 w 469"/>
                  <a:gd name="T7" fmla="*/ 203 h 673"/>
                  <a:gd name="T8" fmla="*/ 402 w 469"/>
                  <a:gd name="T9" fmla="*/ 152 h 673"/>
                  <a:gd name="T10" fmla="*/ 409 w 469"/>
                  <a:gd name="T11" fmla="*/ 81 h 673"/>
                  <a:gd name="T12" fmla="*/ 386 w 469"/>
                  <a:gd name="T13" fmla="*/ 47 h 673"/>
                  <a:gd name="T14" fmla="*/ 373 w 469"/>
                  <a:gd name="T15" fmla="*/ 16 h 673"/>
                  <a:gd name="T16" fmla="*/ 339 w 469"/>
                  <a:gd name="T17" fmla="*/ 0 h 673"/>
                  <a:gd name="T18" fmla="*/ 338 w 469"/>
                  <a:gd name="T19" fmla="*/ 49 h 673"/>
                  <a:gd name="T20" fmla="*/ 258 w 469"/>
                  <a:gd name="T21" fmla="*/ 124 h 673"/>
                  <a:gd name="T22" fmla="*/ 246 w 469"/>
                  <a:gd name="T23" fmla="*/ 180 h 673"/>
                  <a:gd name="T24" fmla="*/ 269 w 469"/>
                  <a:gd name="T25" fmla="*/ 221 h 673"/>
                  <a:gd name="T26" fmla="*/ 234 w 469"/>
                  <a:gd name="T27" fmla="*/ 280 h 673"/>
                  <a:gd name="T28" fmla="*/ 240 w 469"/>
                  <a:gd name="T29" fmla="*/ 344 h 673"/>
                  <a:gd name="T30" fmla="*/ 217 w 469"/>
                  <a:gd name="T31" fmla="*/ 365 h 673"/>
                  <a:gd name="T32" fmla="*/ 158 w 469"/>
                  <a:gd name="T33" fmla="*/ 355 h 673"/>
                  <a:gd name="T34" fmla="*/ 71 w 469"/>
                  <a:gd name="T35" fmla="*/ 427 h 673"/>
                  <a:gd name="T36" fmla="*/ 27 w 469"/>
                  <a:gd name="T37" fmla="*/ 474 h 673"/>
                  <a:gd name="T38" fmla="*/ 6 w 469"/>
                  <a:gd name="T39" fmla="*/ 537 h 673"/>
                  <a:gd name="T40" fmla="*/ 25 w 469"/>
                  <a:gd name="T41" fmla="*/ 593 h 673"/>
                  <a:gd name="T42" fmla="*/ 41 w 469"/>
                  <a:gd name="T43" fmla="*/ 634 h 673"/>
                  <a:gd name="T44" fmla="*/ 114 w 469"/>
                  <a:gd name="T45" fmla="*/ 670 h 673"/>
                  <a:gd name="T46" fmla="*/ 157 w 469"/>
                  <a:gd name="T47" fmla="*/ 653 h 673"/>
                  <a:gd name="T48" fmla="*/ 178 w 469"/>
                  <a:gd name="T49" fmla="*/ 641 h 673"/>
                  <a:gd name="T50" fmla="*/ 199 w 469"/>
                  <a:gd name="T51" fmla="*/ 609 h 673"/>
                  <a:gd name="T52" fmla="*/ 192 w 469"/>
                  <a:gd name="T53" fmla="*/ 576 h 673"/>
                  <a:gd name="T54" fmla="*/ 206 w 469"/>
                  <a:gd name="T55" fmla="*/ 539 h 673"/>
                  <a:gd name="T56" fmla="*/ 239 w 469"/>
                  <a:gd name="T57" fmla="*/ 542 h 673"/>
                  <a:gd name="T58" fmla="*/ 286 w 469"/>
                  <a:gd name="T59" fmla="*/ 564 h 673"/>
                  <a:gd name="T60" fmla="*/ 316 w 469"/>
                  <a:gd name="T61" fmla="*/ 552 h 673"/>
                  <a:gd name="T62" fmla="*/ 347 w 469"/>
                  <a:gd name="T63" fmla="*/ 526 h 673"/>
                  <a:gd name="T64" fmla="*/ 371 w 469"/>
                  <a:gd name="T65" fmla="*/ 513 h 673"/>
                  <a:gd name="T66" fmla="*/ 402 w 469"/>
                  <a:gd name="T67" fmla="*/ 478 h 673"/>
                  <a:gd name="T68" fmla="*/ 459 w 469"/>
                  <a:gd name="T69" fmla="*/ 446 h 673"/>
                  <a:gd name="T70" fmla="*/ 445 w 469"/>
                  <a:gd name="T71" fmla="*/ 380 h 673"/>
                  <a:gd name="T72" fmla="*/ 469 w 469"/>
                  <a:gd name="T73" fmla="*/ 345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69" h="673">
                    <a:moveTo>
                      <a:pt x="469" y="345"/>
                    </a:moveTo>
                    <a:lnTo>
                      <a:pt x="463" y="318"/>
                    </a:lnTo>
                    <a:lnTo>
                      <a:pt x="438" y="318"/>
                    </a:lnTo>
                    <a:lnTo>
                      <a:pt x="430" y="268"/>
                    </a:lnTo>
                    <a:lnTo>
                      <a:pt x="432" y="245"/>
                    </a:lnTo>
                    <a:lnTo>
                      <a:pt x="420" y="234"/>
                    </a:lnTo>
                    <a:lnTo>
                      <a:pt x="419" y="214"/>
                    </a:lnTo>
                    <a:lnTo>
                      <a:pt x="425" y="203"/>
                    </a:lnTo>
                    <a:lnTo>
                      <a:pt x="408" y="189"/>
                    </a:lnTo>
                    <a:lnTo>
                      <a:pt x="402" y="152"/>
                    </a:lnTo>
                    <a:lnTo>
                      <a:pt x="418" y="126"/>
                    </a:lnTo>
                    <a:lnTo>
                      <a:pt x="409" y="81"/>
                    </a:lnTo>
                    <a:lnTo>
                      <a:pt x="389" y="66"/>
                    </a:lnTo>
                    <a:lnTo>
                      <a:pt x="386" y="47"/>
                    </a:lnTo>
                    <a:lnTo>
                      <a:pt x="400" y="18"/>
                    </a:lnTo>
                    <a:lnTo>
                      <a:pt x="373" y="16"/>
                    </a:lnTo>
                    <a:lnTo>
                      <a:pt x="353" y="12"/>
                    </a:lnTo>
                    <a:lnTo>
                      <a:pt x="339" y="0"/>
                    </a:lnTo>
                    <a:lnTo>
                      <a:pt x="342" y="21"/>
                    </a:lnTo>
                    <a:lnTo>
                      <a:pt x="338" y="49"/>
                    </a:lnTo>
                    <a:lnTo>
                      <a:pt x="286" y="85"/>
                    </a:lnTo>
                    <a:lnTo>
                      <a:pt x="258" y="124"/>
                    </a:lnTo>
                    <a:lnTo>
                      <a:pt x="240" y="162"/>
                    </a:lnTo>
                    <a:lnTo>
                      <a:pt x="246" y="180"/>
                    </a:lnTo>
                    <a:lnTo>
                      <a:pt x="266" y="200"/>
                    </a:lnTo>
                    <a:lnTo>
                      <a:pt x="269" y="221"/>
                    </a:lnTo>
                    <a:lnTo>
                      <a:pt x="231" y="261"/>
                    </a:lnTo>
                    <a:lnTo>
                      <a:pt x="234" y="280"/>
                    </a:lnTo>
                    <a:lnTo>
                      <a:pt x="252" y="310"/>
                    </a:lnTo>
                    <a:lnTo>
                      <a:pt x="240" y="344"/>
                    </a:lnTo>
                    <a:lnTo>
                      <a:pt x="228" y="364"/>
                    </a:lnTo>
                    <a:lnTo>
                      <a:pt x="217" y="365"/>
                    </a:lnTo>
                    <a:lnTo>
                      <a:pt x="178" y="348"/>
                    </a:lnTo>
                    <a:lnTo>
                      <a:pt x="158" y="355"/>
                    </a:lnTo>
                    <a:lnTo>
                      <a:pt x="137" y="388"/>
                    </a:lnTo>
                    <a:lnTo>
                      <a:pt x="71" y="427"/>
                    </a:lnTo>
                    <a:lnTo>
                      <a:pt x="30" y="452"/>
                    </a:lnTo>
                    <a:lnTo>
                      <a:pt x="27" y="474"/>
                    </a:lnTo>
                    <a:lnTo>
                      <a:pt x="28" y="515"/>
                    </a:lnTo>
                    <a:lnTo>
                      <a:pt x="6" y="537"/>
                    </a:lnTo>
                    <a:lnTo>
                      <a:pt x="0" y="564"/>
                    </a:lnTo>
                    <a:lnTo>
                      <a:pt x="25" y="593"/>
                    </a:lnTo>
                    <a:lnTo>
                      <a:pt x="14" y="631"/>
                    </a:lnTo>
                    <a:lnTo>
                      <a:pt x="41" y="634"/>
                    </a:lnTo>
                    <a:lnTo>
                      <a:pt x="65" y="673"/>
                    </a:lnTo>
                    <a:lnTo>
                      <a:pt x="114" y="670"/>
                    </a:lnTo>
                    <a:lnTo>
                      <a:pt x="132" y="651"/>
                    </a:lnTo>
                    <a:lnTo>
                      <a:pt x="157" y="653"/>
                    </a:lnTo>
                    <a:lnTo>
                      <a:pt x="168" y="639"/>
                    </a:lnTo>
                    <a:lnTo>
                      <a:pt x="178" y="641"/>
                    </a:lnTo>
                    <a:lnTo>
                      <a:pt x="181" y="621"/>
                    </a:lnTo>
                    <a:lnTo>
                      <a:pt x="199" y="609"/>
                    </a:lnTo>
                    <a:lnTo>
                      <a:pt x="203" y="587"/>
                    </a:lnTo>
                    <a:lnTo>
                      <a:pt x="192" y="576"/>
                    </a:lnTo>
                    <a:lnTo>
                      <a:pt x="190" y="556"/>
                    </a:lnTo>
                    <a:lnTo>
                      <a:pt x="206" y="539"/>
                    </a:lnTo>
                    <a:lnTo>
                      <a:pt x="228" y="556"/>
                    </a:lnTo>
                    <a:lnTo>
                      <a:pt x="239" y="542"/>
                    </a:lnTo>
                    <a:lnTo>
                      <a:pt x="264" y="564"/>
                    </a:lnTo>
                    <a:lnTo>
                      <a:pt x="286" y="564"/>
                    </a:lnTo>
                    <a:lnTo>
                      <a:pt x="300" y="552"/>
                    </a:lnTo>
                    <a:lnTo>
                      <a:pt x="316" y="552"/>
                    </a:lnTo>
                    <a:lnTo>
                      <a:pt x="340" y="544"/>
                    </a:lnTo>
                    <a:lnTo>
                      <a:pt x="347" y="526"/>
                    </a:lnTo>
                    <a:lnTo>
                      <a:pt x="370" y="524"/>
                    </a:lnTo>
                    <a:lnTo>
                      <a:pt x="371" y="513"/>
                    </a:lnTo>
                    <a:lnTo>
                      <a:pt x="394" y="498"/>
                    </a:lnTo>
                    <a:lnTo>
                      <a:pt x="402" y="478"/>
                    </a:lnTo>
                    <a:lnTo>
                      <a:pt x="446" y="458"/>
                    </a:lnTo>
                    <a:lnTo>
                      <a:pt x="459" y="446"/>
                    </a:lnTo>
                    <a:lnTo>
                      <a:pt x="456" y="405"/>
                    </a:lnTo>
                    <a:lnTo>
                      <a:pt x="445" y="380"/>
                    </a:lnTo>
                    <a:lnTo>
                      <a:pt x="458" y="367"/>
                    </a:lnTo>
                    <a:lnTo>
                      <a:pt x="469" y="345"/>
                    </a:lnTo>
                    <a:close/>
                  </a:path>
                </a:pathLst>
              </a:custGeom>
              <a:solidFill>
                <a:srgbClr val="FF3300"/>
              </a:solidFill>
              <a:ln w="3175">
                <a:solidFill>
                  <a:schemeClr val="bg1"/>
                </a:solidFill>
              </a:ln>
            </p:spPr>
            <p:txBody>
              <a:bodyPr lIns="51428" tIns="25714" rIns="51428" bIns="25714"/>
              <a:lstStyle/>
              <a:p>
                <a:pPr defTabSz="342900"/>
                <a:endParaRPr lang="pt-BR" sz="1350" kern="0">
                  <a:solidFill>
                    <a:prstClr val="black"/>
                  </a:solidFill>
                  <a:latin typeface="Gill Sans MT" panose="020B0502020104020203" pitchFamily="34" charset="0"/>
                  <a:cs typeface="Times New Roman" pitchFamily="18" charset="0"/>
                </a:endParaRPr>
              </a:p>
            </p:txBody>
          </p:sp>
          <p:grpSp>
            <p:nvGrpSpPr>
              <p:cNvPr id="206" name="Grupo 46">
                <a:extLst>
                  <a:ext uri="{FF2B5EF4-FFF2-40B4-BE49-F238E27FC236}">
                    <a16:creationId xmlns:a16="http://schemas.microsoft.com/office/drawing/2014/main" id="{AE33DC65-32E5-0F36-1E57-7F1A04FDF05C}"/>
                  </a:ext>
                </a:extLst>
              </p:cNvPr>
              <p:cNvGrpSpPr/>
              <p:nvPr/>
            </p:nvGrpSpPr>
            <p:grpSpPr>
              <a:xfrm>
                <a:off x="10304144" y="2826035"/>
                <a:ext cx="665617" cy="881280"/>
                <a:chOff x="3844989" y="1793707"/>
                <a:chExt cx="844933" cy="1118694"/>
              </a:xfrm>
              <a:solidFill>
                <a:srgbClr val="00B050"/>
              </a:solidFill>
            </p:grpSpPr>
            <p:sp>
              <p:nvSpPr>
                <p:cNvPr id="214" name="Freeform 53">
                  <a:extLst>
                    <a:ext uri="{FF2B5EF4-FFF2-40B4-BE49-F238E27FC236}">
                      <a16:creationId xmlns:a16="http://schemas.microsoft.com/office/drawing/2014/main" id="{5038EB22-8A1F-818A-DFA6-31BE99C9176D}"/>
                    </a:ext>
                  </a:extLst>
                </p:cNvPr>
                <p:cNvSpPr>
                  <a:spLocks/>
                </p:cNvSpPr>
                <p:nvPr/>
              </p:nvSpPr>
              <p:spPr bwMode="auto">
                <a:xfrm>
                  <a:off x="4391282" y="1933361"/>
                  <a:ext cx="37876" cy="32339"/>
                </a:xfrm>
                <a:custGeom>
                  <a:avLst/>
                  <a:gdLst>
                    <a:gd name="T0" fmla="*/ 9 w 26"/>
                    <a:gd name="T1" fmla="*/ 22 h 22"/>
                    <a:gd name="T2" fmla="*/ 17 w 26"/>
                    <a:gd name="T3" fmla="*/ 20 h 22"/>
                    <a:gd name="T4" fmla="*/ 20 w 26"/>
                    <a:gd name="T5" fmla="*/ 17 h 22"/>
                    <a:gd name="T6" fmla="*/ 26 w 26"/>
                    <a:gd name="T7" fmla="*/ 12 h 22"/>
                    <a:gd name="T8" fmla="*/ 23 w 26"/>
                    <a:gd name="T9" fmla="*/ 8 h 22"/>
                    <a:gd name="T10" fmla="*/ 25 w 26"/>
                    <a:gd name="T11" fmla="*/ 2 h 22"/>
                    <a:gd name="T12" fmla="*/ 22 w 26"/>
                    <a:gd name="T13" fmla="*/ 0 h 22"/>
                    <a:gd name="T14" fmla="*/ 16 w 26"/>
                    <a:gd name="T15" fmla="*/ 5 h 22"/>
                    <a:gd name="T16" fmla="*/ 3 w 26"/>
                    <a:gd name="T17" fmla="*/ 8 h 22"/>
                    <a:gd name="T18" fmla="*/ 0 w 26"/>
                    <a:gd name="T19" fmla="*/ 14 h 22"/>
                    <a:gd name="T20" fmla="*/ 5 w 26"/>
                    <a:gd name="T21" fmla="*/ 22 h 22"/>
                    <a:gd name="T22" fmla="*/ 9 w 26"/>
                    <a:gd name="T23"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22">
                      <a:moveTo>
                        <a:pt x="9" y="22"/>
                      </a:moveTo>
                      <a:lnTo>
                        <a:pt x="17" y="20"/>
                      </a:lnTo>
                      <a:lnTo>
                        <a:pt x="20" y="17"/>
                      </a:lnTo>
                      <a:lnTo>
                        <a:pt x="26" y="12"/>
                      </a:lnTo>
                      <a:lnTo>
                        <a:pt x="23" y="8"/>
                      </a:lnTo>
                      <a:lnTo>
                        <a:pt x="25" y="2"/>
                      </a:lnTo>
                      <a:lnTo>
                        <a:pt x="22" y="0"/>
                      </a:lnTo>
                      <a:lnTo>
                        <a:pt x="16" y="5"/>
                      </a:lnTo>
                      <a:lnTo>
                        <a:pt x="3" y="8"/>
                      </a:lnTo>
                      <a:lnTo>
                        <a:pt x="0" y="14"/>
                      </a:lnTo>
                      <a:lnTo>
                        <a:pt x="5" y="22"/>
                      </a:lnTo>
                      <a:lnTo>
                        <a:pt x="9" y="22"/>
                      </a:lnTo>
                      <a:close/>
                    </a:path>
                  </a:pathLst>
                </a:custGeom>
                <a:grpFill/>
                <a:ln w="3175">
                  <a:solidFill>
                    <a:schemeClr val="bg1"/>
                  </a:solidFill>
                </a:ln>
              </p:spPr>
              <p:txBody>
                <a:bodyPr lIns="51428" tIns="25714" rIns="51428" bIns="25714"/>
                <a:lstStyle/>
                <a:p>
                  <a:pPr defTabSz="342900">
                    <a:defRPr/>
                  </a:pPr>
                  <a:endParaRPr lang="pt-BR" sz="1350" kern="0">
                    <a:solidFill>
                      <a:prstClr val="black"/>
                    </a:solidFill>
                    <a:latin typeface="Gill Sans MT" panose="020B0502020104020203" pitchFamily="34" charset="0"/>
                    <a:cs typeface="Times New Roman" pitchFamily="18" charset="0"/>
                  </a:endParaRPr>
                </a:p>
              </p:txBody>
            </p:sp>
            <p:sp>
              <p:nvSpPr>
                <p:cNvPr id="215" name="Freeform 89">
                  <a:extLst>
                    <a:ext uri="{FF2B5EF4-FFF2-40B4-BE49-F238E27FC236}">
                      <a16:creationId xmlns:a16="http://schemas.microsoft.com/office/drawing/2014/main" id="{49573692-BF43-B765-AEA2-6917C37455CE}"/>
                    </a:ext>
                  </a:extLst>
                </p:cNvPr>
                <p:cNvSpPr>
                  <a:spLocks/>
                </p:cNvSpPr>
                <p:nvPr/>
              </p:nvSpPr>
              <p:spPr bwMode="auto">
                <a:xfrm>
                  <a:off x="3844989" y="1793707"/>
                  <a:ext cx="844933" cy="1118694"/>
                </a:xfrm>
                <a:custGeom>
                  <a:avLst/>
                  <a:gdLst>
                    <a:gd name="T0" fmla="*/ 266 w 580"/>
                    <a:gd name="T1" fmla="*/ 645 h 761"/>
                    <a:gd name="T2" fmla="*/ 309 w 580"/>
                    <a:gd name="T3" fmla="*/ 557 h 761"/>
                    <a:gd name="T4" fmla="*/ 416 w 580"/>
                    <a:gd name="T5" fmla="*/ 478 h 761"/>
                    <a:gd name="T6" fmla="*/ 478 w 580"/>
                    <a:gd name="T7" fmla="*/ 474 h 761"/>
                    <a:gd name="T8" fmla="*/ 469 w 580"/>
                    <a:gd name="T9" fmla="*/ 391 h 761"/>
                    <a:gd name="T10" fmla="*/ 484 w 580"/>
                    <a:gd name="T11" fmla="*/ 310 h 761"/>
                    <a:gd name="T12" fmla="*/ 524 w 580"/>
                    <a:gd name="T13" fmla="*/ 215 h 761"/>
                    <a:gd name="T14" fmla="*/ 577 w 580"/>
                    <a:gd name="T15" fmla="*/ 130 h 761"/>
                    <a:gd name="T16" fmla="*/ 554 w 580"/>
                    <a:gd name="T17" fmla="*/ 134 h 761"/>
                    <a:gd name="T18" fmla="*/ 531 w 580"/>
                    <a:gd name="T19" fmla="*/ 130 h 761"/>
                    <a:gd name="T20" fmla="*/ 469 w 580"/>
                    <a:gd name="T21" fmla="*/ 94 h 761"/>
                    <a:gd name="T22" fmla="*/ 458 w 580"/>
                    <a:gd name="T23" fmla="*/ 98 h 761"/>
                    <a:gd name="T24" fmla="*/ 453 w 580"/>
                    <a:gd name="T25" fmla="*/ 103 h 761"/>
                    <a:gd name="T26" fmla="*/ 444 w 580"/>
                    <a:gd name="T27" fmla="*/ 98 h 761"/>
                    <a:gd name="T28" fmla="*/ 426 w 580"/>
                    <a:gd name="T29" fmla="*/ 102 h 761"/>
                    <a:gd name="T30" fmla="*/ 423 w 580"/>
                    <a:gd name="T31" fmla="*/ 103 h 761"/>
                    <a:gd name="T32" fmla="*/ 414 w 580"/>
                    <a:gd name="T33" fmla="*/ 106 h 761"/>
                    <a:gd name="T34" fmla="*/ 390 w 580"/>
                    <a:gd name="T35" fmla="*/ 122 h 761"/>
                    <a:gd name="T36" fmla="*/ 382 w 580"/>
                    <a:gd name="T37" fmla="*/ 124 h 761"/>
                    <a:gd name="T38" fmla="*/ 376 w 580"/>
                    <a:gd name="T39" fmla="*/ 131 h 761"/>
                    <a:gd name="T40" fmla="*/ 369 w 580"/>
                    <a:gd name="T41" fmla="*/ 146 h 761"/>
                    <a:gd name="T42" fmla="*/ 355 w 580"/>
                    <a:gd name="T43" fmla="*/ 130 h 761"/>
                    <a:gd name="T44" fmla="*/ 360 w 580"/>
                    <a:gd name="T45" fmla="*/ 108 h 761"/>
                    <a:gd name="T46" fmla="*/ 361 w 580"/>
                    <a:gd name="T47" fmla="*/ 92 h 761"/>
                    <a:gd name="T48" fmla="*/ 367 w 580"/>
                    <a:gd name="T49" fmla="*/ 79 h 761"/>
                    <a:gd name="T50" fmla="*/ 358 w 580"/>
                    <a:gd name="T51" fmla="*/ 81 h 761"/>
                    <a:gd name="T52" fmla="*/ 345 w 580"/>
                    <a:gd name="T53" fmla="*/ 89 h 761"/>
                    <a:gd name="T54" fmla="*/ 332 w 580"/>
                    <a:gd name="T55" fmla="*/ 81 h 761"/>
                    <a:gd name="T56" fmla="*/ 358 w 580"/>
                    <a:gd name="T57" fmla="*/ 68 h 761"/>
                    <a:gd name="T58" fmla="*/ 354 w 580"/>
                    <a:gd name="T59" fmla="*/ 64 h 761"/>
                    <a:gd name="T60" fmla="*/ 342 w 580"/>
                    <a:gd name="T61" fmla="*/ 53 h 761"/>
                    <a:gd name="T62" fmla="*/ 336 w 580"/>
                    <a:gd name="T63" fmla="*/ 41 h 761"/>
                    <a:gd name="T64" fmla="*/ 334 w 580"/>
                    <a:gd name="T65" fmla="*/ 34 h 761"/>
                    <a:gd name="T66" fmla="*/ 326 w 580"/>
                    <a:gd name="T67" fmla="*/ 29 h 761"/>
                    <a:gd name="T68" fmla="*/ 316 w 580"/>
                    <a:gd name="T69" fmla="*/ 26 h 761"/>
                    <a:gd name="T70" fmla="*/ 303 w 580"/>
                    <a:gd name="T71" fmla="*/ 33 h 761"/>
                    <a:gd name="T72" fmla="*/ 292 w 580"/>
                    <a:gd name="T73" fmla="*/ 34 h 761"/>
                    <a:gd name="T74" fmla="*/ 288 w 580"/>
                    <a:gd name="T75" fmla="*/ 46 h 761"/>
                    <a:gd name="T76" fmla="*/ 288 w 580"/>
                    <a:gd name="T77" fmla="*/ 43 h 761"/>
                    <a:gd name="T78" fmla="*/ 279 w 580"/>
                    <a:gd name="T79" fmla="*/ 31 h 761"/>
                    <a:gd name="T80" fmla="*/ 284 w 580"/>
                    <a:gd name="T81" fmla="*/ 14 h 761"/>
                    <a:gd name="T82" fmla="*/ 283 w 580"/>
                    <a:gd name="T83" fmla="*/ 8 h 761"/>
                    <a:gd name="T84" fmla="*/ 265 w 580"/>
                    <a:gd name="T85" fmla="*/ 11 h 761"/>
                    <a:gd name="T86" fmla="*/ 247 w 580"/>
                    <a:gd name="T87" fmla="*/ 6 h 761"/>
                    <a:gd name="T88" fmla="*/ 219 w 580"/>
                    <a:gd name="T89" fmla="*/ 10 h 761"/>
                    <a:gd name="T90" fmla="*/ 180 w 580"/>
                    <a:gd name="T91" fmla="*/ 119 h 761"/>
                    <a:gd name="T92" fmla="*/ 127 w 580"/>
                    <a:gd name="T93" fmla="*/ 178 h 761"/>
                    <a:gd name="T94" fmla="*/ 127 w 580"/>
                    <a:gd name="T95" fmla="*/ 229 h 761"/>
                    <a:gd name="T96" fmla="*/ 44 w 580"/>
                    <a:gd name="T97" fmla="*/ 325 h 761"/>
                    <a:gd name="T98" fmla="*/ 17 w 580"/>
                    <a:gd name="T99" fmla="*/ 370 h 761"/>
                    <a:gd name="T100" fmla="*/ 95 w 580"/>
                    <a:gd name="T101" fmla="*/ 416 h 761"/>
                    <a:gd name="T102" fmla="*/ 107 w 580"/>
                    <a:gd name="T103" fmla="*/ 531 h 761"/>
                    <a:gd name="T104" fmla="*/ 154 w 580"/>
                    <a:gd name="T105" fmla="*/ 576 h 761"/>
                    <a:gd name="T106" fmla="*/ 179 w 580"/>
                    <a:gd name="T107" fmla="*/ 586 h 761"/>
                    <a:gd name="T108" fmla="*/ 166 w 580"/>
                    <a:gd name="T109" fmla="*/ 602 h 761"/>
                    <a:gd name="T110" fmla="*/ 144 w 580"/>
                    <a:gd name="T111" fmla="*/ 642 h 761"/>
                    <a:gd name="T112" fmla="*/ 169 w 580"/>
                    <a:gd name="T113" fmla="*/ 685 h 761"/>
                    <a:gd name="T114" fmla="*/ 207 w 580"/>
                    <a:gd name="T115" fmla="*/ 725 h 761"/>
                    <a:gd name="T116" fmla="*/ 263 w 580"/>
                    <a:gd name="T117" fmla="*/ 723 h 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80" h="761">
                      <a:moveTo>
                        <a:pt x="238" y="694"/>
                      </a:moveTo>
                      <a:lnTo>
                        <a:pt x="244" y="667"/>
                      </a:lnTo>
                      <a:lnTo>
                        <a:pt x="266" y="645"/>
                      </a:lnTo>
                      <a:lnTo>
                        <a:pt x="265" y="604"/>
                      </a:lnTo>
                      <a:lnTo>
                        <a:pt x="268" y="582"/>
                      </a:lnTo>
                      <a:lnTo>
                        <a:pt x="309" y="557"/>
                      </a:lnTo>
                      <a:lnTo>
                        <a:pt x="375" y="518"/>
                      </a:lnTo>
                      <a:lnTo>
                        <a:pt x="396" y="485"/>
                      </a:lnTo>
                      <a:lnTo>
                        <a:pt x="416" y="478"/>
                      </a:lnTo>
                      <a:lnTo>
                        <a:pt x="455" y="495"/>
                      </a:lnTo>
                      <a:lnTo>
                        <a:pt x="466" y="494"/>
                      </a:lnTo>
                      <a:lnTo>
                        <a:pt x="478" y="474"/>
                      </a:lnTo>
                      <a:lnTo>
                        <a:pt x="490" y="440"/>
                      </a:lnTo>
                      <a:lnTo>
                        <a:pt x="472" y="410"/>
                      </a:lnTo>
                      <a:lnTo>
                        <a:pt x="469" y="391"/>
                      </a:lnTo>
                      <a:lnTo>
                        <a:pt x="507" y="351"/>
                      </a:lnTo>
                      <a:lnTo>
                        <a:pt x="504" y="330"/>
                      </a:lnTo>
                      <a:lnTo>
                        <a:pt x="484" y="310"/>
                      </a:lnTo>
                      <a:lnTo>
                        <a:pt x="478" y="292"/>
                      </a:lnTo>
                      <a:lnTo>
                        <a:pt x="496" y="254"/>
                      </a:lnTo>
                      <a:lnTo>
                        <a:pt x="524" y="215"/>
                      </a:lnTo>
                      <a:lnTo>
                        <a:pt x="576" y="179"/>
                      </a:lnTo>
                      <a:lnTo>
                        <a:pt x="580" y="151"/>
                      </a:lnTo>
                      <a:lnTo>
                        <a:pt x="577" y="130"/>
                      </a:lnTo>
                      <a:lnTo>
                        <a:pt x="562" y="126"/>
                      </a:lnTo>
                      <a:lnTo>
                        <a:pt x="564" y="133"/>
                      </a:lnTo>
                      <a:lnTo>
                        <a:pt x="554" y="134"/>
                      </a:lnTo>
                      <a:lnTo>
                        <a:pt x="552" y="129"/>
                      </a:lnTo>
                      <a:lnTo>
                        <a:pt x="546" y="132"/>
                      </a:lnTo>
                      <a:lnTo>
                        <a:pt x="531" y="130"/>
                      </a:lnTo>
                      <a:lnTo>
                        <a:pt x="522" y="121"/>
                      </a:lnTo>
                      <a:lnTo>
                        <a:pt x="498" y="111"/>
                      </a:lnTo>
                      <a:lnTo>
                        <a:pt x="469" y="94"/>
                      </a:lnTo>
                      <a:lnTo>
                        <a:pt x="453" y="93"/>
                      </a:lnTo>
                      <a:lnTo>
                        <a:pt x="451" y="95"/>
                      </a:lnTo>
                      <a:lnTo>
                        <a:pt x="458" y="98"/>
                      </a:lnTo>
                      <a:lnTo>
                        <a:pt x="457" y="101"/>
                      </a:lnTo>
                      <a:lnTo>
                        <a:pt x="451" y="98"/>
                      </a:lnTo>
                      <a:lnTo>
                        <a:pt x="453" y="103"/>
                      </a:lnTo>
                      <a:lnTo>
                        <a:pt x="447" y="104"/>
                      </a:lnTo>
                      <a:lnTo>
                        <a:pt x="445" y="96"/>
                      </a:lnTo>
                      <a:lnTo>
                        <a:pt x="444" y="98"/>
                      </a:lnTo>
                      <a:lnTo>
                        <a:pt x="444" y="107"/>
                      </a:lnTo>
                      <a:lnTo>
                        <a:pt x="437" y="106"/>
                      </a:lnTo>
                      <a:lnTo>
                        <a:pt x="426" y="102"/>
                      </a:lnTo>
                      <a:lnTo>
                        <a:pt x="430" y="96"/>
                      </a:lnTo>
                      <a:lnTo>
                        <a:pt x="426" y="95"/>
                      </a:lnTo>
                      <a:lnTo>
                        <a:pt x="423" y="103"/>
                      </a:lnTo>
                      <a:lnTo>
                        <a:pt x="421" y="96"/>
                      </a:lnTo>
                      <a:lnTo>
                        <a:pt x="417" y="106"/>
                      </a:lnTo>
                      <a:lnTo>
                        <a:pt x="414" y="106"/>
                      </a:lnTo>
                      <a:lnTo>
                        <a:pt x="406" y="118"/>
                      </a:lnTo>
                      <a:lnTo>
                        <a:pt x="393" y="125"/>
                      </a:lnTo>
                      <a:lnTo>
                        <a:pt x="390" y="122"/>
                      </a:lnTo>
                      <a:lnTo>
                        <a:pt x="387" y="124"/>
                      </a:lnTo>
                      <a:lnTo>
                        <a:pt x="385" y="122"/>
                      </a:lnTo>
                      <a:lnTo>
                        <a:pt x="382" y="124"/>
                      </a:lnTo>
                      <a:lnTo>
                        <a:pt x="383" y="120"/>
                      </a:lnTo>
                      <a:lnTo>
                        <a:pt x="380" y="120"/>
                      </a:lnTo>
                      <a:lnTo>
                        <a:pt x="376" y="131"/>
                      </a:lnTo>
                      <a:lnTo>
                        <a:pt x="380" y="145"/>
                      </a:lnTo>
                      <a:lnTo>
                        <a:pt x="378" y="147"/>
                      </a:lnTo>
                      <a:lnTo>
                        <a:pt x="369" y="146"/>
                      </a:lnTo>
                      <a:lnTo>
                        <a:pt x="364" y="161"/>
                      </a:lnTo>
                      <a:lnTo>
                        <a:pt x="365" y="142"/>
                      </a:lnTo>
                      <a:lnTo>
                        <a:pt x="355" y="130"/>
                      </a:lnTo>
                      <a:lnTo>
                        <a:pt x="353" y="126"/>
                      </a:lnTo>
                      <a:lnTo>
                        <a:pt x="357" y="122"/>
                      </a:lnTo>
                      <a:lnTo>
                        <a:pt x="360" y="108"/>
                      </a:lnTo>
                      <a:lnTo>
                        <a:pt x="367" y="98"/>
                      </a:lnTo>
                      <a:lnTo>
                        <a:pt x="360" y="94"/>
                      </a:lnTo>
                      <a:lnTo>
                        <a:pt x="361" y="92"/>
                      </a:lnTo>
                      <a:lnTo>
                        <a:pt x="368" y="95"/>
                      </a:lnTo>
                      <a:lnTo>
                        <a:pt x="370" y="91"/>
                      </a:lnTo>
                      <a:lnTo>
                        <a:pt x="367" y="79"/>
                      </a:lnTo>
                      <a:lnTo>
                        <a:pt x="359" y="74"/>
                      </a:lnTo>
                      <a:lnTo>
                        <a:pt x="354" y="76"/>
                      </a:lnTo>
                      <a:lnTo>
                        <a:pt x="358" y="81"/>
                      </a:lnTo>
                      <a:lnTo>
                        <a:pt x="351" y="78"/>
                      </a:lnTo>
                      <a:lnTo>
                        <a:pt x="342" y="84"/>
                      </a:lnTo>
                      <a:lnTo>
                        <a:pt x="345" y="89"/>
                      </a:lnTo>
                      <a:lnTo>
                        <a:pt x="341" y="89"/>
                      </a:lnTo>
                      <a:lnTo>
                        <a:pt x="337" y="82"/>
                      </a:lnTo>
                      <a:lnTo>
                        <a:pt x="332" y="81"/>
                      </a:lnTo>
                      <a:lnTo>
                        <a:pt x="343" y="78"/>
                      </a:lnTo>
                      <a:lnTo>
                        <a:pt x="342" y="76"/>
                      </a:lnTo>
                      <a:lnTo>
                        <a:pt x="358" y="68"/>
                      </a:lnTo>
                      <a:lnTo>
                        <a:pt x="356" y="66"/>
                      </a:lnTo>
                      <a:lnTo>
                        <a:pt x="350" y="67"/>
                      </a:lnTo>
                      <a:lnTo>
                        <a:pt x="354" y="64"/>
                      </a:lnTo>
                      <a:lnTo>
                        <a:pt x="349" y="54"/>
                      </a:lnTo>
                      <a:lnTo>
                        <a:pt x="345" y="56"/>
                      </a:lnTo>
                      <a:lnTo>
                        <a:pt x="342" y="53"/>
                      </a:lnTo>
                      <a:lnTo>
                        <a:pt x="347" y="48"/>
                      </a:lnTo>
                      <a:lnTo>
                        <a:pt x="338" y="49"/>
                      </a:lnTo>
                      <a:lnTo>
                        <a:pt x="336" y="41"/>
                      </a:lnTo>
                      <a:lnTo>
                        <a:pt x="343" y="39"/>
                      </a:lnTo>
                      <a:lnTo>
                        <a:pt x="341" y="36"/>
                      </a:lnTo>
                      <a:lnTo>
                        <a:pt x="334" y="34"/>
                      </a:lnTo>
                      <a:lnTo>
                        <a:pt x="337" y="26"/>
                      </a:lnTo>
                      <a:lnTo>
                        <a:pt x="333" y="21"/>
                      </a:lnTo>
                      <a:lnTo>
                        <a:pt x="326" y="29"/>
                      </a:lnTo>
                      <a:lnTo>
                        <a:pt x="323" y="23"/>
                      </a:lnTo>
                      <a:lnTo>
                        <a:pt x="319" y="28"/>
                      </a:lnTo>
                      <a:lnTo>
                        <a:pt x="316" y="26"/>
                      </a:lnTo>
                      <a:lnTo>
                        <a:pt x="317" y="23"/>
                      </a:lnTo>
                      <a:lnTo>
                        <a:pt x="310" y="25"/>
                      </a:lnTo>
                      <a:lnTo>
                        <a:pt x="303" y="33"/>
                      </a:lnTo>
                      <a:lnTo>
                        <a:pt x="300" y="29"/>
                      </a:lnTo>
                      <a:lnTo>
                        <a:pt x="298" y="35"/>
                      </a:lnTo>
                      <a:lnTo>
                        <a:pt x="292" y="34"/>
                      </a:lnTo>
                      <a:lnTo>
                        <a:pt x="289" y="38"/>
                      </a:lnTo>
                      <a:lnTo>
                        <a:pt x="292" y="44"/>
                      </a:lnTo>
                      <a:lnTo>
                        <a:pt x="288" y="46"/>
                      </a:lnTo>
                      <a:lnTo>
                        <a:pt x="296" y="53"/>
                      </a:lnTo>
                      <a:lnTo>
                        <a:pt x="283" y="46"/>
                      </a:lnTo>
                      <a:lnTo>
                        <a:pt x="288" y="43"/>
                      </a:lnTo>
                      <a:lnTo>
                        <a:pt x="287" y="38"/>
                      </a:lnTo>
                      <a:lnTo>
                        <a:pt x="280" y="38"/>
                      </a:lnTo>
                      <a:lnTo>
                        <a:pt x="279" y="31"/>
                      </a:lnTo>
                      <a:lnTo>
                        <a:pt x="287" y="26"/>
                      </a:lnTo>
                      <a:lnTo>
                        <a:pt x="288" y="18"/>
                      </a:lnTo>
                      <a:lnTo>
                        <a:pt x="284" y="14"/>
                      </a:lnTo>
                      <a:lnTo>
                        <a:pt x="295" y="10"/>
                      </a:lnTo>
                      <a:lnTo>
                        <a:pt x="294" y="5"/>
                      </a:lnTo>
                      <a:lnTo>
                        <a:pt x="283" y="8"/>
                      </a:lnTo>
                      <a:lnTo>
                        <a:pt x="283" y="11"/>
                      </a:lnTo>
                      <a:lnTo>
                        <a:pt x="271" y="13"/>
                      </a:lnTo>
                      <a:lnTo>
                        <a:pt x="265" y="11"/>
                      </a:lnTo>
                      <a:lnTo>
                        <a:pt x="264" y="5"/>
                      </a:lnTo>
                      <a:lnTo>
                        <a:pt x="255" y="0"/>
                      </a:lnTo>
                      <a:lnTo>
                        <a:pt x="247" y="6"/>
                      </a:lnTo>
                      <a:lnTo>
                        <a:pt x="238" y="1"/>
                      </a:lnTo>
                      <a:lnTo>
                        <a:pt x="226" y="3"/>
                      </a:lnTo>
                      <a:lnTo>
                        <a:pt x="219" y="10"/>
                      </a:lnTo>
                      <a:lnTo>
                        <a:pt x="209" y="40"/>
                      </a:lnTo>
                      <a:lnTo>
                        <a:pt x="196" y="80"/>
                      </a:lnTo>
                      <a:lnTo>
                        <a:pt x="180" y="119"/>
                      </a:lnTo>
                      <a:lnTo>
                        <a:pt x="168" y="132"/>
                      </a:lnTo>
                      <a:lnTo>
                        <a:pt x="135" y="165"/>
                      </a:lnTo>
                      <a:lnTo>
                        <a:pt x="127" y="178"/>
                      </a:lnTo>
                      <a:lnTo>
                        <a:pt x="125" y="185"/>
                      </a:lnTo>
                      <a:lnTo>
                        <a:pt x="130" y="210"/>
                      </a:lnTo>
                      <a:lnTo>
                        <a:pt x="127" y="229"/>
                      </a:lnTo>
                      <a:lnTo>
                        <a:pt x="96" y="269"/>
                      </a:lnTo>
                      <a:lnTo>
                        <a:pt x="77" y="296"/>
                      </a:lnTo>
                      <a:lnTo>
                        <a:pt x="44" y="325"/>
                      </a:lnTo>
                      <a:lnTo>
                        <a:pt x="5" y="332"/>
                      </a:lnTo>
                      <a:lnTo>
                        <a:pt x="0" y="343"/>
                      </a:lnTo>
                      <a:lnTo>
                        <a:pt x="17" y="370"/>
                      </a:lnTo>
                      <a:lnTo>
                        <a:pt x="42" y="357"/>
                      </a:lnTo>
                      <a:lnTo>
                        <a:pt x="73" y="363"/>
                      </a:lnTo>
                      <a:lnTo>
                        <a:pt x="95" y="416"/>
                      </a:lnTo>
                      <a:lnTo>
                        <a:pt x="100" y="476"/>
                      </a:lnTo>
                      <a:lnTo>
                        <a:pt x="96" y="513"/>
                      </a:lnTo>
                      <a:lnTo>
                        <a:pt x="107" y="531"/>
                      </a:lnTo>
                      <a:lnTo>
                        <a:pt x="127" y="542"/>
                      </a:lnTo>
                      <a:lnTo>
                        <a:pt x="143" y="552"/>
                      </a:lnTo>
                      <a:lnTo>
                        <a:pt x="154" y="576"/>
                      </a:lnTo>
                      <a:lnTo>
                        <a:pt x="177" y="552"/>
                      </a:lnTo>
                      <a:lnTo>
                        <a:pt x="192" y="560"/>
                      </a:lnTo>
                      <a:lnTo>
                        <a:pt x="179" y="586"/>
                      </a:lnTo>
                      <a:lnTo>
                        <a:pt x="202" y="597"/>
                      </a:lnTo>
                      <a:lnTo>
                        <a:pt x="200" y="611"/>
                      </a:lnTo>
                      <a:lnTo>
                        <a:pt x="166" y="602"/>
                      </a:lnTo>
                      <a:lnTo>
                        <a:pt x="156" y="609"/>
                      </a:lnTo>
                      <a:lnTo>
                        <a:pt x="161" y="642"/>
                      </a:lnTo>
                      <a:lnTo>
                        <a:pt x="144" y="642"/>
                      </a:lnTo>
                      <a:lnTo>
                        <a:pt x="144" y="656"/>
                      </a:lnTo>
                      <a:lnTo>
                        <a:pt x="164" y="662"/>
                      </a:lnTo>
                      <a:lnTo>
                        <a:pt x="169" y="685"/>
                      </a:lnTo>
                      <a:lnTo>
                        <a:pt x="191" y="699"/>
                      </a:lnTo>
                      <a:lnTo>
                        <a:pt x="183" y="710"/>
                      </a:lnTo>
                      <a:lnTo>
                        <a:pt x="207" y="725"/>
                      </a:lnTo>
                      <a:lnTo>
                        <a:pt x="215" y="749"/>
                      </a:lnTo>
                      <a:lnTo>
                        <a:pt x="252" y="761"/>
                      </a:lnTo>
                      <a:lnTo>
                        <a:pt x="263" y="723"/>
                      </a:lnTo>
                      <a:lnTo>
                        <a:pt x="238" y="694"/>
                      </a:lnTo>
                      <a:close/>
                    </a:path>
                  </a:pathLst>
                </a:custGeom>
                <a:grpFill/>
                <a:ln w="3175">
                  <a:solidFill>
                    <a:schemeClr val="bg1"/>
                  </a:solidFill>
                </a:ln>
              </p:spPr>
              <p:txBody>
                <a:bodyPr lIns="51428" tIns="25714" rIns="51428" bIns="25714"/>
                <a:lstStyle/>
                <a:p>
                  <a:pPr defTabSz="342900">
                    <a:defRPr/>
                  </a:pPr>
                  <a:endParaRPr lang="pt-BR" sz="1350" kern="0">
                    <a:solidFill>
                      <a:prstClr val="black"/>
                    </a:solidFill>
                    <a:latin typeface="Gill Sans MT" panose="020B0502020104020203" pitchFamily="34" charset="0"/>
                    <a:cs typeface="Times New Roman" pitchFamily="18" charset="0"/>
                  </a:endParaRPr>
                </a:p>
              </p:txBody>
            </p:sp>
          </p:grpSp>
          <p:sp>
            <p:nvSpPr>
              <p:cNvPr id="207" name="Freeform 91">
                <a:extLst>
                  <a:ext uri="{FF2B5EF4-FFF2-40B4-BE49-F238E27FC236}">
                    <a16:creationId xmlns:a16="http://schemas.microsoft.com/office/drawing/2014/main" id="{266F05A1-F616-E6D3-F0DF-69414E4E1AFA}"/>
                  </a:ext>
                </a:extLst>
              </p:cNvPr>
              <p:cNvSpPr>
                <a:spLocks/>
              </p:cNvSpPr>
              <p:nvPr/>
            </p:nvSpPr>
            <p:spPr bwMode="auto">
              <a:xfrm>
                <a:off x="10367263" y="4193695"/>
                <a:ext cx="110170" cy="82223"/>
              </a:xfrm>
              <a:custGeom>
                <a:avLst/>
                <a:gdLst>
                  <a:gd name="T0" fmla="*/ 94 w 96"/>
                  <a:gd name="T1" fmla="*/ 11 h 71"/>
                  <a:gd name="T2" fmla="*/ 69 w 96"/>
                  <a:gd name="T3" fmla="*/ 0 h 71"/>
                  <a:gd name="T4" fmla="*/ 13 w 96"/>
                  <a:gd name="T5" fmla="*/ 4 h 71"/>
                  <a:gd name="T6" fmla="*/ 12 w 96"/>
                  <a:gd name="T7" fmla="*/ 24 h 71"/>
                  <a:gd name="T8" fmla="*/ 0 w 96"/>
                  <a:gd name="T9" fmla="*/ 33 h 71"/>
                  <a:gd name="T10" fmla="*/ 1 w 96"/>
                  <a:gd name="T11" fmla="*/ 71 h 71"/>
                  <a:gd name="T12" fmla="*/ 96 w 96"/>
                  <a:gd name="T13" fmla="*/ 71 h 71"/>
                  <a:gd name="T14" fmla="*/ 95 w 96"/>
                  <a:gd name="T15" fmla="*/ 38 h 71"/>
                  <a:gd name="T16" fmla="*/ 94 w 96"/>
                  <a:gd name="T17" fmla="*/ 1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71">
                    <a:moveTo>
                      <a:pt x="94" y="11"/>
                    </a:moveTo>
                    <a:lnTo>
                      <a:pt x="69" y="0"/>
                    </a:lnTo>
                    <a:lnTo>
                      <a:pt x="13" y="4"/>
                    </a:lnTo>
                    <a:lnTo>
                      <a:pt x="12" y="24"/>
                    </a:lnTo>
                    <a:lnTo>
                      <a:pt x="0" y="33"/>
                    </a:lnTo>
                    <a:lnTo>
                      <a:pt x="1" y="71"/>
                    </a:lnTo>
                    <a:lnTo>
                      <a:pt x="96" y="71"/>
                    </a:lnTo>
                    <a:lnTo>
                      <a:pt x="95" y="38"/>
                    </a:lnTo>
                    <a:lnTo>
                      <a:pt x="94" y="11"/>
                    </a:lnTo>
                    <a:close/>
                  </a:path>
                </a:pathLst>
              </a:custGeom>
              <a:solidFill>
                <a:srgbClr val="0070C0"/>
              </a:solidFill>
              <a:ln w="3175">
                <a:solidFill>
                  <a:schemeClr val="bg1"/>
                </a:solidFill>
              </a:ln>
            </p:spPr>
            <p:txBody>
              <a:bodyPr lIns="51428" tIns="25714" rIns="51428" bIns="25714"/>
              <a:lstStyle/>
              <a:p>
                <a:pPr defTabSz="342900">
                  <a:defRPr/>
                </a:pPr>
                <a:endParaRPr lang="pt-BR" sz="1350" kern="0">
                  <a:solidFill>
                    <a:prstClr val="black"/>
                  </a:solidFill>
                  <a:latin typeface="Gill Sans MT" panose="020B0502020104020203" pitchFamily="34" charset="0"/>
                  <a:cs typeface="Times New Roman" pitchFamily="18" charset="0"/>
                </a:endParaRPr>
              </a:p>
            </p:txBody>
          </p:sp>
          <p:sp>
            <p:nvSpPr>
              <p:cNvPr id="208" name="Freeform 68">
                <a:extLst>
                  <a:ext uri="{FF2B5EF4-FFF2-40B4-BE49-F238E27FC236}">
                    <a16:creationId xmlns:a16="http://schemas.microsoft.com/office/drawing/2014/main" id="{5CE23310-0FF0-93C5-2E5C-32F6BC9B8A04}"/>
                  </a:ext>
                </a:extLst>
              </p:cNvPr>
              <p:cNvSpPr>
                <a:spLocks/>
              </p:cNvSpPr>
              <p:nvPr/>
            </p:nvSpPr>
            <p:spPr bwMode="auto">
              <a:xfrm>
                <a:off x="9871493" y="3913446"/>
                <a:ext cx="713818" cy="709888"/>
              </a:xfrm>
              <a:custGeom>
                <a:avLst/>
                <a:gdLst>
                  <a:gd name="T0" fmla="*/ 439 w 622"/>
                  <a:gd name="T1" fmla="*/ 72 h 613"/>
                  <a:gd name="T2" fmla="*/ 387 w 622"/>
                  <a:gd name="T3" fmla="*/ 70 h 613"/>
                  <a:gd name="T4" fmla="*/ 350 w 622"/>
                  <a:gd name="T5" fmla="*/ 25 h 613"/>
                  <a:gd name="T6" fmla="*/ 261 w 622"/>
                  <a:gd name="T7" fmla="*/ 42 h 613"/>
                  <a:gd name="T8" fmla="*/ 243 w 622"/>
                  <a:gd name="T9" fmla="*/ 40 h 613"/>
                  <a:gd name="T10" fmla="*/ 228 w 622"/>
                  <a:gd name="T11" fmla="*/ 88 h 613"/>
                  <a:gd name="T12" fmla="*/ 213 w 622"/>
                  <a:gd name="T13" fmla="*/ 135 h 613"/>
                  <a:gd name="T14" fmla="*/ 202 w 622"/>
                  <a:gd name="T15" fmla="*/ 189 h 613"/>
                  <a:gd name="T16" fmla="*/ 156 w 622"/>
                  <a:gd name="T17" fmla="*/ 225 h 613"/>
                  <a:gd name="T18" fmla="*/ 134 w 622"/>
                  <a:gd name="T19" fmla="*/ 275 h 613"/>
                  <a:gd name="T20" fmla="*/ 90 w 622"/>
                  <a:gd name="T21" fmla="*/ 297 h 613"/>
                  <a:gd name="T22" fmla="*/ 60 w 622"/>
                  <a:gd name="T23" fmla="*/ 327 h 613"/>
                  <a:gd name="T24" fmla="*/ 28 w 622"/>
                  <a:gd name="T25" fmla="*/ 360 h 613"/>
                  <a:gd name="T26" fmla="*/ 25 w 622"/>
                  <a:gd name="T27" fmla="*/ 388 h 613"/>
                  <a:gd name="T28" fmla="*/ 0 w 622"/>
                  <a:gd name="T29" fmla="*/ 419 h 613"/>
                  <a:gd name="T30" fmla="*/ 16 w 622"/>
                  <a:gd name="T31" fmla="*/ 468 h 613"/>
                  <a:gd name="T32" fmla="*/ 3 w 622"/>
                  <a:gd name="T33" fmla="*/ 492 h 613"/>
                  <a:gd name="T34" fmla="*/ 21 w 622"/>
                  <a:gd name="T35" fmla="*/ 510 h 613"/>
                  <a:gd name="T36" fmla="*/ 37 w 622"/>
                  <a:gd name="T37" fmla="*/ 544 h 613"/>
                  <a:gd name="T38" fmla="*/ 112 w 622"/>
                  <a:gd name="T39" fmla="*/ 580 h 613"/>
                  <a:gd name="T40" fmla="*/ 172 w 622"/>
                  <a:gd name="T41" fmla="*/ 607 h 613"/>
                  <a:gd name="T42" fmla="*/ 251 w 622"/>
                  <a:gd name="T43" fmla="*/ 577 h 613"/>
                  <a:gd name="T44" fmla="*/ 357 w 622"/>
                  <a:gd name="T45" fmla="*/ 547 h 613"/>
                  <a:gd name="T46" fmla="*/ 435 w 622"/>
                  <a:gd name="T47" fmla="*/ 525 h 613"/>
                  <a:gd name="T48" fmla="*/ 492 w 622"/>
                  <a:gd name="T49" fmla="*/ 507 h 613"/>
                  <a:gd name="T50" fmla="*/ 489 w 622"/>
                  <a:gd name="T51" fmla="*/ 471 h 613"/>
                  <a:gd name="T52" fmla="*/ 505 w 622"/>
                  <a:gd name="T53" fmla="*/ 435 h 613"/>
                  <a:gd name="T54" fmla="*/ 483 w 622"/>
                  <a:gd name="T55" fmla="*/ 421 h 613"/>
                  <a:gd name="T56" fmla="*/ 511 w 622"/>
                  <a:gd name="T57" fmla="*/ 399 h 613"/>
                  <a:gd name="T58" fmla="*/ 491 w 622"/>
                  <a:gd name="T59" fmla="*/ 361 h 613"/>
                  <a:gd name="T60" fmla="*/ 507 w 622"/>
                  <a:gd name="T61" fmla="*/ 341 h 613"/>
                  <a:gd name="T62" fmla="*/ 528 w 622"/>
                  <a:gd name="T63" fmla="*/ 313 h 613"/>
                  <a:gd name="T64" fmla="*/ 432 w 622"/>
                  <a:gd name="T65" fmla="*/ 275 h 613"/>
                  <a:gd name="T66" fmla="*/ 445 w 622"/>
                  <a:gd name="T67" fmla="*/ 246 h 613"/>
                  <a:gd name="T68" fmla="*/ 526 w 622"/>
                  <a:gd name="T69" fmla="*/ 253 h 613"/>
                  <a:gd name="T70" fmla="*/ 528 w 622"/>
                  <a:gd name="T71" fmla="*/ 313 h 613"/>
                  <a:gd name="T72" fmla="*/ 549 w 622"/>
                  <a:gd name="T73" fmla="*/ 283 h 613"/>
                  <a:gd name="T74" fmla="*/ 549 w 622"/>
                  <a:gd name="T75" fmla="*/ 252 h 613"/>
                  <a:gd name="T76" fmla="*/ 549 w 622"/>
                  <a:gd name="T77" fmla="*/ 222 h 613"/>
                  <a:gd name="T78" fmla="*/ 575 w 622"/>
                  <a:gd name="T79" fmla="*/ 222 h 613"/>
                  <a:gd name="T80" fmla="*/ 573 w 622"/>
                  <a:gd name="T81" fmla="*/ 195 h 613"/>
                  <a:gd name="T82" fmla="*/ 610 w 622"/>
                  <a:gd name="T83" fmla="*/ 222 h 613"/>
                  <a:gd name="T84" fmla="*/ 615 w 622"/>
                  <a:gd name="T85" fmla="*/ 194 h 613"/>
                  <a:gd name="T86" fmla="*/ 617 w 622"/>
                  <a:gd name="T87" fmla="*/ 159 h 613"/>
                  <a:gd name="T88" fmla="*/ 601 w 622"/>
                  <a:gd name="T89" fmla="*/ 137 h 613"/>
                  <a:gd name="T90" fmla="*/ 591 w 622"/>
                  <a:gd name="T91" fmla="*/ 97 h 613"/>
                  <a:gd name="T92" fmla="*/ 598 w 622"/>
                  <a:gd name="T93" fmla="*/ 69 h 613"/>
                  <a:gd name="T94" fmla="*/ 609 w 622"/>
                  <a:gd name="T95" fmla="*/ 40 h 613"/>
                  <a:gd name="T96" fmla="*/ 529 w 622"/>
                  <a:gd name="T97" fmla="*/ 50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22" h="613">
                    <a:moveTo>
                      <a:pt x="471" y="71"/>
                    </a:moveTo>
                    <a:lnTo>
                      <a:pt x="439" y="72"/>
                    </a:lnTo>
                    <a:lnTo>
                      <a:pt x="434" y="54"/>
                    </a:lnTo>
                    <a:lnTo>
                      <a:pt x="387" y="70"/>
                    </a:lnTo>
                    <a:lnTo>
                      <a:pt x="378" y="28"/>
                    </a:lnTo>
                    <a:lnTo>
                      <a:pt x="350" y="25"/>
                    </a:lnTo>
                    <a:lnTo>
                      <a:pt x="323" y="69"/>
                    </a:lnTo>
                    <a:lnTo>
                      <a:pt x="261" y="42"/>
                    </a:lnTo>
                    <a:lnTo>
                      <a:pt x="265" y="0"/>
                    </a:lnTo>
                    <a:lnTo>
                      <a:pt x="243" y="40"/>
                    </a:lnTo>
                    <a:lnTo>
                      <a:pt x="225" y="69"/>
                    </a:lnTo>
                    <a:lnTo>
                      <a:pt x="228" y="88"/>
                    </a:lnTo>
                    <a:lnTo>
                      <a:pt x="212" y="106"/>
                    </a:lnTo>
                    <a:lnTo>
                      <a:pt x="213" y="135"/>
                    </a:lnTo>
                    <a:lnTo>
                      <a:pt x="197" y="159"/>
                    </a:lnTo>
                    <a:lnTo>
                      <a:pt x="202" y="189"/>
                    </a:lnTo>
                    <a:lnTo>
                      <a:pt x="173" y="231"/>
                    </a:lnTo>
                    <a:lnTo>
                      <a:pt x="156" y="225"/>
                    </a:lnTo>
                    <a:lnTo>
                      <a:pt x="136" y="243"/>
                    </a:lnTo>
                    <a:lnTo>
                      <a:pt x="134" y="275"/>
                    </a:lnTo>
                    <a:lnTo>
                      <a:pt x="126" y="292"/>
                    </a:lnTo>
                    <a:lnTo>
                      <a:pt x="90" y="297"/>
                    </a:lnTo>
                    <a:lnTo>
                      <a:pt x="73" y="316"/>
                    </a:lnTo>
                    <a:lnTo>
                      <a:pt x="60" y="327"/>
                    </a:lnTo>
                    <a:lnTo>
                      <a:pt x="59" y="352"/>
                    </a:lnTo>
                    <a:lnTo>
                      <a:pt x="28" y="360"/>
                    </a:lnTo>
                    <a:lnTo>
                      <a:pt x="23" y="379"/>
                    </a:lnTo>
                    <a:lnTo>
                      <a:pt x="25" y="388"/>
                    </a:lnTo>
                    <a:lnTo>
                      <a:pt x="4" y="399"/>
                    </a:lnTo>
                    <a:lnTo>
                      <a:pt x="0" y="419"/>
                    </a:lnTo>
                    <a:lnTo>
                      <a:pt x="5" y="459"/>
                    </a:lnTo>
                    <a:lnTo>
                      <a:pt x="16" y="468"/>
                    </a:lnTo>
                    <a:lnTo>
                      <a:pt x="16" y="482"/>
                    </a:lnTo>
                    <a:lnTo>
                      <a:pt x="3" y="492"/>
                    </a:lnTo>
                    <a:lnTo>
                      <a:pt x="9" y="518"/>
                    </a:lnTo>
                    <a:lnTo>
                      <a:pt x="21" y="510"/>
                    </a:lnTo>
                    <a:lnTo>
                      <a:pt x="35" y="522"/>
                    </a:lnTo>
                    <a:lnTo>
                      <a:pt x="37" y="544"/>
                    </a:lnTo>
                    <a:lnTo>
                      <a:pt x="86" y="555"/>
                    </a:lnTo>
                    <a:lnTo>
                      <a:pt x="112" y="580"/>
                    </a:lnTo>
                    <a:lnTo>
                      <a:pt x="147" y="581"/>
                    </a:lnTo>
                    <a:lnTo>
                      <a:pt x="172" y="607"/>
                    </a:lnTo>
                    <a:lnTo>
                      <a:pt x="220" y="613"/>
                    </a:lnTo>
                    <a:lnTo>
                      <a:pt x="251" y="577"/>
                    </a:lnTo>
                    <a:lnTo>
                      <a:pt x="285" y="566"/>
                    </a:lnTo>
                    <a:lnTo>
                      <a:pt x="357" y="547"/>
                    </a:lnTo>
                    <a:lnTo>
                      <a:pt x="388" y="520"/>
                    </a:lnTo>
                    <a:lnTo>
                      <a:pt x="435" y="525"/>
                    </a:lnTo>
                    <a:lnTo>
                      <a:pt x="452" y="534"/>
                    </a:lnTo>
                    <a:lnTo>
                      <a:pt x="492" y="507"/>
                    </a:lnTo>
                    <a:lnTo>
                      <a:pt x="499" y="486"/>
                    </a:lnTo>
                    <a:lnTo>
                      <a:pt x="489" y="471"/>
                    </a:lnTo>
                    <a:lnTo>
                      <a:pt x="510" y="453"/>
                    </a:lnTo>
                    <a:lnTo>
                      <a:pt x="505" y="435"/>
                    </a:lnTo>
                    <a:lnTo>
                      <a:pt x="483" y="443"/>
                    </a:lnTo>
                    <a:lnTo>
                      <a:pt x="483" y="421"/>
                    </a:lnTo>
                    <a:lnTo>
                      <a:pt x="496" y="417"/>
                    </a:lnTo>
                    <a:lnTo>
                      <a:pt x="511" y="399"/>
                    </a:lnTo>
                    <a:lnTo>
                      <a:pt x="512" y="378"/>
                    </a:lnTo>
                    <a:lnTo>
                      <a:pt x="491" y="361"/>
                    </a:lnTo>
                    <a:lnTo>
                      <a:pt x="494" y="346"/>
                    </a:lnTo>
                    <a:lnTo>
                      <a:pt x="507" y="341"/>
                    </a:lnTo>
                    <a:lnTo>
                      <a:pt x="510" y="326"/>
                    </a:lnTo>
                    <a:lnTo>
                      <a:pt x="528" y="313"/>
                    </a:lnTo>
                    <a:lnTo>
                      <a:pt x="433" y="313"/>
                    </a:lnTo>
                    <a:lnTo>
                      <a:pt x="432" y="275"/>
                    </a:lnTo>
                    <a:lnTo>
                      <a:pt x="444" y="266"/>
                    </a:lnTo>
                    <a:lnTo>
                      <a:pt x="445" y="246"/>
                    </a:lnTo>
                    <a:lnTo>
                      <a:pt x="501" y="242"/>
                    </a:lnTo>
                    <a:lnTo>
                      <a:pt x="526" y="253"/>
                    </a:lnTo>
                    <a:lnTo>
                      <a:pt x="527" y="280"/>
                    </a:lnTo>
                    <a:lnTo>
                      <a:pt x="528" y="313"/>
                    </a:lnTo>
                    <a:lnTo>
                      <a:pt x="541" y="300"/>
                    </a:lnTo>
                    <a:lnTo>
                      <a:pt x="549" y="283"/>
                    </a:lnTo>
                    <a:lnTo>
                      <a:pt x="536" y="266"/>
                    </a:lnTo>
                    <a:lnTo>
                      <a:pt x="549" y="252"/>
                    </a:lnTo>
                    <a:lnTo>
                      <a:pt x="531" y="240"/>
                    </a:lnTo>
                    <a:lnTo>
                      <a:pt x="549" y="222"/>
                    </a:lnTo>
                    <a:lnTo>
                      <a:pt x="567" y="232"/>
                    </a:lnTo>
                    <a:lnTo>
                      <a:pt x="575" y="222"/>
                    </a:lnTo>
                    <a:lnTo>
                      <a:pt x="563" y="203"/>
                    </a:lnTo>
                    <a:lnTo>
                      <a:pt x="573" y="195"/>
                    </a:lnTo>
                    <a:lnTo>
                      <a:pt x="594" y="218"/>
                    </a:lnTo>
                    <a:lnTo>
                      <a:pt x="610" y="222"/>
                    </a:lnTo>
                    <a:lnTo>
                      <a:pt x="618" y="206"/>
                    </a:lnTo>
                    <a:lnTo>
                      <a:pt x="615" y="194"/>
                    </a:lnTo>
                    <a:lnTo>
                      <a:pt x="622" y="176"/>
                    </a:lnTo>
                    <a:lnTo>
                      <a:pt x="617" y="159"/>
                    </a:lnTo>
                    <a:lnTo>
                      <a:pt x="597" y="157"/>
                    </a:lnTo>
                    <a:lnTo>
                      <a:pt x="601" y="137"/>
                    </a:lnTo>
                    <a:lnTo>
                      <a:pt x="586" y="120"/>
                    </a:lnTo>
                    <a:lnTo>
                      <a:pt x="591" y="97"/>
                    </a:lnTo>
                    <a:lnTo>
                      <a:pt x="608" y="85"/>
                    </a:lnTo>
                    <a:lnTo>
                      <a:pt x="598" y="69"/>
                    </a:lnTo>
                    <a:lnTo>
                      <a:pt x="614" y="56"/>
                    </a:lnTo>
                    <a:lnTo>
                      <a:pt x="609" y="40"/>
                    </a:lnTo>
                    <a:lnTo>
                      <a:pt x="592" y="40"/>
                    </a:lnTo>
                    <a:lnTo>
                      <a:pt x="529" y="50"/>
                    </a:lnTo>
                    <a:lnTo>
                      <a:pt x="471" y="71"/>
                    </a:lnTo>
                    <a:close/>
                  </a:path>
                </a:pathLst>
              </a:custGeom>
              <a:solidFill>
                <a:srgbClr val="0070C0"/>
              </a:solidFill>
              <a:ln w="3175">
                <a:solidFill>
                  <a:schemeClr val="bg1"/>
                </a:solidFill>
              </a:ln>
            </p:spPr>
            <p:txBody>
              <a:bodyPr lIns="51428" tIns="25714" rIns="51428" bIns="25714"/>
              <a:lstStyle/>
              <a:p>
                <a:pPr defTabSz="342900">
                  <a:defRPr/>
                </a:pPr>
                <a:endParaRPr lang="pt-BR" sz="1350" kern="0">
                  <a:solidFill>
                    <a:prstClr val="black"/>
                  </a:solidFill>
                  <a:latin typeface="Gill Sans MT" panose="020B0502020104020203" pitchFamily="34" charset="0"/>
                  <a:cs typeface="Times New Roman" pitchFamily="18" charset="0"/>
                </a:endParaRPr>
              </a:p>
            </p:txBody>
          </p:sp>
          <p:sp>
            <p:nvSpPr>
              <p:cNvPr id="209" name="Freeform 69">
                <a:extLst>
                  <a:ext uri="{FF2B5EF4-FFF2-40B4-BE49-F238E27FC236}">
                    <a16:creationId xmlns:a16="http://schemas.microsoft.com/office/drawing/2014/main" id="{A51E7D1C-8E00-A059-CD18-C31CA3A21892}"/>
                  </a:ext>
                </a:extLst>
              </p:cNvPr>
              <p:cNvSpPr>
                <a:spLocks/>
              </p:cNvSpPr>
              <p:nvPr/>
            </p:nvSpPr>
            <p:spPr bwMode="auto">
              <a:xfrm>
                <a:off x="10131675" y="3236528"/>
                <a:ext cx="470523" cy="757367"/>
              </a:xfrm>
              <a:custGeom>
                <a:avLst/>
                <a:gdLst>
                  <a:gd name="T0" fmla="*/ 341 w 410"/>
                  <a:gd name="T1" fmla="*/ 353 h 654"/>
                  <a:gd name="T2" fmla="*/ 327 w 410"/>
                  <a:gd name="T3" fmla="*/ 328 h 654"/>
                  <a:gd name="T4" fmla="*/ 302 w 410"/>
                  <a:gd name="T5" fmla="*/ 299 h 654"/>
                  <a:gd name="T6" fmla="*/ 319 w 410"/>
                  <a:gd name="T7" fmla="*/ 285 h 654"/>
                  <a:gd name="T8" fmla="*/ 324 w 410"/>
                  <a:gd name="T9" fmla="*/ 245 h 654"/>
                  <a:gd name="T10" fmla="*/ 360 w 410"/>
                  <a:gd name="T11" fmla="*/ 240 h 654"/>
                  <a:gd name="T12" fmla="*/ 350 w 410"/>
                  <a:gd name="T13" fmla="*/ 203 h 654"/>
                  <a:gd name="T14" fmla="*/ 312 w 410"/>
                  <a:gd name="T15" fmla="*/ 219 h 654"/>
                  <a:gd name="T16" fmla="*/ 285 w 410"/>
                  <a:gd name="T17" fmla="*/ 185 h 654"/>
                  <a:gd name="T18" fmla="*/ 254 w 410"/>
                  <a:gd name="T19" fmla="*/ 156 h 654"/>
                  <a:gd name="T20" fmla="*/ 253 w 410"/>
                  <a:gd name="T21" fmla="*/ 59 h 654"/>
                  <a:gd name="T22" fmla="*/ 200 w 410"/>
                  <a:gd name="T23" fmla="*/ 0 h 654"/>
                  <a:gd name="T24" fmla="*/ 197 w 410"/>
                  <a:gd name="T25" fmla="*/ 32 h 654"/>
                  <a:gd name="T26" fmla="*/ 192 w 410"/>
                  <a:gd name="T27" fmla="*/ 102 h 654"/>
                  <a:gd name="T28" fmla="*/ 133 w 410"/>
                  <a:gd name="T29" fmla="*/ 128 h 654"/>
                  <a:gd name="T30" fmla="*/ 118 w 410"/>
                  <a:gd name="T31" fmla="*/ 146 h 654"/>
                  <a:gd name="T32" fmla="*/ 115 w 410"/>
                  <a:gd name="T33" fmla="*/ 202 h 654"/>
                  <a:gd name="T34" fmla="*/ 131 w 410"/>
                  <a:gd name="T35" fmla="*/ 252 h 654"/>
                  <a:gd name="T36" fmla="*/ 68 w 410"/>
                  <a:gd name="T37" fmla="*/ 343 h 654"/>
                  <a:gd name="T38" fmla="*/ 48 w 410"/>
                  <a:gd name="T39" fmla="*/ 395 h 654"/>
                  <a:gd name="T40" fmla="*/ 13 w 410"/>
                  <a:gd name="T41" fmla="*/ 470 h 654"/>
                  <a:gd name="T42" fmla="*/ 0 w 410"/>
                  <a:gd name="T43" fmla="*/ 523 h 654"/>
                  <a:gd name="T44" fmla="*/ 11 w 410"/>
                  <a:gd name="T45" fmla="*/ 561 h 654"/>
                  <a:gd name="T46" fmla="*/ 15 w 410"/>
                  <a:gd name="T47" fmla="*/ 597 h 654"/>
                  <a:gd name="T48" fmla="*/ 46 w 410"/>
                  <a:gd name="T49" fmla="*/ 582 h 654"/>
                  <a:gd name="T50" fmla="*/ 104 w 410"/>
                  <a:gd name="T51" fmla="*/ 651 h 654"/>
                  <a:gd name="T52" fmla="*/ 159 w 410"/>
                  <a:gd name="T53" fmla="*/ 610 h 654"/>
                  <a:gd name="T54" fmla="*/ 215 w 410"/>
                  <a:gd name="T55" fmla="*/ 636 h 654"/>
                  <a:gd name="T56" fmla="*/ 252 w 410"/>
                  <a:gd name="T57" fmla="*/ 653 h 654"/>
                  <a:gd name="T58" fmla="*/ 373 w 410"/>
                  <a:gd name="T59" fmla="*/ 622 h 654"/>
                  <a:gd name="T60" fmla="*/ 381 w 410"/>
                  <a:gd name="T61" fmla="*/ 604 h 654"/>
                  <a:gd name="T62" fmla="*/ 369 w 410"/>
                  <a:gd name="T63" fmla="*/ 563 h 654"/>
                  <a:gd name="T64" fmla="*/ 390 w 410"/>
                  <a:gd name="T65" fmla="*/ 534 h 654"/>
                  <a:gd name="T66" fmla="*/ 372 w 410"/>
                  <a:gd name="T67" fmla="*/ 528 h 654"/>
                  <a:gd name="T68" fmla="*/ 383 w 410"/>
                  <a:gd name="T69" fmla="*/ 508 h 654"/>
                  <a:gd name="T70" fmla="*/ 360 w 410"/>
                  <a:gd name="T71" fmla="*/ 504 h 654"/>
                  <a:gd name="T72" fmla="*/ 353 w 410"/>
                  <a:gd name="T73" fmla="*/ 471 h 654"/>
                  <a:gd name="T74" fmla="*/ 367 w 410"/>
                  <a:gd name="T75" fmla="*/ 427 h 654"/>
                  <a:gd name="T76" fmla="*/ 410 w 410"/>
                  <a:gd name="T77" fmla="*/ 404 h 654"/>
                  <a:gd name="T78" fmla="*/ 365 w 410"/>
                  <a:gd name="T79" fmla="*/ 368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10" h="654">
                    <a:moveTo>
                      <a:pt x="365" y="368"/>
                    </a:moveTo>
                    <a:lnTo>
                      <a:pt x="341" y="353"/>
                    </a:lnTo>
                    <a:lnTo>
                      <a:pt x="349" y="342"/>
                    </a:lnTo>
                    <a:lnTo>
                      <a:pt x="327" y="328"/>
                    </a:lnTo>
                    <a:lnTo>
                      <a:pt x="322" y="305"/>
                    </a:lnTo>
                    <a:lnTo>
                      <a:pt x="302" y="299"/>
                    </a:lnTo>
                    <a:lnTo>
                      <a:pt x="302" y="285"/>
                    </a:lnTo>
                    <a:lnTo>
                      <a:pt x="319" y="285"/>
                    </a:lnTo>
                    <a:lnTo>
                      <a:pt x="314" y="252"/>
                    </a:lnTo>
                    <a:lnTo>
                      <a:pt x="324" y="245"/>
                    </a:lnTo>
                    <a:lnTo>
                      <a:pt x="358" y="254"/>
                    </a:lnTo>
                    <a:lnTo>
                      <a:pt x="360" y="240"/>
                    </a:lnTo>
                    <a:lnTo>
                      <a:pt x="337" y="229"/>
                    </a:lnTo>
                    <a:lnTo>
                      <a:pt x="350" y="203"/>
                    </a:lnTo>
                    <a:lnTo>
                      <a:pt x="335" y="195"/>
                    </a:lnTo>
                    <a:lnTo>
                      <a:pt x="312" y="219"/>
                    </a:lnTo>
                    <a:lnTo>
                      <a:pt x="301" y="195"/>
                    </a:lnTo>
                    <a:lnTo>
                      <a:pt x="285" y="185"/>
                    </a:lnTo>
                    <a:lnTo>
                      <a:pt x="265" y="174"/>
                    </a:lnTo>
                    <a:lnTo>
                      <a:pt x="254" y="156"/>
                    </a:lnTo>
                    <a:lnTo>
                      <a:pt x="258" y="119"/>
                    </a:lnTo>
                    <a:lnTo>
                      <a:pt x="253" y="59"/>
                    </a:lnTo>
                    <a:lnTo>
                      <a:pt x="231" y="6"/>
                    </a:lnTo>
                    <a:lnTo>
                      <a:pt x="200" y="0"/>
                    </a:lnTo>
                    <a:lnTo>
                      <a:pt x="175" y="13"/>
                    </a:lnTo>
                    <a:lnTo>
                      <a:pt x="197" y="32"/>
                    </a:lnTo>
                    <a:lnTo>
                      <a:pt x="197" y="70"/>
                    </a:lnTo>
                    <a:lnTo>
                      <a:pt x="192" y="102"/>
                    </a:lnTo>
                    <a:lnTo>
                      <a:pt x="167" y="122"/>
                    </a:lnTo>
                    <a:lnTo>
                      <a:pt x="133" y="128"/>
                    </a:lnTo>
                    <a:lnTo>
                      <a:pt x="118" y="138"/>
                    </a:lnTo>
                    <a:lnTo>
                      <a:pt x="118" y="146"/>
                    </a:lnTo>
                    <a:lnTo>
                      <a:pt x="130" y="164"/>
                    </a:lnTo>
                    <a:lnTo>
                      <a:pt x="115" y="202"/>
                    </a:lnTo>
                    <a:lnTo>
                      <a:pt x="115" y="216"/>
                    </a:lnTo>
                    <a:lnTo>
                      <a:pt x="131" y="252"/>
                    </a:lnTo>
                    <a:lnTo>
                      <a:pt x="89" y="319"/>
                    </a:lnTo>
                    <a:lnTo>
                      <a:pt x="68" y="343"/>
                    </a:lnTo>
                    <a:lnTo>
                      <a:pt x="53" y="370"/>
                    </a:lnTo>
                    <a:lnTo>
                      <a:pt x="48" y="395"/>
                    </a:lnTo>
                    <a:lnTo>
                      <a:pt x="35" y="440"/>
                    </a:lnTo>
                    <a:lnTo>
                      <a:pt x="13" y="470"/>
                    </a:lnTo>
                    <a:lnTo>
                      <a:pt x="9" y="495"/>
                    </a:lnTo>
                    <a:lnTo>
                      <a:pt x="0" y="523"/>
                    </a:lnTo>
                    <a:lnTo>
                      <a:pt x="8" y="542"/>
                    </a:lnTo>
                    <a:lnTo>
                      <a:pt x="11" y="561"/>
                    </a:lnTo>
                    <a:lnTo>
                      <a:pt x="7" y="577"/>
                    </a:lnTo>
                    <a:lnTo>
                      <a:pt x="15" y="597"/>
                    </a:lnTo>
                    <a:lnTo>
                      <a:pt x="24" y="622"/>
                    </a:lnTo>
                    <a:lnTo>
                      <a:pt x="46" y="582"/>
                    </a:lnTo>
                    <a:lnTo>
                      <a:pt x="42" y="624"/>
                    </a:lnTo>
                    <a:lnTo>
                      <a:pt x="104" y="651"/>
                    </a:lnTo>
                    <a:lnTo>
                      <a:pt x="131" y="607"/>
                    </a:lnTo>
                    <a:lnTo>
                      <a:pt x="159" y="610"/>
                    </a:lnTo>
                    <a:lnTo>
                      <a:pt x="168" y="652"/>
                    </a:lnTo>
                    <a:lnTo>
                      <a:pt x="215" y="636"/>
                    </a:lnTo>
                    <a:lnTo>
                      <a:pt x="220" y="654"/>
                    </a:lnTo>
                    <a:lnTo>
                      <a:pt x="252" y="653"/>
                    </a:lnTo>
                    <a:lnTo>
                      <a:pt x="310" y="632"/>
                    </a:lnTo>
                    <a:lnTo>
                      <a:pt x="373" y="622"/>
                    </a:lnTo>
                    <a:lnTo>
                      <a:pt x="371" y="612"/>
                    </a:lnTo>
                    <a:lnTo>
                      <a:pt x="381" y="604"/>
                    </a:lnTo>
                    <a:lnTo>
                      <a:pt x="361" y="574"/>
                    </a:lnTo>
                    <a:lnTo>
                      <a:pt x="369" y="563"/>
                    </a:lnTo>
                    <a:lnTo>
                      <a:pt x="391" y="550"/>
                    </a:lnTo>
                    <a:lnTo>
                      <a:pt x="390" y="534"/>
                    </a:lnTo>
                    <a:lnTo>
                      <a:pt x="375" y="538"/>
                    </a:lnTo>
                    <a:lnTo>
                      <a:pt x="372" y="528"/>
                    </a:lnTo>
                    <a:lnTo>
                      <a:pt x="384" y="521"/>
                    </a:lnTo>
                    <a:lnTo>
                      <a:pt x="383" y="508"/>
                    </a:lnTo>
                    <a:lnTo>
                      <a:pt x="372" y="503"/>
                    </a:lnTo>
                    <a:lnTo>
                      <a:pt x="360" y="504"/>
                    </a:lnTo>
                    <a:lnTo>
                      <a:pt x="343" y="486"/>
                    </a:lnTo>
                    <a:lnTo>
                      <a:pt x="353" y="471"/>
                    </a:lnTo>
                    <a:lnTo>
                      <a:pt x="371" y="454"/>
                    </a:lnTo>
                    <a:lnTo>
                      <a:pt x="367" y="427"/>
                    </a:lnTo>
                    <a:lnTo>
                      <a:pt x="402" y="419"/>
                    </a:lnTo>
                    <a:lnTo>
                      <a:pt x="410" y="404"/>
                    </a:lnTo>
                    <a:lnTo>
                      <a:pt x="373" y="392"/>
                    </a:lnTo>
                    <a:lnTo>
                      <a:pt x="365" y="368"/>
                    </a:lnTo>
                    <a:close/>
                  </a:path>
                </a:pathLst>
              </a:custGeom>
              <a:solidFill>
                <a:srgbClr val="00B050"/>
              </a:solidFill>
              <a:ln w="3175">
                <a:solidFill>
                  <a:schemeClr val="bg1"/>
                </a:solidFill>
              </a:ln>
            </p:spPr>
            <p:txBody>
              <a:bodyPr lIns="51428" tIns="25714" rIns="51428" bIns="25714"/>
              <a:lstStyle/>
              <a:p>
                <a:pPr defTabSz="342900">
                  <a:defRPr/>
                </a:pPr>
                <a:endParaRPr lang="pt-BR" sz="1350" kern="0">
                  <a:solidFill>
                    <a:prstClr val="black"/>
                  </a:solidFill>
                  <a:latin typeface="Gill Sans MT" panose="020B0502020104020203" pitchFamily="34" charset="0"/>
                  <a:cs typeface="Times New Roman" pitchFamily="18" charset="0"/>
                </a:endParaRPr>
              </a:p>
            </p:txBody>
          </p:sp>
          <p:sp>
            <p:nvSpPr>
              <p:cNvPr id="210" name="Freeform 71">
                <a:extLst>
                  <a:ext uri="{FF2B5EF4-FFF2-40B4-BE49-F238E27FC236}">
                    <a16:creationId xmlns:a16="http://schemas.microsoft.com/office/drawing/2014/main" id="{D2688204-0F53-099B-9D53-20D3AD686CEF}"/>
                  </a:ext>
                </a:extLst>
              </p:cNvPr>
              <p:cNvSpPr>
                <a:spLocks/>
              </p:cNvSpPr>
              <p:nvPr/>
            </p:nvSpPr>
            <p:spPr bwMode="auto">
              <a:xfrm>
                <a:off x="10981237" y="4463522"/>
                <a:ext cx="219194" cy="364787"/>
              </a:xfrm>
              <a:custGeom>
                <a:avLst/>
                <a:gdLst>
                  <a:gd name="T0" fmla="*/ 91 w 191"/>
                  <a:gd name="T1" fmla="*/ 0 h 315"/>
                  <a:gd name="T2" fmla="*/ 95 w 191"/>
                  <a:gd name="T3" fmla="*/ 17 h 315"/>
                  <a:gd name="T4" fmla="*/ 105 w 191"/>
                  <a:gd name="T5" fmla="*/ 30 h 315"/>
                  <a:gd name="T6" fmla="*/ 92 w 191"/>
                  <a:gd name="T7" fmla="*/ 37 h 315"/>
                  <a:gd name="T8" fmla="*/ 73 w 191"/>
                  <a:gd name="T9" fmla="*/ 31 h 315"/>
                  <a:gd name="T10" fmla="*/ 62 w 191"/>
                  <a:gd name="T11" fmla="*/ 40 h 315"/>
                  <a:gd name="T12" fmla="*/ 69 w 191"/>
                  <a:gd name="T13" fmla="*/ 64 h 315"/>
                  <a:gd name="T14" fmla="*/ 51 w 191"/>
                  <a:gd name="T15" fmla="*/ 79 h 315"/>
                  <a:gd name="T16" fmla="*/ 57 w 191"/>
                  <a:gd name="T17" fmla="*/ 101 h 315"/>
                  <a:gd name="T18" fmla="*/ 74 w 191"/>
                  <a:gd name="T19" fmla="*/ 116 h 315"/>
                  <a:gd name="T20" fmla="*/ 77 w 191"/>
                  <a:gd name="T21" fmla="*/ 145 h 315"/>
                  <a:gd name="T22" fmla="*/ 50 w 191"/>
                  <a:gd name="T23" fmla="*/ 167 h 315"/>
                  <a:gd name="T24" fmla="*/ 42 w 191"/>
                  <a:gd name="T25" fmla="*/ 207 h 315"/>
                  <a:gd name="T26" fmla="*/ 7 w 191"/>
                  <a:gd name="T27" fmla="*/ 213 h 315"/>
                  <a:gd name="T28" fmla="*/ 0 w 191"/>
                  <a:gd name="T29" fmla="*/ 214 h 315"/>
                  <a:gd name="T30" fmla="*/ 2 w 191"/>
                  <a:gd name="T31" fmla="*/ 261 h 315"/>
                  <a:gd name="T32" fmla="*/ 23 w 191"/>
                  <a:gd name="T33" fmla="*/ 295 h 315"/>
                  <a:gd name="T34" fmla="*/ 54 w 191"/>
                  <a:gd name="T35" fmla="*/ 292 h 315"/>
                  <a:gd name="T36" fmla="*/ 73 w 191"/>
                  <a:gd name="T37" fmla="*/ 315 h 315"/>
                  <a:gd name="T38" fmla="*/ 82 w 191"/>
                  <a:gd name="T39" fmla="*/ 296 h 315"/>
                  <a:gd name="T40" fmla="*/ 87 w 191"/>
                  <a:gd name="T41" fmla="*/ 293 h 315"/>
                  <a:gd name="T42" fmla="*/ 104 w 191"/>
                  <a:gd name="T43" fmla="*/ 264 h 315"/>
                  <a:gd name="T44" fmla="*/ 123 w 191"/>
                  <a:gd name="T45" fmla="*/ 250 h 315"/>
                  <a:gd name="T46" fmla="*/ 142 w 191"/>
                  <a:gd name="T47" fmla="*/ 176 h 315"/>
                  <a:gd name="T48" fmla="*/ 154 w 191"/>
                  <a:gd name="T49" fmla="*/ 164 h 315"/>
                  <a:gd name="T50" fmla="*/ 174 w 191"/>
                  <a:gd name="T51" fmla="*/ 157 h 315"/>
                  <a:gd name="T52" fmla="*/ 191 w 191"/>
                  <a:gd name="T53" fmla="*/ 134 h 315"/>
                  <a:gd name="T54" fmla="*/ 187 w 191"/>
                  <a:gd name="T55" fmla="*/ 53 h 315"/>
                  <a:gd name="T56" fmla="*/ 139 w 191"/>
                  <a:gd name="T57" fmla="*/ 17 h 315"/>
                  <a:gd name="T58" fmla="*/ 91 w 191"/>
                  <a:gd name="T59" fmla="*/ 0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1" h="315">
                    <a:moveTo>
                      <a:pt x="91" y="0"/>
                    </a:moveTo>
                    <a:lnTo>
                      <a:pt x="95" y="17"/>
                    </a:lnTo>
                    <a:lnTo>
                      <a:pt x="105" y="30"/>
                    </a:lnTo>
                    <a:lnTo>
                      <a:pt x="92" y="37"/>
                    </a:lnTo>
                    <a:lnTo>
                      <a:pt x="73" y="31"/>
                    </a:lnTo>
                    <a:lnTo>
                      <a:pt x="62" y="40"/>
                    </a:lnTo>
                    <a:lnTo>
                      <a:pt x="69" y="64"/>
                    </a:lnTo>
                    <a:lnTo>
                      <a:pt x="51" y="79"/>
                    </a:lnTo>
                    <a:lnTo>
                      <a:pt x="57" y="101"/>
                    </a:lnTo>
                    <a:lnTo>
                      <a:pt x="74" y="116"/>
                    </a:lnTo>
                    <a:lnTo>
                      <a:pt x="77" y="145"/>
                    </a:lnTo>
                    <a:lnTo>
                      <a:pt x="50" y="167"/>
                    </a:lnTo>
                    <a:lnTo>
                      <a:pt x="42" y="207"/>
                    </a:lnTo>
                    <a:lnTo>
                      <a:pt x="7" y="213"/>
                    </a:lnTo>
                    <a:lnTo>
                      <a:pt x="0" y="214"/>
                    </a:lnTo>
                    <a:lnTo>
                      <a:pt x="2" y="261"/>
                    </a:lnTo>
                    <a:lnTo>
                      <a:pt x="23" y="295"/>
                    </a:lnTo>
                    <a:lnTo>
                      <a:pt x="54" y="292"/>
                    </a:lnTo>
                    <a:lnTo>
                      <a:pt x="73" y="315"/>
                    </a:lnTo>
                    <a:lnTo>
                      <a:pt x="82" y="296"/>
                    </a:lnTo>
                    <a:lnTo>
                      <a:pt x="87" y="293"/>
                    </a:lnTo>
                    <a:lnTo>
                      <a:pt x="104" y="264"/>
                    </a:lnTo>
                    <a:lnTo>
                      <a:pt x="123" y="250"/>
                    </a:lnTo>
                    <a:lnTo>
                      <a:pt x="142" y="176"/>
                    </a:lnTo>
                    <a:lnTo>
                      <a:pt x="154" y="164"/>
                    </a:lnTo>
                    <a:lnTo>
                      <a:pt x="174" y="157"/>
                    </a:lnTo>
                    <a:lnTo>
                      <a:pt x="191" y="134"/>
                    </a:lnTo>
                    <a:lnTo>
                      <a:pt x="187" y="53"/>
                    </a:lnTo>
                    <a:lnTo>
                      <a:pt x="139" y="17"/>
                    </a:lnTo>
                    <a:lnTo>
                      <a:pt x="91" y="0"/>
                    </a:lnTo>
                    <a:close/>
                  </a:path>
                </a:pathLst>
              </a:custGeom>
              <a:solidFill>
                <a:srgbClr val="0070C0"/>
              </a:solidFill>
              <a:ln w="3175">
                <a:solidFill>
                  <a:schemeClr val="bg1"/>
                </a:solidFill>
              </a:ln>
            </p:spPr>
            <p:txBody>
              <a:bodyPr lIns="51428" tIns="25714" rIns="51428" bIns="25714"/>
              <a:lstStyle/>
              <a:p>
                <a:pPr defTabSz="342900">
                  <a:defRPr/>
                </a:pPr>
                <a:endParaRPr lang="pt-BR" sz="1350" kern="0">
                  <a:solidFill>
                    <a:prstClr val="black"/>
                  </a:solidFill>
                  <a:latin typeface="Gill Sans MT" panose="020B0502020104020203" pitchFamily="34" charset="0"/>
                  <a:cs typeface="Times New Roman" pitchFamily="18" charset="0"/>
                </a:endParaRPr>
              </a:p>
            </p:txBody>
          </p:sp>
          <p:sp>
            <p:nvSpPr>
              <p:cNvPr id="211" name="Freeform 72">
                <a:extLst>
                  <a:ext uri="{FF2B5EF4-FFF2-40B4-BE49-F238E27FC236}">
                    <a16:creationId xmlns:a16="http://schemas.microsoft.com/office/drawing/2014/main" id="{DE60E391-DC0F-1286-0F98-CC8E050C5615}"/>
                  </a:ext>
                </a:extLst>
              </p:cNvPr>
              <p:cNvSpPr>
                <a:spLocks/>
              </p:cNvSpPr>
              <p:nvPr/>
            </p:nvSpPr>
            <p:spPr bwMode="auto">
              <a:xfrm>
                <a:off x="9900182" y="4685870"/>
                <a:ext cx="813661" cy="544284"/>
              </a:xfrm>
              <a:custGeom>
                <a:avLst/>
                <a:gdLst>
                  <a:gd name="T0" fmla="*/ 709 w 709"/>
                  <a:gd name="T1" fmla="*/ 196 h 470"/>
                  <a:gd name="T2" fmla="*/ 639 w 709"/>
                  <a:gd name="T3" fmla="*/ 194 h 470"/>
                  <a:gd name="T4" fmla="*/ 602 w 709"/>
                  <a:gd name="T5" fmla="*/ 219 h 470"/>
                  <a:gd name="T6" fmla="*/ 531 w 709"/>
                  <a:gd name="T7" fmla="*/ 196 h 470"/>
                  <a:gd name="T8" fmla="*/ 534 w 709"/>
                  <a:gd name="T9" fmla="*/ 120 h 470"/>
                  <a:gd name="T10" fmla="*/ 486 w 709"/>
                  <a:gd name="T11" fmla="*/ 88 h 470"/>
                  <a:gd name="T12" fmla="*/ 482 w 709"/>
                  <a:gd name="T13" fmla="*/ 36 h 470"/>
                  <a:gd name="T14" fmla="*/ 423 w 709"/>
                  <a:gd name="T15" fmla="*/ 20 h 470"/>
                  <a:gd name="T16" fmla="*/ 299 w 709"/>
                  <a:gd name="T17" fmla="*/ 29 h 470"/>
                  <a:gd name="T18" fmla="*/ 256 w 709"/>
                  <a:gd name="T19" fmla="*/ 1 h 470"/>
                  <a:gd name="T20" fmla="*/ 174 w 709"/>
                  <a:gd name="T21" fmla="*/ 15 h 470"/>
                  <a:gd name="T22" fmla="*/ 135 w 709"/>
                  <a:gd name="T23" fmla="*/ 68 h 470"/>
                  <a:gd name="T24" fmla="*/ 123 w 709"/>
                  <a:gd name="T25" fmla="*/ 102 h 470"/>
                  <a:gd name="T26" fmla="*/ 70 w 709"/>
                  <a:gd name="T27" fmla="*/ 176 h 470"/>
                  <a:gd name="T28" fmla="*/ 0 w 709"/>
                  <a:gd name="T29" fmla="*/ 234 h 470"/>
                  <a:gd name="T30" fmla="*/ 58 w 709"/>
                  <a:gd name="T31" fmla="*/ 238 h 470"/>
                  <a:gd name="T32" fmla="*/ 101 w 709"/>
                  <a:gd name="T33" fmla="*/ 228 h 470"/>
                  <a:gd name="T34" fmla="*/ 119 w 709"/>
                  <a:gd name="T35" fmla="*/ 242 h 470"/>
                  <a:gd name="T36" fmla="*/ 207 w 709"/>
                  <a:gd name="T37" fmla="*/ 269 h 470"/>
                  <a:gd name="T38" fmla="*/ 287 w 709"/>
                  <a:gd name="T39" fmla="*/ 280 h 470"/>
                  <a:gd name="T40" fmla="*/ 281 w 709"/>
                  <a:gd name="T41" fmla="*/ 353 h 470"/>
                  <a:gd name="T42" fmla="*/ 325 w 709"/>
                  <a:gd name="T43" fmla="*/ 381 h 470"/>
                  <a:gd name="T44" fmla="*/ 365 w 709"/>
                  <a:gd name="T45" fmla="*/ 421 h 470"/>
                  <a:gd name="T46" fmla="*/ 421 w 709"/>
                  <a:gd name="T47" fmla="*/ 433 h 470"/>
                  <a:gd name="T48" fmla="*/ 429 w 709"/>
                  <a:gd name="T49" fmla="*/ 470 h 470"/>
                  <a:gd name="T50" fmla="*/ 424 w 709"/>
                  <a:gd name="T51" fmla="*/ 466 h 470"/>
                  <a:gd name="T52" fmla="*/ 440 w 709"/>
                  <a:gd name="T53" fmla="*/ 438 h 470"/>
                  <a:gd name="T54" fmla="*/ 473 w 709"/>
                  <a:gd name="T55" fmla="*/ 419 h 470"/>
                  <a:gd name="T56" fmla="*/ 491 w 709"/>
                  <a:gd name="T57" fmla="*/ 407 h 470"/>
                  <a:gd name="T58" fmla="*/ 526 w 709"/>
                  <a:gd name="T59" fmla="*/ 369 h 470"/>
                  <a:gd name="T60" fmla="*/ 549 w 709"/>
                  <a:gd name="T61" fmla="*/ 357 h 470"/>
                  <a:gd name="T62" fmla="*/ 566 w 709"/>
                  <a:gd name="T63" fmla="*/ 357 h 470"/>
                  <a:gd name="T64" fmla="*/ 576 w 709"/>
                  <a:gd name="T65" fmla="*/ 345 h 470"/>
                  <a:gd name="T66" fmla="*/ 620 w 709"/>
                  <a:gd name="T67" fmla="*/ 331 h 470"/>
                  <a:gd name="T68" fmla="*/ 631 w 709"/>
                  <a:gd name="T69" fmla="*/ 340 h 470"/>
                  <a:gd name="T70" fmla="*/ 641 w 709"/>
                  <a:gd name="T71" fmla="*/ 336 h 470"/>
                  <a:gd name="T72" fmla="*/ 647 w 709"/>
                  <a:gd name="T73" fmla="*/ 329 h 470"/>
                  <a:gd name="T74" fmla="*/ 642 w 709"/>
                  <a:gd name="T75" fmla="*/ 323 h 470"/>
                  <a:gd name="T76" fmla="*/ 659 w 709"/>
                  <a:gd name="T77" fmla="*/ 315 h 470"/>
                  <a:gd name="T78" fmla="*/ 684 w 709"/>
                  <a:gd name="T79" fmla="*/ 290 h 470"/>
                  <a:gd name="T80" fmla="*/ 709 w 709"/>
                  <a:gd name="T81" fmla="*/ 229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09" h="470">
                    <a:moveTo>
                      <a:pt x="709" y="229"/>
                    </a:moveTo>
                    <a:lnTo>
                      <a:pt x="709" y="196"/>
                    </a:lnTo>
                    <a:lnTo>
                      <a:pt x="661" y="210"/>
                    </a:lnTo>
                    <a:lnTo>
                      <a:pt x="639" y="194"/>
                    </a:lnTo>
                    <a:lnTo>
                      <a:pt x="605" y="200"/>
                    </a:lnTo>
                    <a:lnTo>
                      <a:pt x="602" y="219"/>
                    </a:lnTo>
                    <a:lnTo>
                      <a:pt x="552" y="240"/>
                    </a:lnTo>
                    <a:lnTo>
                      <a:pt x="531" y="196"/>
                    </a:lnTo>
                    <a:lnTo>
                      <a:pt x="542" y="157"/>
                    </a:lnTo>
                    <a:lnTo>
                      <a:pt x="534" y="120"/>
                    </a:lnTo>
                    <a:lnTo>
                      <a:pt x="501" y="111"/>
                    </a:lnTo>
                    <a:lnTo>
                      <a:pt x="486" y="88"/>
                    </a:lnTo>
                    <a:lnTo>
                      <a:pt x="492" y="57"/>
                    </a:lnTo>
                    <a:lnTo>
                      <a:pt x="482" y="36"/>
                    </a:lnTo>
                    <a:lnTo>
                      <a:pt x="482" y="22"/>
                    </a:lnTo>
                    <a:lnTo>
                      <a:pt x="423" y="20"/>
                    </a:lnTo>
                    <a:lnTo>
                      <a:pt x="370" y="37"/>
                    </a:lnTo>
                    <a:lnTo>
                      <a:pt x="299" y="29"/>
                    </a:lnTo>
                    <a:lnTo>
                      <a:pt x="286" y="10"/>
                    </a:lnTo>
                    <a:lnTo>
                      <a:pt x="256" y="1"/>
                    </a:lnTo>
                    <a:lnTo>
                      <a:pt x="221" y="0"/>
                    </a:lnTo>
                    <a:lnTo>
                      <a:pt x="174" y="15"/>
                    </a:lnTo>
                    <a:lnTo>
                      <a:pt x="169" y="29"/>
                    </a:lnTo>
                    <a:lnTo>
                      <a:pt x="135" y="68"/>
                    </a:lnTo>
                    <a:lnTo>
                      <a:pt x="132" y="87"/>
                    </a:lnTo>
                    <a:lnTo>
                      <a:pt x="123" y="102"/>
                    </a:lnTo>
                    <a:lnTo>
                      <a:pt x="102" y="144"/>
                    </a:lnTo>
                    <a:lnTo>
                      <a:pt x="70" y="176"/>
                    </a:lnTo>
                    <a:lnTo>
                      <a:pt x="36" y="200"/>
                    </a:lnTo>
                    <a:lnTo>
                      <a:pt x="0" y="234"/>
                    </a:lnTo>
                    <a:lnTo>
                      <a:pt x="27" y="240"/>
                    </a:lnTo>
                    <a:lnTo>
                      <a:pt x="58" y="238"/>
                    </a:lnTo>
                    <a:lnTo>
                      <a:pt x="87" y="231"/>
                    </a:lnTo>
                    <a:lnTo>
                      <a:pt x="101" y="228"/>
                    </a:lnTo>
                    <a:lnTo>
                      <a:pt x="110" y="242"/>
                    </a:lnTo>
                    <a:lnTo>
                      <a:pt x="119" y="242"/>
                    </a:lnTo>
                    <a:lnTo>
                      <a:pt x="157" y="242"/>
                    </a:lnTo>
                    <a:lnTo>
                      <a:pt x="207" y="269"/>
                    </a:lnTo>
                    <a:lnTo>
                      <a:pt x="266" y="261"/>
                    </a:lnTo>
                    <a:lnTo>
                      <a:pt x="287" y="280"/>
                    </a:lnTo>
                    <a:lnTo>
                      <a:pt x="285" y="328"/>
                    </a:lnTo>
                    <a:lnTo>
                      <a:pt x="281" y="353"/>
                    </a:lnTo>
                    <a:lnTo>
                      <a:pt x="296" y="383"/>
                    </a:lnTo>
                    <a:lnTo>
                      <a:pt x="325" y="381"/>
                    </a:lnTo>
                    <a:lnTo>
                      <a:pt x="357" y="387"/>
                    </a:lnTo>
                    <a:lnTo>
                      <a:pt x="365" y="421"/>
                    </a:lnTo>
                    <a:lnTo>
                      <a:pt x="392" y="448"/>
                    </a:lnTo>
                    <a:lnTo>
                      <a:pt x="421" y="433"/>
                    </a:lnTo>
                    <a:lnTo>
                      <a:pt x="414" y="462"/>
                    </a:lnTo>
                    <a:lnTo>
                      <a:pt x="429" y="470"/>
                    </a:lnTo>
                    <a:lnTo>
                      <a:pt x="430" y="463"/>
                    </a:lnTo>
                    <a:lnTo>
                      <a:pt x="424" y="466"/>
                    </a:lnTo>
                    <a:lnTo>
                      <a:pt x="426" y="453"/>
                    </a:lnTo>
                    <a:lnTo>
                      <a:pt x="440" y="438"/>
                    </a:lnTo>
                    <a:lnTo>
                      <a:pt x="450" y="435"/>
                    </a:lnTo>
                    <a:lnTo>
                      <a:pt x="473" y="419"/>
                    </a:lnTo>
                    <a:lnTo>
                      <a:pt x="470" y="416"/>
                    </a:lnTo>
                    <a:lnTo>
                      <a:pt x="491" y="407"/>
                    </a:lnTo>
                    <a:lnTo>
                      <a:pt x="511" y="385"/>
                    </a:lnTo>
                    <a:lnTo>
                      <a:pt x="526" y="369"/>
                    </a:lnTo>
                    <a:lnTo>
                      <a:pt x="539" y="357"/>
                    </a:lnTo>
                    <a:lnTo>
                      <a:pt x="549" y="357"/>
                    </a:lnTo>
                    <a:lnTo>
                      <a:pt x="558" y="350"/>
                    </a:lnTo>
                    <a:lnTo>
                      <a:pt x="566" y="357"/>
                    </a:lnTo>
                    <a:lnTo>
                      <a:pt x="572" y="358"/>
                    </a:lnTo>
                    <a:lnTo>
                      <a:pt x="576" y="345"/>
                    </a:lnTo>
                    <a:lnTo>
                      <a:pt x="593" y="330"/>
                    </a:lnTo>
                    <a:lnTo>
                      <a:pt x="620" y="331"/>
                    </a:lnTo>
                    <a:lnTo>
                      <a:pt x="631" y="337"/>
                    </a:lnTo>
                    <a:lnTo>
                      <a:pt x="631" y="340"/>
                    </a:lnTo>
                    <a:lnTo>
                      <a:pt x="640" y="341"/>
                    </a:lnTo>
                    <a:lnTo>
                      <a:pt x="641" y="336"/>
                    </a:lnTo>
                    <a:lnTo>
                      <a:pt x="646" y="335"/>
                    </a:lnTo>
                    <a:lnTo>
                      <a:pt x="647" y="329"/>
                    </a:lnTo>
                    <a:lnTo>
                      <a:pt x="643" y="328"/>
                    </a:lnTo>
                    <a:lnTo>
                      <a:pt x="642" y="323"/>
                    </a:lnTo>
                    <a:lnTo>
                      <a:pt x="649" y="315"/>
                    </a:lnTo>
                    <a:lnTo>
                      <a:pt x="659" y="315"/>
                    </a:lnTo>
                    <a:lnTo>
                      <a:pt x="666" y="305"/>
                    </a:lnTo>
                    <a:lnTo>
                      <a:pt x="684" y="290"/>
                    </a:lnTo>
                    <a:lnTo>
                      <a:pt x="676" y="276"/>
                    </a:lnTo>
                    <a:lnTo>
                      <a:pt x="709" y="229"/>
                    </a:lnTo>
                    <a:close/>
                  </a:path>
                </a:pathLst>
              </a:custGeom>
              <a:solidFill>
                <a:srgbClr val="0070C0"/>
              </a:solidFill>
              <a:ln w="3175">
                <a:solidFill>
                  <a:schemeClr val="bg1"/>
                </a:solidFill>
              </a:ln>
            </p:spPr>
            <p:txBody>
              <a:bodyPr lIns="51428" tIns="25714" rIns="51428" bIns="25714"/>
              <a:lstStyle/>
              <a:p>
                <a:pPr defTabSz="342900">
                  <a:defRPr/>
                </a:pPr>
                <a:endParaRPr lang="pt-BR" sz="1350" kern="0">
                  <a:solidFill>
                    <a:prstClr val="black"/>
                  </a:solidFill>
                  <a:latin typeface="Gill Sans MT" panose="020B0502020104020203" pitchFamily="34" charset="0"/>
                  <a:cs typeface="Times New Roman" pitchFamily="18" charset="0"/>
                </a:endParaRPr>
              </a:p>
            </p:txBody>
          </p:sp>
          <p:sp>
            <p:nvSpPr>
              <p:cNvPr id="212" name="Freeform 76">
                <a:extLst>
                  <a:ext uri="{FF2B5EF4-FFF2-40B4-BE49-F238E27FC236}">
                    <a16:creationId xmlns:a16="http://schemas.microsoft.com/office/drawing/2014/main" id="{A9C2F79D-B36C-0740-0234-C54D1CEF1B79}"/>
                  </a:ext>
                </a:extLst>
              </p:cNvPr>
              <p:cNvSpPr>
                <a:spLocks/>
              </p:cNvSpPr>
              <p:nvPr/>
            </p:nvSpPr>
            <p:spPr bwMode="auto">
              <a:xfrm>
                <a:off x="11294536" y="3167660"/>
                <a:ext cx="344286" cy="202659"/>
              </a:xfrm>
              <a:custGeom>
                <a:avLst/>
                <a:gdLst>
                  <a:gd name="T0" fmla="*/ 79 w 300"/>
                  <a:gd name="T1" fmla="*/ 117 h 175"/>
                  <a:gd name="T2" fmla="*/ 104 w 300"/>
                  <a:gd name="T3" fmla="*/ 94 h 175"/>
                  <a:gd name="T4" fmla="*/ 131 w 300"/>
                  <a:gd name="T5" fmla="*/ 100 h 175"/>
                  <a:gd name="T6" fmla="*/ 123 w 300"/>
                  <a:gd name="T7" fmla="*/ 120 h 175"/>
                  <a:gd name="T8" fmla="*/ 110 w 300"/>
                  <a:gd name="T9" fmla="*/ 120 h 175"/>
                  <a:gd name="T10" fmla="*/ 93 w 300"/>
                  <a:gd name="T11" fmla="*/ 149 h 175"/>
                  <a:gd name="T12" fmla="*/ 110 w 300"/>
                  <a:gd name="T13" fmla="*/ 148 h 175"/>
                  <a:gd name="T14" fmla="*/ 111 w 300"/>
                  <a:gd name="T15" fmla="*/ 166 h 175"/>
                  <a:gd name="T16" fmla="*/ 147 w 300"/>
                  <a:gd name="T17" fmla="*/ 156 h 175"/>
                  <a:gd name="T18" fmla="*/ 151 w 300"/>
                  <a:gd name="T19" fmla="*/ 175 h 175"/>
                  <a:gd name="T20" fmla="*/ 176 w 300"/>
                  <a:gd name="T21" fmla="*/ 166 h 175"/>
                  <a:gd name="T22" fmla="*/ 169 w 300"/>
                  <a:gd name="T23" fmla="*/ 136 h 175"/>
                  <a:gd name="T24" fmla="*/ 200 w 300"/>
                  <a:gd name="T25" fmla="*/ 122 h 175"/>
                  <a:gd name="T26" fmla="*/ 208 w 300"/>
                  <a:gd name="T27" fmla="*/ 140 h 175"/>
                  <a:gd name="T28" fmla="*/ 229 w 300"/>
                  <a:gd name="T29" fmla="*/ 128 h 175"/>
                  <a:gd name="T30" fmla="*/ 265 w 300"/>
                  <a:gd name="T31" fmla="*/ 140 h 175"/>
                  <a:gd name="T32" fmla="*/ 300 w 300"/>
                  <a:gd name="T33" fmla="*/ 131 h 175"/>
                  <a:gd name="T34" fmla="*/ 288 w 300"/>
                  <a:gd name="T35" fmla="*/ 97 h 175"/>
                  <a:gd name="T36" fmla="*/ 286 w 300"/>
                  <a:gd name="T37" fmla="*/ 95 h 175"/>
                  <a:gd name="T38" fmla="*/ 289 w 300"/>
                  <a:gd name="T39" fmla="*/ 89 h 175"/>
                  <a:gd name="T40" fmla="*/ 282 w 300"/>
                  <a:gd name="T41" fmla="*/ 59 h 175"/>
                  <a:gd name="T42" fmla="*/ 263 w 300"/>
                  <a:gd name="T43" fmla="*/ 42 h 175"/>
                  <a:gd name="T44" fmla="*/ 228 w 300"/>
                  <a:gd name="T45" fmla="*/ 32 h 175"/>
                  <a:gd name="T46" fmla="*/ 209 w 300"/>
                  <a:gd name="T47" fmla="*/ 38 h 175"/>
                  <a:gd name="T48" fmla="*/ 184 w 300"/>
                  <a:gd name="T49" fmla="*/ 33 h 175"/>
                  <a:gd name="T50" fmla="*/ 163 w 300"/>
                  <a:gd name="T51" fmla="*/ 34 h 175"/>
                  <a:gd name="T52" fmla="*/ 145 w 300"/>
                  <a:gd name="T53" fmla="*/ 22 h 175"/>
                  <a:gd name="T54" fmla="*/ 125 w 300"/>
                  <a:gd name="T55" fmla="*/ 23 h 175"/>
                  <a:gd name="T56" fmla="*/ 112 w 300"/>
                  <a:gd name="T57" fmla="*/ 0 h 175"/>
                  <a:gd name="T58" fmla="*/ 112 w 300"/>
                  <a:gd name="T59" fmla="*/ 0 h 175"/>
                  <a:gd name="T60" fmla="*/ 68 w 300"/>
                  <a:gd name="T61" fmla="*/ 37 h 175"/>
                  <a:gd name="T62" fmla="*/ 46 w 300"/>
                  <a:gd name="T63" fmla="*/ 81 h 175"/>
                  <a:gd name="T64" fmla="*/ 20 w 300"/>
                  <a:gd name="T65" fmla="*/ 93 h 175"/>
                  <a:gd name="T66" fmla="*/ 0 w 300"/>
                  <a:gd name="T67" fmla="*/ 121 h 175"/>
                  <a:gd name="T68" fmla="*/ 3 w 300"/>
                  <a:gd name="T69" fmla="*/ 140 h 175"/>
                  <a:gd name="T70" fmla="*/ 22 w 300"/>
                  <a:gd name="T71" fmla="*/ 128 h 175"/>
                  <a:gd name="T72" fmla="*/ 40 w 300"/>
                  <a:gd name="T73" fmla="*/ 139 h 175"/>
                  <a:gd name="T74" fmla="*/ 66 w 300"/>
                  <a:gd name="T75" fmla="*/ 108 h 175"/>
                  <a:gd name="T76" fmla="*/ 79 w 300"/>
                  <a:gd name="T77" fmla="*/ 117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00" h="175">
                    <a:moveTo>
                      <a:pt x="79" y="117"/>
                    </a:moveTo>
                    <a:lnTo>
                      <a:pt x="104" y="94"/>
                    </a:lnTo>
                    <a:lnTo>
                      <a:pt x="131" y="100"/>
                    </a:lnTo>
                    <a:lnTo>
                      <a:pt x="123" y="120"/>
                    </a:lnTo>
                    <a:lnTo>
                      <a:pt x="110" y="120"/>
                    </a:lnTo>
                    <a:lnTo>
                      <a:pt x="93" y="149"/>
                    </a:lnTo>
                    <a:lnTo>
                      <a:pt x="110" y="148"/>
                    </a:lnTo>
                    <a:lnTo>
                      <a:pt x="111" y="166"/>
                    </a:lnTo>
                    <a:lnTo>
                      <a:pt x="147" y="156"/>
                    </a:lnTo>
                    <a:lnTo>
                      <a:pt x="151" y="175"/>
                    </a:lnTo>
                    <a:lnTo>
                      <a:pt x="176" y="166"/>
                    </a:lnTo>
                    <a:lnTo>
                      <a:pt x="169" y="136"/>
                    </a:lnTo>
                    <a:lnTo>
                      <a:pt x="200" y="122"/>
                    </a:lnTo>
                    <a:lnTo>
                      <a:pt x="208" y="140"/>
                    </a:lnTo>
                    <a:lnTo>
                      <a:pt x="229" y="128"/>
                    </a:lnTo>
                    <a:lnTo>
                      <a:pt x="265" y="140"/>
                    </a:lnTo>
                    <a:lnTo>
                      <a:pt x="300" y="131"/>
                    </a:lnTo>
                    <a:lnTo>
                      <a:pt x="288" y="97"/>
                    </a:lnTo>
                    <a:lnTo>
                      <a:pt x="286" y="95"/>
                    </a:lnTo>
                    <a:lnTo>
                      <a:pt x="289" y="89"/>
                    </a:lnTo>
                    <a:lnTo>
                      <a:pt x="282" y="59"/>
                    </a:lnTo>
                    <a:lnTo>
                      <a:pt x="263" y="42"/>
                    </a:lnTo>
                    <a:lnTo>
                      <a:pt x="228" y="32"/>
                    </a:lnTo>
                    <a:lnTo>
                      <a:pt x="209" y="38"/>
                    </a:lnTo>
                    <a:lnTo>
                      <a:pt x="184" y="33"/>
                    </a:lnTo>
                    <a:lnTo>
                      <a:pt x="163" y="34"/>
                    </a:lnTo>
                    <a:lnTo>
                      <a:pt x="145" y="22"/>
                    </a:lnTo>
                    <a:lnTo>
                      <a:pt x="125" y="23"/>
                    </a:lnTo>
                    <a:lnTo>
                      <a:pt x="112" y="0"/>
                    </a:lnTo>
                    <a:lnTo>
                      <a:pt x="112" y="0"/>
                    </a:lnTo>
                    <a:lnTo>
                      <a:pt x="68" y="37"/>
                    </a:lnTo>
                    <a:lnTo>
                      <a:pt x="46" y="81"/>
                    </a:lnTo>
                    <a:lnTo>
                      <a:pt x="20" y="93"/>
                    </a:lnTo>
                    <a:lnTo>
                      <a:pt x="0" y="121"/>
                    </a:lnTo>
                    <a:lnTo>
                      <a:pt x="3" y="140"/>
                    </a:lnTo>
                    <a:lnTo>
                      <a:pt x="22" y="128"/>
                    </a:lnTo>
                    <a:lnTo>
                      <a:pt x="40" y="139"/>
                    </a:lnTo>
                    <a:lnTo>
                      <a:pt x="66" y="108"/>
                    </a:lnTo>
                    <a:lnTo>
                      <a:pt x="79" y="117"/>
                    </a:lnTo>
                    <a:close/>
                  </a:path>
                </a:pathLst>
              </a:custGeom>
              <a:solidFill>
                <a:srgbClr val="FF3300"/>
              </a:solidFill>
              <a:ln w="3175">
                <a:solidFill>
                  <a:schemeClr val="bg1"/>
                </a:solidFill>
              </a:ln>
            </p:spPr>
            <p:txBody>
              <a:bodyPr lIns="51428" tIns="25714" rIns="51428" bIns="25714"/>
              <a:lstStyle/>
              <a:p>
                <a:pPr defTabSz="342900"/>
                <a:endParaRPr lang="pt-BR" sz="1350" kern="0">
                  <a:solidFill>
                    <a:prstClr val="black"/>
                  </a:solidFill>
                  <a:latin typeface="Gill Sans MT" panose="020B0502020104020203" pitchFamily="34" charset="0"/>
                  <a:cs typeface="Times New Roman" pitchFamily="18" charset="0"/>
                </a:endParaRPr>
              </a:p>
            </p:txBody>
          </p:sp>
          <p:sp>
            <p:nvSpPr>
              <p:cNvPr id="213" name="Freeform 87">
                <a:extLst>
                  <a:ext uri="{FF2B5EF4-FFF2-40B4-BE49-F238E27FC236}">
                    <a16:creationId xmlns:a16="http://schemas.microsoft.com/office/drawing/2014/main" id="{3DA3F9C3-AE2F-AA05-F147-567ED963CBC1}"/>
                  </a:ext>
                </a:extLst>
              </p:cNvPr>
              <p:cNvSpPr>
                <a:spLocks/>
              </p:cNvSpPr>
              <p:nvPr/>
            </p:nvSpPr>
            <p:spPr bwMode="auto">
              <a:xfrm>
                <a:off x="11020256" y="2981214"/>
                <a:ext cx="402814" cy="482910"/>
              </a:xfrm>
              <a:custGeom>
                <a:avLst/>
                <a:gdLst>
                  <a:gd name="T0" fmla="*/ 333 w 351"/>
                  <a:gd name="T1" fmla="*/ 155 h 417"/>
                  <a:gd name="T2" fmla="*/ 321 w 351"/>
                  <a:gd name="T3" fmla="*/ 157 h 417"/>
                  <a:gd name="T4" fmla="*/ 310 w 351"/>
                  <a:gd name="T5" fmla="*/ 148 h 417"/>
                  <a:gd name="T6" fmla="*/ 305 w 351"/>
                  <a:gd name="T7" fmla="*/ 133 h 417"/>
                  <a:gd name="T8" fmla="*/ 299 w 351"/>
                  <a:gd name="T9" fmla="*/ 127 h 417"/>
                  <a:gd name="T10" fmla="*/ 285 w 351"/>
                  <a:gd name="T11" fmla="*/ 119 h 417"/>
                  <a:gd name="T12" fmla="*/ 258 w 351"/>
                  <a:gd name="T13" fmla="*/ 90 h 417"/>
                  <a:gd name="T14" fmla="*/ 214 w 351"/>
                  <a:gd name="T15" fmla="*/ 60 h 417"/>
                  <a:gd name="T16" fmla="*/ 183 w 351"/>
                  <a:gd name="T17" fmla="*/ 34 h 417"/>
                  <a:gd name="T18" fmla="*/ 167 w 351"/>
                  <a:gd name="T19" fmla="*/ 32 h 417"/>
                  <a:gd name="T20" fmla="*/ 127 w 351"/>
                  <a:gd name="T21" fmla="*/ 5 h 417"/>
                  <a:gd name="T22" fmla="*/ 105 w 351"/>
                  <a:gd name="T23" fmla="*/ 0 h 417"/>
                  <a:gd name="T24" fmla="*/ 70 w 351"/>
                  <a:gd name="T25" fmla="*/ 7 h 417"/>
                  <a:gd name="T26" fmla="*/ 14 w 351"/>
                  <a:gd name="T27" fmla="*/ 14 h 417"/>
                  <a:gd name="T28" fmla="*/ 0 w 351"/>
                  <a:gd name="T29" fmla="*/ 43 h 417"/>
                  <a:gd name="T30" fmla="*/ 3 w 351"/>
                  <a:gd name="T31" fmla="*/ 62 h 417"/>
                  <a:gd name="T32" fmla="*/ 23 w 351"/>
                  <a:gd name="T33" fmla="*/ 77 h 417"/>
                  <a:gd name="T34" fmla="*/ 32 w 351"/>
                  <a:gd name="T35" fmla="*/ 122 h 417"/>
                  <a:gd name="T36" fmla="*/ 16 w 351"/>
                  <a:gd name="T37" fmla="*/ 148 h 417"/>
                  <a:gd name="T38" fmla="*/ 22 w 351"/>
                  <a:gd name="T39" fmla="*/ 185 h 417"/>
                  <a:gd name="T40" fmla="*/ 39 w 351"/>
                  <a:gd name="T41" fmla="*/ 199 h 417"/>
                  <a:gd name="T42" fmla="*/ 33 w 351"/>
                  <a:gd name="T43" fmla="*/ 210 h 417"/>
                  <a:gd name="T44" fmla="*/ 34 w 351"/>
                  <a:gd name="T45" fmla="*/ 230 h 417"/>
                  <a:gd name="T46" fmla="*/ 46 w 351"/>
                  <a:gd name="T47" fmla="*/ 241 h 417"/>
                  <a:gd name="T48" fmla="*/ 44 w 351"/>
                  <a:gd name="T49" fmla="*/ 264 h 417"/>
                  <a:gd name="T50" fmla="*/ 52 w 351"/>
                  <a:gd name="T51" fmla="*/ 314 h 417"/>
                  <a:gd name="T52" fmla="*/ 77 w 351"/>
                  <a:gd name="T53" fmla="*/ 314 h 417"/>
                  <a:gd name="T54" fmla="*/ 83 w 351"/>
                  <a:gd name="T55" fmla="*/ 341 h 417"/>
                  <a:gd name="T56" fmla="*/ 72 w 351"/>
                  <a:gd name="T57" fmla="*/ 363 h 417"/>
                  <a:gd name="T58" fmla="*/ 59 w 351"/>
                  <a:gd name="T59" fmla="*/ 376 h 417"/>
                  <a:gd name="T60" fmla="*/ 80 w 351"/>
                  <a:gd name="T61" fmla="*/ 378 h 417"/>
                  <a:gd name="T62" fmla="*/ 114 w 351"/>
                  <a:gd name="T63" fmla="*/ 376 h 417"/>
                  <a:gd name="T64" fmla="*/ 127 w 351"/>
                  <a:gd name="T65" fmla="*/ 365 h 417"/>
                  <a:gd name="T66" fmla="*/ 142 w 351"/>
                  <a:gd name="T67" fmla="*/ 373 h 417"/>
                  <a:gd name="T68" fmla="*/ 162 w 351"/>
                  <a:gd name="T69" fmla="*/ 375 h 417"/>
                  <a:gd name="T70" fmla="*/ 197 w 351"/>
                  <a:gd name="T71" fmla="*/ 417 h 417"/>
                  <a:gd name="T72" fmla="*/ 221 w 351"/>
                  <a:gd name="T73" fmla="*/ 390 h 417"/>
                  <a:gd name="T74" fmla="*/ 240 w 351"/>
                  <a:gd name="T75" fmla="*/ 392 h 417"/>
                  <a:gd name="T76" fmla="*/ 246 w 351"/>
                  <a:gd name="T77" fmla="*/ 382 h 417"/>
                  <a:gd name="T78" fmla="*/ 235 w 351"/>
                  <a:gd name="T79" fmla="*/ 366 h 417"/>
                  <a:gd name="T80" fmla="*/ 241 w 351"/>
                  <a:gd name="T81" fmla="*/ 349 h 417"/>
                  <a:gd name="T82" fmla="*/ 221 w 351"/>
                  <a:gd name="T83" fmla="*/ 348 h 417"/>
                  <a:gd name="T84" fmla="*/ 219 w 351"/>
                  <a:gd name="T85" fmla="*/ 338 h 417"/>
                  <a:gd name="T86" fmla="*/ 231 w 351"/>
                  <a:gd name="T87" fmla="*/ 325 h 417"/>
                  <a:gd name="T88" fmla="*/ 239 w 351"/>
                  <a:gd name="T89" fmla="*/ 333 h 417"/>
                  <a:gd name="T90" fmla="*/ 250 w 351"/>
                  <a:gd name="T91" fmla="*/ 327 h 417"/>
                  <a:gd name="T92" fmla="*/ 267 w 351"/>
                  <a:gd name="T93" fmla="*/ 330 h 417"/>
                  <a:gd name="T94" fmla="*/ 279 w 351"/>
                  <a:gd name="T95" fmla="*/ 324 h 417"/>
                  <a:gd name="T96" fmla="*/ 279 w 351"/>
                  <a:gd name="T97" fmla="*/ 300 h 417"/>
                  <a:gd name="T98" fmla="*/ 261 w 351"/>
                  <a:gd name="T99" fmla="*/ 289 h 417"/>
                  <a:gd name="T100" fmla="*/ 242 w 351"/>
                  <a:gd name="T101" fmla="*/ 301 h 417"/>
                  <a:gd name="T102" fmla="*/ 239 w 351"/>
                  <a:gd name="T103" fmla="*/ 282 h 417"/>
                  <a:gd name="T104" fmla="*/ 259 w 351"/>
                  <a:gd name="T105" fmla="*/ 254 h 417"/>
                  <a:gd name="T106" fmla="*/ 285 w 351"/>
                  <a:gd name="T107" fmla="*/ 242 h 417"/>
                  <a:gd name="T108" fmla="*/ 307 w 351"/>
                  <a:gd name="T109" fmla="*/ 198 h 417"/>
                  <a:gd name="T110" fmla="*/ 351 w 351"/>
                  <a:gd name="T111" fmla="*/ 161 h 417"/>
                  <a:gd name="T112" fmla="*/ 333 w 351"/>
                  <a:gd name="T113" fmla="*/ 155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51" h="417">
                    <a:moveTo>
                      <a:pt x="333" y="155"/>
                    </a:moveTo>
                    <a:lnTo>
                      <a:pt x="321" y="157"/>
                    </a:lnTo>
                    <a:lnTo>
                      <a:pt x="310" y="148"/>
                    </a:lnTo>
                    <a:lnTo>
                      <a:pt x="305" y="133"/>
                    </a:lnTo>
                    <a:lnTo>
                      <a:pt x="299" y="127"/>
                    </a:lnTo>
                    <a:lnTo>
                      <a:pt x="285" y="119"/>
                    </a:lnTo>
                    <a:lnTo>
                      <a:pt x="258" y="90"/>
                    </a:lnTo>
                    <a:lnTo>
                      <a:pt x="214" y="60"/>
                    </a:lnTo>
                    <a:lnTo>
                      <a:pt x="183" y="34"/>
                    </a:lnTo>
                    <a:lnTo>
                      <a:pt x="167" y="32"/>
                    </a:lnTo>
                    <a:lnTo>
                      <a:pt x="127" y="5"/>
                    </a:lnTo>
                    <a:lnTo>
                      <a:pt x="105" y="0"/>
                    </a:lnTo>
                    <a:lnTo>
                      <a:pt x="70" y="7"/>
                    </a:lnTo>
                    <a:lnTo>
                      <a:pt x="14" y="14"/>
                    </a:lnTo>
                    <a:lnTo>
                      <a:pt x="0" y="43"/>
                    </a:lnTo>
                    <a:lnTo>
                      <a:pt x="3" y="62"/>
                    </a:lnTo>
                    <a:lnTo>
                      <a:pt x="23" y="77"/>
                    </a:lnTo>
                    <a:lnTo>
                      <a:pt x="32" y="122"/>
                    </a:lnTo>
                    <a:lnTo>
                      <a:pt x="16" y="148"/>
                    </a:lnTo>
                    <a:lnTo>
                      <a:pt x="22" y="185"/>
                    </a:lnTo>
                    <a:lnTo>
                      <a:pt x="39" y="199"/>
                    </a:lnTo>
                    <a:lnTo>
                      <a:pt x="33" y="210"/>
                    </a:lnTo>
                    <a:lnTo>
                      <a:pt x="34" y="230"/>
                    </a:lnTo>
                    <a:lnTo>
                      <a:pt x="46" y="241"/>
                    </a:lnTo>
                    <a:lnTo>
                      <a:pt x="44" y="264"/>
                    </a:lnTo>
                    <a:lnTo>
                      <a:pt x="52" y="314"/>
                    </a:lnTo>
                    <a:lnTo>
                      <a:pt x="77" y="314"/>
                    </a:lnTo>
                    <a:lnTo>
                      <a:pt x="83" y="341"/>
                    </a:lnTo>
                    <a:lnTo>
                      <a:pt x="72" y="363"/>
                    </a:lnTo>
                    <a:lnTo>
                      <a:pt x="59" y="376"/>
                    </a:lnTo>
                    <a:lnTo>
                      <a:pt x="80" y="378"/>
                    </a:lnTo>
                    <a:lnTo>
                      <a:pt x="114" y="376"/>
                    </a:lnTo>
                    <a:lnTo>
                      <a:pt x="127" y="365"/>
                    </a:lnTo>
                    <a:lnTo>
                      <a:pt x="142" y="373"/>
                    </a:lnTo>
                    <a:lnTo>
                      <a:pt x="162" y="375"/>
                    </a:lnTo>
                    <a:lnTo>
                      <a:pt x="197" y="417"/>
                    </a:lnTo>
                    <a:lnTo>
                      <a:pt x="221" y="390"/>
                    </a:lnTo>
                    <a:lnTo>
                      <a:pt x="240" y="392"/>
                    </a:lnTo>
                    <a:lnTo>
                      <a:pt x="246" y="382"/>
                    </a:lnTo>
                    <a:lnTo>
                      <a:pt x="235" y="366"/>
                    </a:lnTo>
                    <a:lnTo>
                      <a:pt x="241" y="349"/>
                    </a:lnTo>
                    <a:lnTo>
                      <a:pt x="221" y="348"/>
                    </a:lnTo>
                    <a:lnTo>
                      <a:pt x="219" y="338"/>
                    </a:lnTo>
                    <a:lnTo>
                      <a:pt x="231" y="325"/>
                    </a:lnTo>
                    <a:lnTo>
                      <a:pt x="239" y="333"/>
                    </a:lnTo>
                    <a:lnTo>
                      <a:pt x="250" y="327"/>
                    </a:lnTo>
                    <a:lnTo>
                      <a:pt x="267" y="330"/>
                    </a:lnTo>
                    <a:lnTo>
                      <a:pt x="279" y="324"/>
                    </a:lnTo>
                    <a:lnTo>
                      <a:pt x="279" y="300"/>
                    </a:lnTo>
                    <a:lnTo>
                      <a:pt x="261" y="289"/>
                    </a:lnTo>
                    <a:lnTo>
                      <a:pt x="242" y="301"/>
                    </a:lnTo>
                    <a:lnTo>
                      <a:pt x="239" y="282"/>
                    </a:lnTo>
                    <a:lnTo>
                      <a:pt x="259" y="254"/>
                    </a:lnTo>
                    <a:lnTo>
                      <a:pt x="285" y="242"/>
                    </a:lnTo>
                    <a:lnTo>
                      <a:pt x="307" y="198"/>
                    </a:lnTo>
                    <a:lnTo>
                      <a:pt x="351" y="161"/>
                    </a:lnTo>
                    <a:lnTo>
                      <a:pt x="333" y="155"/>
                    </a:lnTo>
                    <a:close/>
                  </a:path>
                </a:pathLst>
              </a:custGeom>
              <a:solidFill>
                <a:srgbClr val="FF3300"/>
              </a:solidFill>
              <a:ln w="3175">
                <a:solidFill>
                  <a:schemeClr val="bg1"/>
                </a:solidFill>
              </a:ln>
            </p:spPr>
            <p:txBody>
              <a:bodyPr lIns="51428" tIns="25714" rIns="51428" bIns="25714"/>
              <a:lstStyle/>
              <a:p>
                <a:pPr defTabSz="342900"/>
                <a:endParaRPr lang="pt-BR" sz="1350" kern="0">
                  <a:solidFill>
                    <a:prstClr val="black"/>
                  </a:solidFill>
                  <a:latin typeface="Gill Sans MT" panose="020B0502020104020203" pitchFamily="34" charset="0"/>
                  <a:cs typeface="Times New Roman" pitchFamily="18" charset="0"/>
                </a:endParaRPr>
              </a:p>
            </p:txBody>
          </p:sp>
        </p:grpSp>
        <p:cxnSp>
          <p:nvCxnSpPr>
            <p:cNvPr id="177" name="Conector reto 176">
              <a:extLst>
                <a:ext uri="{FF2B5EF4-FFF2-40B4-BE49-F238E27FC236}">
                  <a16:creationId xmlns:a16="http://schemas.microsoft.com/office/drawing/2014/main" id="{11F53C7C-8C84-4130-8FBA-7E34D4AD4E0C}"/>
                </a:ext>
              </a:extLst>
            </p:cNvPr>
            <p:cNvCxnSpPr/>
            <p:nvPr/>
          </p:nvCxnSpPr>
          <p:spPr>
            <a:xfrm>
              <a:off x="9206326" y="2307778"/>
              <a:ext cx="1822739"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8" name="Conector reto 177">
              <a:extLst>
                <a:ext uri="{FF2B5EF4-FFF2-40B4-BE49-F238E27FC236}">
                  <a16:creationId xmlns:a16="http://schemas.microsoft.com/office/drawing/2014/main" id="{DAC13149-0747-8C2D-B3BB-A968942CAE6C}"/>
                </a:ext>
              </a:extLst>
            </p:cNvPr>
            <p:cNvCxnSpPr>
              <a:cxnSpLocks/>
            </p:cNvCxnSpPr>
            <p:nvPr/>
          </p:nvCxnSpPr>
          <p:spPr>
            <a:xfrm flipV="1">
              <a:off x="11630741" y="2587947"/>
              <a:ext cx="0" cy="2342452"/>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9" name="Conector reto 178">
              <a:extLst>
                <a:ext uri="{FF2B5EF4-FFF2-40B4-BE49-F238E27FC236}">
                  <a16:creationId xmlns:a16="http://schemas.microsoft.com/office/drawing/2014/main" id="{5405C4D7-26E8-769E-53A4-95A155A74B9F}"/>
                </a:ext>
              </a:extLst>
            </p:cNvPr>
            <p:cNvCxnSpPr>
              <a:cxnSpLocks/>
            </p:cNvCxnSpPr>
            <p:nvPr/>
          </p:nvCxnSpPr>
          <p:spPr>
            <a:xfrm flipV="1">
              <a:off x="11029065" y="2085939"/>
              <a:ext cx="0" cy="435859"/>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0" name="Conector reto 179">
              <a:extLst>
                <a:ext uri="{FF2B5EF4-FFF2-40B4-BE49-F238E27FC236}">
                  <a16:creationId xmlns:a16="http://schemas.microsoft.com/office/drawing/2014/main" id="{D59C0C74-E63B-52BD-4ADA-4CAA751D7EFE}"/>
                </a:ext>
              </a:extLst>
            </p:cNvPr>
            <p:cNvCxnSpPr>
              <a:cxnSpLocks/>
            </p:cNvCxnSpPr>
            <p:nvPr/>
          </p:nvCxnSpPr>
          <p:spPr>
            <a:xfrm flipV="1">
              <a:off x="9206326" y="2085939"/>
              <a:ext cx="0" cy="435859"/>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Conector reto 180">
              <a:extLst>
                <a:ext uri="{FF2B5EF4-FFF2-40B4-BE49-F238E27FC236}">
                  <a16:creationId xmlns:a16="http://schemas.microsoft.com/office/drawing/2014/main" id="{D54D27E5-AD27-BB90-F8A6-30F7EBB45220}"/>
                </a:ext>
              </a:extLst>
            </p:cNvPr>
            <p:cNvCxnSpPr>
              <a:cxnSpLocks/>
            </p:cNvCxnSpPr>
            <p:nvPr/>
          </p:nvCxnSpPr>
          <p:spPr>
            <a:xfrm>
              <a:off x="11412941" y="2592658"/>
              <a:ext cx="435600"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Conector reto 181">
              <a:extLst>
                <a:ext uri="{FF2B5EF4-FFF2-40B4-BE49-F238E27FC236}">
                  <a16:creationId xmlns:a16="http://schemas.microsoft.com/office/drawing/2014/main" id="{77AD0937-4669-F456-25BA-487EEF134086}"/>
                </a:ext>
              </a:extLst>
            </p:cNvPr>
            <p:cNvCxnSpPr>
              <a:cxnSpLocks/>
            </p:cNvCxnSpPr>
            <p:nvPr/>
          </p:nvCxnSpPr>
          <p:spPr>
            <a:xfrm>
              <a:off x="11412941" y="4922097"/>
              <a:ext cx="435600"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183" name="CaixaDeTexto 16">
              <a:extLst>
                <a:ext uri="{FF2B5EF4-FFF2-40B4-BE49-F238E27FC236}">
                  <a16:creationId xmlns:a16="http://schemas.microsoft.com/office/drawing/2014/main" id="{BA7ECA33-66D8-2ADE-4FF2-183E2137B5C2}"/>
                </a:ext>
              </a:extLst>
            </p:cNvPr>
            <p:cNvSpPr txBox="1"/>
            <p:nvPr/>
          </p:nvSpPr>
          <p:spPr>
            <a:xfrm>
              <a:off x="9567932" y="1916832"/>
              <a:ext cx="1324570" cy="448160"/>
            </a:xfrm>
            <a:prstGeom prst="rect">
              <a:avLst/>
            </a:prstGeom>
            <a:noFill/>
          </p:spPr>
          <p:txBody>
            <a:bodyPr wrap="square">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spcAft>
                  <a:spcPts val="900"/>
                </a:spcAft>
              </a:pPr>
              <a:r>
                <a:rPr lang="en-US" sz="900" b="1">
                  <a:solidFill>
                    <a:prstClr val="black"/>
                  </a:solidFill>
                  <a:latin typeface="Calibri"/>
                </a:rPr>
                <a:t>~1,900km</a:t>
              </a:r>
            </a:p>
          </p:txBody>
        </p:sp>
      </p:grpSp>
      <p:sp>
        <p:nvSpPr>
          <p:cNvPr id="216" name="CaixaDeTexto 16">
            <a:extLst>
              <a:ext uri="{FF2B5EF4-FFF2-40B4-BE49-F238E27FC236}">
                <a16:creationId xmlns:a16="http://schemas.microsoft.com/office/drawing/2014/main" id="{8E14C991-C9C2-F713-AC68-5CDC66ACE42A}"/>
              </a:ext>
            </a:extLst>
          </p:cNvPr>
          <p:cNvSpPr txBox="1"/>
          <p:nvPr/>
        </p:nvSpPr>
        <p:spPr>
          <a:xfrm rot="5400000">
            <a:off x="8612406" y="3307651"/>
            <a:ext cx="682242" cy="230832"/>
          </a:xfrm>
          <a:prstGeom prst="rect">
            <a:avLst/>
          </a:prstGeom>
          <a:noFill/>
        </p:spPr>
        <p:txBody>
          <a:bodyPr wrap="square">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spcAft>
                <a:spcPts val="900"/>
              </a:spcAft>
            </a:pPr>
            <a:r>
              <a:rPr lang="en-US" sz="900" b="1">
                <a:solidFill>
                  <a:prstClr val="black"/>
                </a:solidFill>
                <a:latin typeface="Calibri"/>
              </a:rPr>
              <a:t>~2,700km</a:t>
            </a:r>
          </a:p>
        </p:txBody>
      </p:sp>
      <p:sp>
        <p:nvSpPr>
          <p:cNvPr id="217" name="Arco 216">
            <a:extLst>
              <a:ext uri="{FF2B5EF4-FFF2-40B4-BE49-F238E27FC236}">
                <a16:creationId xmlns:a16="http://schemas.microsoft.com/office/drawing/2014/main" id="{C43A27CA-9DBF-31BF-66AA-81044BE5654E}"/>
              </a:ext>
            </a:extLst>
          </p:cNvPr>
          <p:cNvSpPr/>
          <p:nvPr/>
        </p:nvSpPr>
        <p:spPr>
          <a:xfrm>
            <a:off x="6983469" y="2003611"/>
            <a:ext cx="833023" cy="638945"/>
          </a:xfrm>
          <a:prstGeom prst="arc">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defTabSz="342900"/>
            <a:endParaRPr lang="en-US" sz="1350">
              <a:solidFill>
                <a:prstClr val="black"/>
              </a:solidFill>
              <a:latin typeface="Calibri"/>
            </a:endParaRPr>
          </a:p>
        </p:txBody>
      </p:sp>
      <p:pic>
        <p:nvPicPr>
          <p:cNvPr id="218" name="Picture 2" descr="Vetor grátis eco e ilustração de ícones verdes">
            <a:extLst>
              <a:ext uri="{FF2B5EF4-FFF2-40B4-BE49-F238E27FC236}">
                <a16:creationId xmlns:a16="http://schemas.microsoft.com/office/drawing/2014/main" id="{B38F1AD8-0DE3-31D0-833F-9CF33D63493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866" t="35433" r="67785" b="35100"/>
          <a:stretch/>
        </p:blipFill>
        <p:spPr bwMode="auto">
          <a:xfrm>
            <a:off x="6997025" y="1552837"/>
            <a:ext cx="278325" cy="289292"/>
          </a:xfrm>
          <a:prstGeom prst="rect">
            <a:avLst/>
          </a:prstGeom>
          <a:noFill/>
          <a:extLst>
            <a:ext uri="{909E8E84-426E-40DD-AFC4-6F175D3DCCD1}">
              <a14:hiddenFill xmlns:a14="http://schemas.microsoft.com/office/drawing/2010/main">
                <a:solidFill>
                  <a:srgbClr val="FFFFFF"/>
                </a:solidFill>
              </a14:hiddenFill>
            </a:ext>
          </a:extLst>
        </p:spPr>
      </p:pic>
      <p:pic>
        <p:nvPicPr>
          <p:cNvPr id="219" name="Picture 4" descr="Vetor grátis eco e ilustração de ícones verdes">
            <a:extLst>
              <a:ext uri="{FF2B5EF4-FFF2-40B4-BE49-F238E27FC236}">
                <a16:creationId xmlns:a16="http://schemas.microsoft.com/office/drawing/2014/main" id="{ED28E170-A0FB-0162-255D-8231513317F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8295" t="36028" r="4158" b="36700"/>
          <a:stretch/>
        </p:blipFill>
        <p:spPr bwMode="auto">
          <a:xfrm>
            <a:off x="6852881" y="1421910"/>
            <a:ext cx="221629" cy="219415"/>
          </a:xfrm>
          <a:prstGeom prst="rect">
            <a:avLst/>
          </a:prstGeom>
          <a:noFill/>
          <a:extLst>
            <a:ext uri="{909E8E84-426E-40DD-AFC4-6F175D3DCCD1}">
              <a14:hiddenFill xmlns:a14="http://schemas.microsoft.com/office/drawing/2010/main">
                <a:solidFill>
                  <a:srgbClr val="FFFFFF"/>
                </a:solidFill>
              </a14:hiddenFill>
            </a:ext>
          </a:extLst>
        </p:spPr>
      </p:pic>
      <p:pic>
        <p:nvPicPr>
          <p:cNvPr id="220" name="Picture 2" descr="Vetor grátis eco e ilustração de ícones verdes">
            <a:extLst>
              <a:ext uri="{FF2B5EF4-FFF2-40B4-BE49-F238E27FC236}">
                <a16:creationId xmlns:a16="http://schemas.microsoft.com/office/drawing/2014/main" id="{0A1699E5-DEDB-53FB-699C-08FD097BEF4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866" t="35433" r="67785" b="35100"/>
          <a:stretch/>
        </p:blipFill>
        <p:spPr bwMode="auto">
          <a:xfrm>
            <a:off x="7237937" y="1651994"/>
            <a:ext cx="278325" cy="289292"/>
          </a:xfrm>
          <a:prstGeom prst="rect">
            <a:avLst/>
          </a:prstGeom>
          <a:noFill/>
          <a:extLst>
            <a:ext uri="{909E8E84-426E-40DD-AFC4-6F175D3DCCD1}">
              <a14:hiddenFill xmlns:a14="http://schemas.microsoft.com/office/drawing/2010/main">
                <a:solidFill>
                  <a:srgbClr val="FFFFFF"/>
                </a:solidFill>
              </a14:hiddenFill>
            </a:ext>
          </a:extLst>
        </p:spPr>
      </p:pic>
      <p:pic>
        <p:nvPicPr>
          <p:cNvPr id="221" name="Picture 4" descr="Vetor grátis eco e ilustração de ícones verdes">
            <a:extLst>
              <a:ext uri="{FF2B5EF4-FFF2-40B4-BE49-F238E27FC236}">
                <a16:creationId xmlns:a16="http://schemas.microsoft.com/office/drawing/2014/main" id="{A5CD30EF-2C1B-39A8-4425-A946E8D212D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8295" t="36028" r="4158" b="36700"/>
          <a:stretch/>
        </p:blipFill>
        <p:spPr bwMode="auto">
          <a:xfrm>
            <a:off x="7201196" y="1447418"/>
            <a:ext cx="221629" cy="219415"/>
          </a:xfrm>
          <a:prstGeom prst="rect">
            <a:avLst/>
          </a:prstGeom>
          <a:noFill/>
          <a:extLst>
            <a:ext uri="{909E8E84-426E-40DD-AFC4-6F175D3DCCD1}">
              <a14:hiddenFill xmlns:a14="http://schemas.microsoft.com/office/drawing/2010/main">
                <a:solidFill>
                  <a:srgbClr val="FFFFFF"/>
                </a:solidFill>
              </a14:hiddenFill>
            </a:ext>
          </a:extLst>
        </p:spPr>
      </p:pic>
      <p:pic>
        <p:nvPicPr>
          <p:cNvPr id="222" name="Picture 4" descr="Vetor grátis eco e ilustração de ícones verdes">
            <a:extLst>
              <a:ext uri="{FF2B5EF4-FFF2-40B4-BE49-F238E27FC236}">
                <a16:creationId xmlns:a16="http://schemas.microsoft.com/office/drawing/2014/main" id="{B62BF293-1C60-1E08-9F07-20730130F82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8295" t="36028" r="4158" b="36700"/>
          <a:stretch/>
        </p:blipFill>
        <p:spPr bwMode="auto">
          <a:xfrm>
            <a:off x="7299874" y="2081157"/>
            <a:ext cx="221629" cy="219415"/>
          </a:xfrm>
          <a:prstGeom prst="rect">
            <a:avLst/>
          </a:prstGeom>
          <a:noFill/>
          <a:extLst>
            <a:ext uri="{909E8E84-426E-40DD-AFC4-6F175D3DCCD1}">
              <a14:hiddenFill xmlns:a14="http://schemas.microsoft.com/office/drawing/2010/main">
                <a:solidFill>
                  <a:srgbClr val="FFFFFF"/>
                </a:solidFill>
              </a14:hiddenFill>
            </a:ext>
          </a:extLst>
        </p:spPr>
      </p:pic>
      <p:pic>
        <p:nvPicPr>
          <p:cNvPr id="223" name="Picture 2" descr="Vetor grátis eco e ilustração de ícones verdes">
            <a:extLst>
              <a:ext uri="{FF2B5EF4-FFF2-40B4-BE49-F238E27FC236}">
                <a16:creationId xmlns:a16="http://schemas.microsoft.com/office/drawing/2014/main" id="{2C63C57E-B39D-3F6D-3988-1CC5F638A0B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866" t="35433" r="67785" b="35100"/>
          <a:stretch/>
        </p:blipFill>
        <p:spPr bwMode="auto">
          <a:xfrm>
            <a:off x="7207513" y="2263216"/>
            <a:ext cx="278325" cy="289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58274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3">
            <a:extLst>
              <a:ext uri="{FF2B5EF4-FFF2-40B4-BE49-F238E27FC236}">
                <a16:creationId xmlns:a16="http://schemas.microsoft.com/office/drawing/2014/main" id="{00399D18-666A-7D08-5C5E-FCFC164F5490}"/>
              </a:ext>
            </a:extLst>
          </p:cNvPr>
          <p:cNvSpPr>
            <a:spLocks noGrp="1"/>
          </p:cNvSpPr>
          <p:nvPr>
            <p:ph sz="quarter" idx="10"/>
          </p:nvPr>
        </p:nvSpPr>
        <p:spPr>
          <a:xfrm>
            <a:off x="111685" y="453938"/>
            <a:ext cx="7186122" cy="383474"/>
          </a:xfrm>
        </p:spPr>
        <p:txBody>
          <a:bodyPr/>
          <a:lstStyle/>
          <a:p>
            <a:r>
              <a:rPr lang="en-US">
                <a:latin typeface="Avenir LT Std 65 Medium"/>
              </a:rPr>
              <a:t>Bioenergy Participation in Power Generation</a:t>
            </a:r>
            <a:endParaRPr lang="en-US"/>
          </a:p>
        </p:txBody>
      </p:sp>
      <p:sp>
        <p:nvSpPr>
          <p:cNvPr id="2" name="Rectangle 1">
            <a:extLst>
              <a:ext uri="{FF2B5EF4-FFF2-40B4-BE49-F238E27FC236}">
                <a16:creationId xmlns:a16="http://schemas.microsoft.com/office/drawing/2014/main" id="{96CC5B93-09F4-0A5F-B93C-87010C886A8E}"/>
              </a:ext>
            </a:extLst>
          </p:cNvPr>
          <p:cNvSpPr/>
          <p:nvPr/>
        </p:nvSpPr>
        <p:spPr>
          <a:xfrm>
            <a:off x="111684" y="80792"/>
            <a:ext cx="4098367" cy="262343"/>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342900"/>
            <a:r>
              <a:rPr lang="en-US" sz="1350">
                <a:solidFill>
                  <a:prstClr val="white"/>
                </a:solidFill>
                <a:latin typeface="Calibri"/>
              </a:rPr>
              <a:t>Action Plan for Power Sector Decarbonization: Planning</a:t>
            </a:r>
          </a:p>
        </p:txBody>
      </p:sp>
      <p:sp>
        <p:nvSpPr>
          <p:cNvPr id="3" name="TextBox 2">
            <a:extLst>
              <a:ext uri="{FF2B5EF4-FFF2-40B4-BE49-F238E27FC236}">
                <a16:creationId xmlns:a16="http://schemas.microsoft.com/office/drawing/2014/main" id="{DCE990EB-5351-5764-79A2-5601523929B3}"/>
              </a:ext>
            </a:extLst>
          </p:cNvPr>
          <p:cNvSpPr txBox="1"/>
          <p:nvPr/>
        </p:nvSpPr>
        <p:spPr>
          <a:xfrm>
            <a:off x="48988" y="1087015"/>
            <a:ext cx="4718915" cy="715581"/>
          </a:xfrm>
          <a:prstGeom prst="rect">
            <a:avLst/>
          </a:prstGeom>
          <a:noFill/>
        </p:spPr>
        <p:txBody>
          <a:bodyPr wrap="square" rtlCol="0">
            <a:spAutoFit/>
          </a:bodyPr>
          <a:lstStyle/>
          <a:p>
            <a:pPr algn="ctr" defTabSz="342900"/>
            <a:r>
              <a:rPr lang="en-US" sz="1350" b="1">
                <a:solidFill>
                  <a:prstClr val="black"/>
                </a:solidFill>
                <a:latin typeface="Aptos" panose="020B0004020202020204" pitchFamily="34" charset="0"/>
              </a:rPr>
              <a:t>Biomass seasonal profile is complementary to hydropower production</a:t>
            </a:r>
          </a:p>
          <a:p>
            <a:pPr marL="214313" indent="-214313" algn="ctr" defTabSz="342900">
              <a:buFont typeface="Arial" panose="020B0604020202020204" pitchFamily="34" charset="0"/>
              <a:buChar char="•"/>
            </a:pPr>
            <a:endParaRPr lang="en-US" sz="1350" b="1">
              <a:solidFill>
                <a:prstClr val="black"/>
              </a:solidFill>
              <a:latin typeface="Aptos" panose="020B0004020202020204" pitchFamily="34" charset="0"/>
            </a:endParaRPr>
          </a:p>
        </p:txBody>
      </p:sp>
      <p:sp>
        <p:nvSpPr>
          <p:cNvPr id="6" name="Retângulo 5">
            <a:extLst>
              <a:ext uri="{FF2B5EF4-FFF2-40B4-BE49-F238E27FC236}">
                <a16:creationId xmlns:a16="http://schemas.microsoft.com/office/drawing/2014/main" id="{F8773F24-A4B8-E3A5-82D5-2D1577D519C3}"/>
              </a:ext>
            </a:extLst>
          </p:cNvPr>
          <p:cNvSpPr/>
          <p:nvPr/>
        </p:nvSpPr>
        <p:spPr>
          <a:xfrm>
            <a:off x="4835397" y="1076815"/>
            <a:ext cx="4149412" cy="3472882"/>
          </a:xfrm>
          <a:prstGeom prst="rect">
            <a:avLst/>
          </a:prstGeom>
          <a:solidFill>
            <a:srgbClr val="F7F7F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pt-BR" sz="1350">
              <a:solidFill>
                <a:prstClr val="white"/>
              </a:solidFill>
              <a:latin typeface="Calibri"/>
            </a:endParaRPr>
          </a:p>
        </p:txBody>
      </p:sp>
      <p:sp>
        <p:nvSpPr>
          <p:cNvPr id="7" name="TextBox 2">
            <a:extLst>
              <a:ext uri="{FF2B5EF4-FFF2-40B4-BE49-F238E27FC236}">
                <a16:creationId xmlns:a16="http://schemas.microsoft.com/office/drawing/2014/main" id="{84F91153-B406-7118-4046-E1F6E594B438}"/>
              </a:ext>
            </a:extLst>
          </p:cNvPr>
          <p:cNvSpPr txBox="1"/>
          <p:nvPr/>
        </p:nvSpPr>
        <p:spPr>
          <a:xfrm>
            <a:off x="4835396" y="1161087"/>
            <a:ext cx="4149412" cy="300082"/>
          </a:xfrm>
          <a:prstGeom prst="rect">
            <a:avLst/>
          </a:prstGeom>
          <a:noFill/>
        </p:spPr>
        <p:txBody>
          <a:bodyPr wrap="square" rtlCol="0">
            <a:spAutoFit/>
          </a:bodyPr>
          <a:lstStyle/>
          <a:p>
            <a:pPr algn="ctr" defTabSz="342900"/>
            <a:r>
              <a:rPr lang="en-US" sz="1350" b="1">
                <a:solidFill>
                  <a:prstClr val="black"/>
                </a:solidFill>
                <a:latin typeface="Aptos" panose="020B0004020202020204" pitchFamily="34" charset="0"/>
              </a:rPr>
              <a:t>Biogas: Brazilian regulatory and policy pathway</a:t>
            </a:r>
          </a:p>
        </p:txBody>
      </p:sp>
      <p:pic>
        <p:nvPicPr>
          <p:cNvPr id="8" name="Imagem 7" descr="Interface gráfica do usuário, Aplicativo, Teams&#10;&#10;Descrição gerada automaticamente">
            <a:extLst>
              <a:ext uri="{FF2B5EF4-FFF2-40B4-BE49-F238E27FC236}">
                <a16:creationId xmlns:a16="http://schemas.microsoft.com/office/drawing/2014/main" id="{95E2A0E9-1E1C-E550-2123-5DB974ABBF0C}"/>
              </a:ext>
            </a:extLst>
          </p:cNvPr>
          <p:cNvPicPr>
            <a:picLocks noChangeAspect="1"/>
          </p:cNvPicPr>
          <p:nvPr/>
        </p:nvPicPr>
        <p:blipFill>
          <a:blip r:embed="rId3"/>
          <a:srcRect l="8642" t="3458" r="19327" b="43658"/>
          <a:stretch/>
        </p:blipFill>
        <p:spPr>
          <a:xfrm>
            <a:off x="4835396" y="1456561"/>
            <a:ext cx="4149412" cy="3046537"/>
          </a:xfrm>
          <a:prstGeom prst="rect">
            <a:avLst/>
          </a:prstGeom>
        </p:spPr>
      </p:pic>
      <p:pic>
        <p:nvPicPr>
          <p:cNvPr id="9" name="Imagem 8">
            <a:extLst>
              <a:ext uri="{FF2B5EF4-FFF2-40B4-BE49-F238E27FC236}">
                <a16:creationId xmlns:a16="http://schemas.microsoft.com/office/drawing/2014/main" id="{4ED62AE2-B720-1FCD-C609-7622C65D6A64}"/>
              </a:ext>
            </a:extLst>
          </p:cNvPr>
          <p:cNvPicPr>
            <a:picLocks noChangeAspect="1"/>
          </p:cNvPicPr>
          <p:nvPr/>
        </p:nvPicPr>
        <p:blipFill>
          <a:blip r:embed="rId4"/>
          <a:stretch>
            <a:fillRect/>
          </a:stretch>
        </p:blipFill>
        <p:spPr>
          <a:xfrm>
            <a:off x="0" y="1581292"/>
            <a:ext cx="4718915" cy="2684312"/>
          </a:xfrm>
          <a:prstGeom prst="rect">
            <a:avLst/>
          </a:prstGeom>
        </p:spPr>
      </p:pic>
      <p:pic>
        <p:nvPicPr>
          <p:cNvPr id="10" name="Picture 2">
            <a:extLst>
              <a:ext uri="{FF2B5EF4-FFF2-40B4-BE49-F238E27FC236}">
                <a16:creationId xmlns:a16="http://schemas.microsoft.com/office/drawing/2014/main" id="{4026A519-3054-EA54-5543-84425BCAFC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7789" y="4265604"/>
            <a:ext cx="291886" cy="1695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38333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0959F94-6331-79F8-062B-07323205D38F}"/>
              </a:ext>
            </a:extLst>
          </p:cNvPr>
          <p:cNvSpPr>
            <a:spLocks noGrp="1"/>
          </p:cNvSpPr>
          <p:nvPr>
            <p:ph type="title"/>
          </p:nvPr>
        </p:nvSpPr>
        <p:spPr>
          <a:xfrm>
            <a:off x="269310" y="154781"/>
            <a:ext cx="8874690" cy="444104"/>
          </a:xfrm>
        </p:spPr>
        <p:txBody>
          <a:bodyPr/>
          <a:lstStyle/>
          <a:p>
            <a:r>
              <a:rPr lang="en-US"/>
              <a:t>Agenda</a:t>
            </a:r>
          </a:p>
        </p:txBody>
      </p:sp>
      <p:sp>
        <p:nvSpPr>
          <p:cNvPr id="5" name="Content Placeholder 2">
            <a:extLst>
              <a:ext uri="{FF2B5EF4-FFF2-40B4-BE49-F238E27FC236}">
                <a16:creationId xmlns:a16="http://schemas.microsoft.com/office/drawing/2014/main" id="{61171B64-6480-333C-E54A-6CD7AB00A973}"/>
              </a:ext>
            </a:extLst>
          </p:cNvPr>
          <p:cNvSpPr>
            <a:spLocks noGrp="1"/>
          </p:cNvSpPr>
          <p:nvPr>
            <p:ph idx="1"/>
          </p:nvPr>
        </p:nvSpPr>
        <p:spPr>
          <a:xfrm>
            <a:off x="269310" y="974277"/>
            <a:ext cx="8702815" cy="3438116"/>
          </a:xfrm>
        </p:spPr>
        <p:txBody>
          <a:bodyPr/>
          <a:lstStyle/>
          <a:p>
            <a:pPr>
              <a:lnSpc>
                <a:spcPct val="200000"/>
              </a:lnSpc>
            </a:pPr>
            <a:r>
              <a:rPr lang="en-US" sz="1800" b="1" dirty="0"/>
              <a:t>Webinar &amp; Speaker Introductions</a:t>
            </a:r>
          </a:p>
          <a:p>
            <a:pPr>
              <a:lnSpc>
                <a:spcPct val="200000"/>
              </a:lnSpc>
            </a:pPr>
            <a:r>
              <a:rPr lang="en-US" sz="1800" b="1" dirty="0"/>
              <a:t>Overview of Clean Energy Solutions Center (CESC)</a:t>
            </a:r>
          </a:p>
          <a:p>
            <a:pPr>
              <a:lnSpc>
                <a:spcPct val="200000"/>
              </a:lnSpc>
            </a:pPr>
            <a:r>
              <a:rPr lang="en-US" sz="1800" b="1" dirty="0"/>
              <a:t>Overview of 21</a:t>
            </a:r>
            <a:r>
              <a:rPr lang="en-US" sz="1800" b="1" baseline="30000" dirty="0"/>
              <a:t>st</a:t>
            </a:r>
            <a:r>
              <a:rPr lang="en-US" sz="1800" b="1" dirty="0"/>
              <a:t> Century Power Partnership (21CPP)</a:t>
            </a:r>
          </a:p>
          <a:p>
            <a:pPr>
              <a:lnSpc>
                <a:spcPct val="200000"/>
              </a:lnSpc>
            </a:pPr>
            <a:r>
              <a:rPr lang="en-US" sz="1800" b="1" dirty="0"/>
              <a:t>Brazil’s Power Sector Decarbonization Action Plan</a:t>
            </a:r>
          </a:p>
          <a:p>
            <a:pPr lvl="1">
              <a:lnSpc>
                <a:spcPct val="200000"/>
              </a:lnSpc>
            </a:pPr>
            <a:r>
              <a:rPr lang="en-US" sz="1800" b="1" i="1" dirty="0"/>
              <a:t>Planning, Building, and Operating </a:t>
            </a:r>
          </a:p>
          <a:p>
            <a:pPr>
              <a:lnSpc>
                <a:spcPct val="200000"/>
              </a:lnSpc>
            </a:pPr>
            <a:r>
              <a:rPr lang="en-US" sz="1800" b="1" dirty="0"/>
              <a:t>Connect with Us Online!</a:t>
            </a:r>
          </a:p>
          <a:p>
            <a:pPr lvl="1"/>
            <a:endParaRPr lang="en-US" dirty="0"/>
          </a:p>
          <a:p>
            <a:endParaRPr lang="en-US" dirty="0"/>
          </a:p>
          <a:p>
            <a:endParaRPr lang="en-US" dirty="0"/>
          </a:p>
        </p:txBody>
      </p:sp>
    </p:spTree>
    <p:extLst>
      <p:ext uri="{BB962C8B-B14F-4D97-AF65-F5344CB8AC3E}">
        <p14:creationId xmlns:p14="http://schemas.microsoft.com/office/powerpoint/2010/main" val="21083755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3">
            <a:extLst>
              <a:ext uri="{FF2B5EF4-FFF2-40B4-BE49-F238E27FC236}">
                <a16:creationId xmlns:a16="http://schemas.microsoft.com/office/drawing/2014/main" id="{00399D18-666A-7D08-5C5E-FCFC164F5490}"/>
              </a:ext>
            </a:extLst>
          </p:cNvPr>
          <p:cNvSpPr>
            <a:spLocks noGrp="1"/>
          </p:cNvSpPr>
          <p:nvPr>
            <p:ph sz="quarter" idx="10"/>
          </p:nvPr>
        </p:nvSpPr>
        <p:spPr>
          <a:xfrm>
            <a:off x="111685" y="453938"/>
            <a:ext cx="6361598" cy="383474"/>
          </a:xfrm>
        </p:spPr>
        <p:txBody>
          <a:bodyPr/>
          <a:lstStyle/>
          <a:p>
            <a:r>
              <a:rPr lang="en-US">
                <a:latin typeface="Avenir LT Std 65 Medium"/>
              </a:rPr>
              <a:t>Biofuel Participation in Power Generation</a:t>
            </a:r>
            <a:endParaRPr lang="en-US"/>
          </a:p>
        </p:txBody>
      </p:sp>
      <p:sp>
        <p:nvSpPr>
          <p:cNvPr id="2" name="Rectangle 1">
            <a:extLst>
              <a:ext uri="{FF2B5EF4-FFF2-40B4-BE49-F238E27FC236}">
                <a16:creationId xmlns:a16="http://schemas.microsoft.com/office/drawing/2014/main" id="{96CC5B93-09F4-0A5F-B93C-87010C886A8E}"/>
              </a:ext>
            </a:extLst>
          </p:cNvPr>
          <p:cNvSpPr/>
          <p:nvPr/>
        </p:nvSpPr>
        <p:spPr>
          <a:xfrm>
            <a:off x="111684" y="80792"/>
            <a:ext cx="4098367" cy="262343"/>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342900"/>
            <a:r>
              <a:rPr lang="en-US" sz="1350">
                <a:solidFill>
                  <a:prstClr val="white"/>
                </a:solidFill>
                <a:latin typeface="Calibri"/>
              </a:rPr>
              <a:t>Action Plan for Power Sector Decarbonization: Planning</a:t>
            </a:r>
          </a:p>
        </p:txBody>
      </p:sp>
      <p:sp>
        <p:nvSpPr>
          <p:cNvPr id="4" name="Espaço Reservado para Conteúdo 6">
            <a:extLst>
              <a:ext uri="{FF2B5EF4-FFF2-40B4-BE49-F238E27FC236}">
                <a16:creationId xmlns:a16="http://schemas.microsoft.com/office/drawing/2014/main" id="{17641A00-AB3E-1322-A2B0-5D9E50B83A1A}"/>
              </a:ext>
            </a:extLst>
          </p:cNvPr>
          <p:cNvSpPr txBox="1">
            <a:spLocks/>
          </p:cNvSpPr>
          <p:nvPr/>
        </p:nvSpPr>
        <p:spPr>
          <a:xfrm>
            <a:off x="3980900" y="943841"/>
            <a:ext cx="4658508" cy="383474"/>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800" kern="1200" cap="small" baseline="0">
                <a:solidFill>
                  <a:schemeClr val="accent6">
                    <a:lumMod val="75000"/>
                  </a:schemeClr>
                </a:solidFill>
                <a:latin typeface="Avenir LT Std 65 Medium" pitchFamily="34" charset="0"/>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342900"/>
            <a:r>
              <a:rPr lang="pt-BR" sz="2100">
                <a:solidFill>
                  <a:srgbClr val="F79646">
                    <a:lumMod val="75000"/>
                  </a:srgbClr>
                </a:solidFill>
              </a:rPr>
              <a:t>Biodiesel for </a:t>
            </a:r>
            <a:r>
              <a:rPr lang="pt-BR" sz="2100" err="1">
                <a:solidFill>
                  <a:srgbClr val="F79646">
                    <a:lumMod val="75000"/>
                  </a:srgbClr>
                </a:solidFill>
              </a:rPr>
              <a:t>thermoelectricity</a:t>
            </a:r>
            <a:endParaRPr lang="pt-BR" sz="2100">
              <a:solidFill>
                <a:srgbClr val="F79646">
                  <a:lumMod val="75000"/>
                </a:srgbClr>
              </a:solidFill>
            </a:endParaRPr>
          </a:p>
          <a:p>
            <a:pPr defTabSz="342900"/>
            <a:endParaRPr lang="pt-BR" sz="2100">
              <a:solidFill>
                <a:srgbClr val="F79646">
                  <a:lumMod val="75000"/>
                </a:srgbClr>
              </a:solidFill>
            </a:endParaRPr>
          </a:p>
        </p:txBody>
      </p:sp>
      <p:sp>
        <p:nvSpPr>
          <p:cNvPr id="7" name="Retângulo 6">
            <a:extLst>
              <a:ext uri="{FF2B5EF4-FFF2-40B4-BE49-F238E27FC236}">
                <a16:creationId xmlns:a16="http://schemas.microsoft.com/office/drawing/2014/main" id="{62F671F5-EF1B-70ED-3A97-B091EA21FA39}"/>
              </a:ext>
            </a:extLst>
          </p:cNvPr>
          <p:cNvSpPr/>
          <p:nvPr/>
        </p:nvSpPr>
        <p:spPr>
          <a:xfrm>
            <a:off x="3845176" y="1546308"/>
            <a:ext cx="2591866" cy="265335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p>
            <a:pPr algn="just" defTabSz="167887">
              <a:tabLst>
                <a:tab pos="271476" algn="l"/>
              </a:tabLst>
            </a:pPr>
            <a:r>
              <a:rPr lang="en-US" sz="1200" b="1">
                <a:solidFill>
                  <a:prstClr val="black"/>
                </a:solidFill>
                <a:latin typeface="Aptos" panose="020B0004020202020204" pitchFamily="34" charset="0"/>
              </a:rPr>
              <a:t>CAPACITY</a:t>
            </a:r>
          </a:p>
          <a:p>
            <a:pPr algn="just" defTabSz="167887">
              <a:tabLst>
                <a:tab pos="271476" algn="l"/>
              </a:tabLst>
            </a:pPr>
            <a:endParaRPr lang="en-US" sz="1200" b="1">
              <a:solidFill>
                <a:prstClr val="black"/>
              </a:solidFill>
              <a:latin typeface="Aptos" panose="020B0004020202020204" pitchFamily="34" charset="0"/>
            </a:endParaRPr>
          </a:p>
          <a:p>
            <a:pPr marL="214323" indent="-214323" algn="just" defTabSz="167887">
              <a:buFont typeface="Arial,Sans-Serif" panose="020B0604020202020204" pitchFamily="34" charset="0"/>
              <a:buChar char="•"/>
              <a:tabLst>
                <a:tab pos="271476" algn="l"/>
              </a:tabLst>
            </a:pPr>
            <a:r>
              <a:rPr lang="en-US" sz="1200">
                <a:solidFill>
                  <a:prstClr val="black"/>
                </a:solidFill>
                <a:latin typeface="Aptos" panose="020B0004020202020204" pitchFamily="34" charset="0"/>
              </a:rPr>
              <a:t>Today, there are already plants operating with 100% biodiesel.</a:t>
            </a:r>
          </a:p>
          <a:p>
            <a:pPr marL="214323" indent="-214323" algn="just" defTabSz="167887">
              <a:buFont typeface="Arial,Sans-Serif" panose="020B0604020202020204" pitchFamily="34" charset="0"/>
              <a:buChar char="•"/>
              <a:tabLst>
                <a:tab pos="271476" algn="l"/>
              </a:tabLst>
            </a:pPr>
            <a:r>
              <a:rPr lang="en-US" sz="1200">
                <a:solidFill>
                  <a:prstClr val="black"/>
                </a:solidFill>
                <a:latin typeface="Aptos" panose="020B0004020202020204" pitchFamily="34" charset="0"/>
              </a:rPr>
              <a:t>The 10-year projection of idle capacity in biodiesel plants makes it possible to meet 53% of the maximum demand of thermopower plants in the Northeast exclusively with biodiesel.</a:t>
            </a:r>
          </a:p>
          <a:p>
            <a:pPr marL="214323" indent="-214323" algn="just" defTabSz="167887">
              <a:buFont typeface="Arial,Sans-Serif" panose="020B0604020202020204" pitchFamily="34" charset="0"/>
              <a:buChar char="•"/>
              <a:tabLst>
                <a:tab pos="271476" algn="l"/>
              </a:tabLst>
            </a:pPr>
            <a:r>
              <a:rPr lang="en-US" sz="1200">
                <a:solidFill>
                  <a:prstClr val="black"/>
                </a:solidFill>
                <a:latin typeface="Aptos" panose="020B0004020202020204" pitchFamily="34" charset="0"/>
              </a:rPr>
              <a:t>Considering those dedicated to diesel, there are 0.52 GW that could be fully supplied with biodiesel, with surplus, operating at full load.</a:t>
            </a:r>
            <a:endParaRPr lang="pt-BR" sz="1200">
              <a:solidFill>
                <a:prstClr val="black"/>
              </a:solidFill>
              <a:latin typeface="Aptos" panose="020B0004020202020204" pitchFamily="34" charset="0"/>
              <a:ea typeface="Calibri"/>
              <a:cs typeface="Calibri"/>
            </a:endParaRPr>
          </a:p>
        </p:txBody>
      </p:sp>
      <p:sp>
        <p:nvSpPr>
          <p:cNvPr id="8" name="Retângulo 7">
            <a:extLst>
              <a:ext uri="{FF2B5EF4-FFF2-40B4-BE49-F238E27FC236}">
                <a16:creationId xmlns:a16="http://schemas.microsoft.com/office/drawing/2014/main" id="{11ED4A8C-927E-24F4-FEB8-9DDF02E3A681}"/>
              </a:ext>
            </a:extLst>
          </p:cNvPr>
          <p:cNvSpPr/>
          <p:nvPr/>
        </p:nvSpPr>
        <p:spPr>
          <a:xfrm>
            <a:off x="6483472" y="1956584"/>
            <a:ext cx="2455502" cy="183279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68284">
              <a:tabLst>
                <a:tab pos="271476" algn="l"/>
                <a:tab pos="2822717" algn="l"/>
              </a:tabLst>
            </a:pPr>
            <a:r>
              <a:rPr lang="en-US" sz="1200" b="1">
                <a:solidFill>
                  <a:prstClr val="black"/>
                </a:solidFill>
                <a:latin typeface="Aptos" panose="020B0004020202020204" pitchFamily="34" charset="0"/>
              </a:rPr>
              <a:t>FEEDSTOCK</a:t>
            </a:r>
          </a:p>
          <a:p>
            <a:pPr algn="just" defTabSz="168284">
              <a:tabLst>
                <a:tab pos="271476" algn="l"/>
                <a:tab pos="2822717" algn="l"/>
              </a:tabLst>
            </a:pPr>
            <a:endParaRPr lang="en-US" sz="1200" b="1">
              <a:solidFill>
                <a:prstClr val="black"/>
              </a:solidFill>
              <a:latin typeface="Aptos" panose="020B0004020202020204" pitchFamily="34" charset="0"/>
            </a:endParaRPr>
          </a:p>
          <a:p>
            <a:pPr marL="214323" indent="-214323" algn="just" defTabSz="168284">
              <a:buFont typeface="Arial" panose="020B0604020202020204" pitchFamily="34" charset="0"/>
              <a:buChar char="•"/>
              <a:tabLst>
                <a:tab pos="271476" algn="l"/>
                <a:tab pos="2822717" algn="l"/>
              </a:tabLst>
            </a:pPr>
            <a:r>
              <a:rPr lang="en-US" sz="1200">
                <a:solidFill>
                  <a:prstClr val="black"/>
                </a:solidFill>
                <a:latin typeface="Aptos" panose="020B0004020202020204" pitchFamily="34" charset="0"/>
              </a:rPr>
              <a:t>The soybean oil and beef tallow are currently the main sources to the production of biodiesel. </a:t>
            </a:r>
          </a:p>
          <a:p>
            <a:pPr marL="214323" indent="-214323" algn="just" defTabSz="168284">
              <a:buFont typeface="Arial" panose="020B0604020202020204" pitchFamily="34" charset="0"/>
              <a:buChar char="•"/>
              <a:tabLst>
                <a:tab pos="271476" algn="l"/>
                <a:tab pos="2822717" algn="l"/>
              </a:tabLst>
            </a:pPr>
            <a:endParaRPr lang="en-US" sz="1200">
              <a:solidFill>
                <a:prstClr val="black"/>
              </a:solidFill>
              <a:latin typeface="Aptos" panose="020B0004020202020204" pitchFamily="34" charset="0"/>
            </a:endParaRPr>
          </a:p>
          <a:p>
            <a:pPr marL="214323" indent="-214323" algn="just" defTabSz="168284">
              <a:buFont typeface="Arial" panose="020B0604020202020204" pitchFamily="34" charset="0"/>
              <a:buChar char="•"/>
              <a:tabLst>
                <a:tab pos="271476" algn="l"/>
                <a:tab pos="2822717" algn="l"/>
              </a:tabLst>
            </a:pPr>
            <a:r>
              <a:rPr lang="en-US" sz="1200">
                <a:solidFill>
                  <a:prstClr val="black"/>
                </a:solidFill>
                <a:latin typeface="Aptos" panose="020B0004020202020204" pitchFamily="34" charset="0"/>
              </a:rPr>
              <a:t>The soybeans, soybean oil, and beef tallow now exported can be redirected to biodiesel production.</a:t>
            </a:r>
          </a:p>
          <a:p>
            <a:pPr marL="214323" indent="-214323" algn="just" defTabSz="168284">
              <a:buFont typeface="Arial" panose="020B0604020202020204" pitchFamily="34" charset="0"/>
              <a:buChar char="•"/>
              <a:tabLst>
                <a:tab pos="271476" algn="l"/>
                <a:tab pos="2822717" algn="l"/>
              </a:tabLst>
            </a:pPr>
            <a:endParaRPr lang="en-US" sz="1200">
              <a:solidFill>
                <a:prstClr val="black"/>
              </a:solidFill>
              <a:latin typeface="Aptos" panose="020B0004020202020204" pitchFamily="34" charset="0"/>
            </a:endParaRPr>
          </a:p>
          <a:p>
            <a:pPr marL="214323" indent="-214323" algn="just" defTabSz="168284">
              <a:buFont typeface="Arial" panose="020B0604020202020204" pitchFamily="34" charset="0"/>
              <a:buChar char="•"/>
              <a:tabLst>
                <a:tab pos="271476" algn="l"/>
                <a:tab pos="2822717" algn="l"/>
              </a:tabLst>
            </a:pPr>
            <a:r>
              <a:rPr lang="en-US" sz="1200">
                <a:solidFill>
                  <a:prstClr val="black"/>
                </a:solidFill>
                <a:latin typeface="Aptos" panose="020B0004020202020204" pitchFamily="34" charset="0"/>
              </a:rPr>
              <a:t>Other fatty sources are under study to be used in the biodiesel production (sewage fat, fatty acid sludge, </a:t>
            </a:r>
            <a:r>
              <a:rPr lang="en-US" sz="1200" err="1">
                <a:solidFill>
                  <a:prstClr val="black"/>
                </a:solidFill>
                <a:latin typeface="Aptos" panose="020B0004020202020204" pitchFamily="34" charset="0"/>
              </a:rPr>
              <a:t>macaúba</a:t>
            </a:r>
            <a:r>
              <a:rPr lang="en-US" sz="1200">
                <a:solidFill>
                  <a:prstClr val="black"/>
                </a:solidFill>
                <a:latin typeface="Aptos" panose="020B0004020202020204" pitchFamily="34" charset="0"/>
              </a:rPr>
              <a:t>, babassu).</a:t>
            </a:r>
            <a:endParaRPr lang="pt-BR" sz="1200">
              <a:solidFill>
                <a:prstClr val="black"/>
              </a:solidFill>
              <a:latin typeface="Aptos" panose="020B0004020202020204" pitchFamily="34" charset="0"/>
            </a:endParaRPr>
          </a:p>
        </p:txBody>
      </p:sp>
      <p:pic>
        <p:nvPicPr>
          <p:cNvPr id="3" name="Imagem 2">
            <a:extLst>
              <a:ext uri="{FF2B5EF4-FFF2-40B4-BE49-F238E27FC236}">
                <a16:creationId xmlns:a16="http://schemas.microsoft.com/office/drawing/2014/main" id="{13887AEC-EB2D-EC6F-6B18-11198F577309}"/>
              </a:ext>
            </a:extLst>
          </p:cNvPr>
          <p:cNvPicPr>
            <a:picLocks noChangeAspect="1"/>
          </p:cNvPicPr>
          <p:nvPr/>
        </p:nvPicPr>
        <p:blipFill>
          <a:blip r:embed="rId3"/>
          <a:stretch>
            <a:fillRect/>
          </a:stretch>
        </p:blipFill>
        <p:spPr>
          <a:xfrm>
            <a:off x="1" y="1660607"/>
            <a:ext cx="4024811" cy="2653352"/>
          </a:xfrm>
          <a:prstGeom prst="rect">
            <a:avLst/>
          </a:prstGeom>
        </p:spPr>
      </p:pic>
      <p:sp>
        <p:nvSpPr>
          <p:cNvPr id="5" name="CaixaDeTexto 4">
            <a:extLst>
              <a:ext uri="{FF2B5EF4-FFF2-40B4-BE49-F238E27FC236}">
                <a16:creationId xmlns:a16="http://schemas.microsoft.com/office/drawing/2014/main" id="{41F9E2F5-7DEA-6564-9C20-9C6151846BB7}"/>
              </a:ext>
            </a:extLst>
          </p:cNvPr>
          <p:cNvSpPr txBox="1"/>
          <p:nvPr/>
        </p:nvSpPr>
        <p:spPr>
          <a:xfrm>
            <a:off x="111684" y="4313959"/>
            <a:ext cx="1664494" cy="230832"/>
          </a:xfrm>
          <a:prstGeom prst="rect">
            <a:avLst/>
          </a:prstGeom>
          <a:noFill/>
        </p:spPr>
        <p:txBody>
          <a:bodyPr wrap="square" rtlCol="0">
            <a:spAutoFit/>
          </a:bodyPr>
          <a:lstStyle/>
          <a:p>
            <a:pPr defTabSz="342900"/>
            <a:r>
              <a:rPr lang="pt-BR" sz="900" err="1">
                <a:solidFill>
                  <a:prstClr val="black"/>
                </a:solidFill>
                <a:latin typeface="Calibri"/>
              </a:rPr>
              <a:t>Source</a:t>
            </a:r>
            <a:r>
              <a:rPr lang="pt-BR" sz="900">
                <a:solidFill>
                  <a:prstClr val="black"/>
                </a:solidFill>
                <a:latin typeface="Calibri"/>
              </a:rPr>
              <a:t>: </a:t>
            </a:r>
            <a:r>
              <a:rPr lang="pt-BR" sz="900">
                <a:solidFill>
                  <a:prstClr val="black"/>
                </a:solidFill>
                <a:latin typeface="Calibri"/>
                <a:hlinkClick r:id="rId4"/>
              </a:rPr>
              <a:t>EPE, 2023 </a:t>
            </a:r>
            <a:endParaRPr lang="pt-BR" sz="900">
              <a:solidFill>
                <a:prstClr val="black"/>
              </a:solidFill>
              <a:latin typeface="Calibri"/>
            </a:endParaRPr>
          </a:p>
        </p:txBody>
      </p:sp>
    </p:spTree>
    <p:extLst>
      <p:ext uri="{BB962C8B-B14F-4D97-AF65-F5344CB8AC3E}">
        <p14:creationId xmlns:p14="http://schemas.microsoft.com/office/powerpoint/2010/main" val="42798306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502277" y="1136545"/>
            <a:ext cx="6693794" cy="1057508"/>
          </a:xfrm>
        </p:spPr>
        <p:txBody>
          <a:bodyPr lIns="68580" tIns="34290" rIns="68580" bIns="34290" anchor="b"/>
          <a:lstStyle/>
          <a:p>
            <a:r>
              <a:rPr lang="en-US" sz="3000"/>
              <a:t>II. Building</a:t>
            </a:r>
          </a:p>
        </p:txBody>
      </p:sp>
      <p:sp>
        <p:nvSpPr>
          <p:cNvPr id="5" name="TextBox 4">
            <a:extLst>
              <a:ext uri="{FF2B5EF4-FFF2-40B4-BE49-F238E27FC236}">
                <a16:creationId xmlns:a16="http://schemas.microsoft.com/office/drawing/2014/main" id="{7A9B361D-7A3D-41B9-BC59-7B772AC6686E}"/>
              </a:ext>
            </a:extLst>
          </p:cNvPr>
          <p:cNvSpPr txBox="1"/>
          <p:nvPr/>
        </p:nvSpPr>
        <p:spPr>
          <a:xfrm>
            <a:off x="502276" y="2408911"/>
            <a:ext cx="6520607" cy="369332"/>
          </a:xfrm>
          <a:prstGeom prst="rect">
            <a:avLst/>
          </a:prstGeom>
          <a:noFill/>
        </p:spPr>
        <p:txBody>
          <a:bodyPr wrap="square" rtlCol="0">
            <a:spAutoFit/>
          </a:bodyPr>
          <a:lstStyle/>
          <a:p>
            <a:pPr defTabSz="342900"/>
            <a:r>
              <a:rPr lang="en-US">
                <a:solidFill>
                  <a:prstClr val="black"/>
                </a:solidFill>
                <a:latin typeface="Calibri"/>
              </a:rPr>
              <a:t>Action Plan for Rapid Decarbonization of the Power Sector</a:t>
            </a:r>
          </a:p>
        </p:txBody>
      </p:sp>
    </p:spTree>
    <p:extLst>
      <p:ext uri="{BB962C8B-B14F-4D97-AF65-F5344CB8AC3E}">
        <p14:creationId xmlns:p14="http://schemas.microsoft.com/office/powerpoint/2010/main" val="5236902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3">
            <a:extLst>
              <a:ext uri="{FF2B5EF4-FFF2-40B4-BE49-F238E27FC236}">
                <a16:creationId xmlns:a16="http://schemas.microsoft.com/office/drawing/2014/main" id="{00399D18-666A-7D08-5C5E-FCFC164F5490}"/>
              </a:ext>
            </a:extLst>
          </p:cNvPr>
          <p:cNvSpPr>
            <a:spLocks noGrp="1"/>
          </p:cNvSpPr>
          <p:nvPr>
            <p:ph sz="quarter" idx="10"/>
          </p:nvPr>
        </p:nvSpPr>
        <p:spPr>
          <a:xfrm>
            <a:off x="111685" y="453938"/>
            <a:ext cx="7186122" cy="383474"/>
          </a:xfrm>
        </p:spPr>
        <p:txBody>
          <a:bodyPr/>
          <a:lstStyle/>
          <a:p>
            <a:r>
              <a:rPr lang="en-US">
                <a:latin typeface="Avenir LT Std 65 Medium"/>
              </a:rPr>
              <a:t>Improvements to the Brazilian Electricity Market Design</a:t>
            </a:r>
            <a:endParaRPr lang="en-US"/>
          </a:p>
        </p:txBody>
      </p:sp>
      <p:sp>
        <p:nvSpPr>
          <p:cNvPr id="2" name="Rectangle 1">
            <a:extLst>
              <a:ext uri="{FF2B5EF4-FFF2-40B4-BE49-F238E27FC236}">
                <a16:creationId xmlns:a16="http://schemas.microsoft.com/office/drawing/2014/main" id="{96CC5B93-09F4-0A5F-B93C-87010C886A8E}"/>
              </a:ext>
            </a:extLst>
          </p:cNvPr>
          <p:cNvSpPr/>
          <p:nvPr/>
        </p:nvSpPr>
        <p:spPr>
          <a:xfrm>
            <a:off x="111684" y="80792"/>
            <a:ext cx="4098367" cy="262343"/>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342900"/>
            <a:r>
              <a:rPr lang="en-US" sz="1350">
                <a:solidFill>
                  <a:prstClr val="white"/>
                </a:solidFill>
                <a:latin typeface="Calibri"/>
              </a:rPr>
              <a:t>Action Plan for Power Sector Decarbonization: Building</a:t>
            </a:r>
          </a:p>
        </p:txBody>
      </p:sp>
      <p:sp>
        <p:nvSpPr>
          <p:cNvPr id="5" name="Elipse 4">
            <a:extLst>
              <a:ext uri="{FF2B5EF4-FFF2-40B4-BE49-F238E27FC236}">
                <a16:creationId xmlns:a16="http://schemas.microsoft.com/office/drawing/2014/main" id="{E37826E0-E36E-96E4-07A9-DF338FE38A9F}"/>
              </a:ext>
            </a:extLst>
          </p:cNvPr>
          <p:cNvSpPr/>
          <p:nvPr/>
        </p:nvSpPr>
        <p:spPr>
          <a:xfrm>
            <a:off x="6540370" y="3316586"/>
            <a:ext cx="1005371" cy="1005371"/>
          </a:xfrm>
          <a:prstGeom prst="ellipse">
            <a:avLst/>
          </a:prstGeom>
          <a:solidFill>
            <a:schemeClr val="bg1">
              <a:lumMod val="9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defTabSz="342900"/>
            <a:endParaRPr lang="pt-BR" sz="1350">
              <a:solidFill>
                <a:prstClr val="black"/>
              </a:solidFill>
              <a:latin typeface="Calibri"/>
            </a:endParaRPr>
          </a:p>
        </p:txBody>
      </p:sp>
      <p:cxnSp>
        <p:nvCxnSpPr>
          <p:cNvPr id="6" name="Conector reto 5">
            <a:extLst>
              <a:ext uri="{FF2B5EF4-FFF2-40B4-BE49-F238E27FC236}">
                <a16:creationId xmlns:a16="http://schemas.microsoft.com/office/drawing/2014/main" id="{60548FA3-878B-5104-6FEF-57D59B83862E}"/>
              </a:ext>
            </a:extLst>
          </p:cNvPr>
          <p:cNvCxnSpPr/>
          <p:nvPr/>
        </p:nvCxnSpPr>
        <p:spPr>
          <a:xfrm>
            <a:off x="0" y="2942645"/>
            <a:ext cx="914400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7" name="CaixaDeTexto 6">
            <a:extLst>
              <a:ext uri="{FF2B5EF4-FFF2-40B4-BE49-F238E27FC236}">
                <a16:creationId xmlns:a16="http://schemas.microsoft.com/office/drawing/2014/main" id="{321EE6C5-9047-E308-FCE6-60B03E288BD0}"/>
              </a:ext>
            </a:extLst>
          </p:cNvPr>
          <p:cNvSpPr txBox="1"/>
          <p:nvPr/>
        </p:nvSpPr>
        <p:spPr>
          <a:xfrm>
            <a:off x="6019042" y="1492705"/>
            <a:ext cx="2642396" cy="1338828"/>
          </a:xfrm>
          <a:prstGeom prst="rect">
            <a:avLst/>
          </a:prstGeom>
          <a:noFill/>
        </p:spPr>
        <p:txBody>
          <a:bodyPr wrap="square">
            <a:spAutoFit/>
          </a:bodyPr>
          <a:lstStyle/>
          <a:p>
            <a:pPr defTabSz="342900"/>
            <a:r>
              <a:rPr lang="pt-BR" sz="1350">
                <a:solidFill>
                  <a:prstClr val="black">
                    <a:lumMod val="75000"/>
                    <a:lumOff val="25000"/>
                  </a:prstClr>
                </a:solidFill>
                <a:latin typeface="Calibri"/>
                <a:ea typeface="Calibri" panose="020F0502020204030204" pitchFamily="34" charset="0"/>
                <a:cs typeface="Tahoma"/>
              </a:rPr>
              <a:t>As the system continues to change, other improvements are needed to better address system needs, </a:t>
            </a:r>
            <a:r>
              <a:rPr lang="pt-BR" sz="1350" b="1">
                <a:solidFill>
                  <a:prstClr val="black">
                    <a:lumMod val="75000"/>
                    <a:lumOff val="25000"/>
                  </a:prstClr>
                </a:solidFill>
                <a:latin typeface="Calibri"/>
                <a:ea typeface="Calibri" panose="020F0502020204030204" pitchFamily="34" charset="0"/>
                <a:cs typeface="Tahoma"/>
              </a:rPr>
              <a:t>consider new requirements </a:t>
            </a:r>
            <a:r>
              <a:rPr lang="pt-BR" sz="1350">
                <a:solidFill>
                  <a:prstClr val="black">
                    <a:lumMod val="75000"/>
                    <a:lumOff val="25000"/>
                  </a:prstClr>
                </a:solidFill>
                <a:latin typeface="Calibri"/>
                <a:ea typeface="Calibri" panose="020F0502020204030204" pitchFamily="34" charset="0"/>
                <a:cs typeface="Tahoma"/>
              </a:rPr>
              <a:t>(like flexibility), and </a:t>
            </a:r>
            <a:r>
              <a:rPr lang="pt-BR" sz="1350" b="1">
                <a:solidFill>
                  <a:prstClr val="black">
                    <a:lumMod val="75000"/>
                    <a:lumOff val="25000"/>
                  </a:prstClr>
                </a:solidFill>
                <a:latin typeface="Calibri"/>
                <a:ea typeface="Calibri" panose="020F0502020204030204" pitchFamily="34" charset="0"/>
                <a:cs typeface="Tahoma"/>
              </a:rPr>
              <a:t>modernize legal and regulatory frameworks.</a:t>
            </a:r>
            <a:endParaRPr lang="pt-BR" sz="1350" b="1">
              <a:solidFill>
                <a:prstClr val="black">
                  <a:lumMod val="75000"/>
                  <a:lumOff val="25000"/>
                </a:prstClr>
              </a:solidFill>
              <a:latin typeface="Calibri"/>
            </a:endParaRPr>
          </a:p>
        </p:txBody>
      </p:sp>
      <p:pic>
        <p:nvPicPr>
          <p:cNvPr id="8" name="Imagem 7" descr="Forma&#10;&#10;Descrição gerada automaticamente com confiança baixa">
            <a:extLst>
              <a:ext uri="{FF2B5EF4-FFF2-40B4-BE49-F238E27FC236}">
                <a16:creationId xmlns:a16="http://schemas.microsoft.com/office/drawing/2014/main" id="{85691458-A8E7-5712-6311-C01C6DB45414}"/>
              </a:ext>
            </a:extLst>
          </p:cNvPr>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82563" y="1906771"/>
            <a:ext cx="837000" cy="837000"/>
          </a:xfrm>
          <a:prstGeom prst="rect">
            <a:avLst/>
          </a:prstGeom>
        </p:spPr>
      </p:pic>
      <p:pic>
        <p:nvPicPr>
          <p:cNvPr id="9" name="Imagem 8" descr="Forma&#10;&#10;Descrição gerada automaticamente com confiança baixa">
            <a:extLst>
              <a:ext uri="{FF2B5EF4-FFF2-40B4-BE49-F238E27FC236}">
                <a16:creationId xmlns:a16="http://schemas.microsoft.com/office/drawing/2014/main" id="{4663B49F-5AC5-FDBB-B389-8DE96B175694}"/>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437652" y="1925937"/>
            <a:ext cx="773617" cy="773617"/>
          </a:xfrm>
          <a:prstGeom prst="rect">
            <a:avLst/>
          </a:prstGeom>
        </p:spPr>
      </p:pic>
      <p:sp>
        <p:nvSpPr>
          <p:cNvPr id="10" name="CaixaDeTexto 9">
            <a:extLst>
              <a:ext uri="{FF2B5EF4-FFF2-40B4-BE49-F238E27FC236}">
                <a16:creationId xmlns:a16="http://schemas.microsoft.com/office/drawing/2014/main" id="{F1944651-085F-5885-72F0-CCFB2B76250B}"/>
              </a:ext>
            </a:extLst>
          </p:cNvPr>
          <p:cNvSpPr txBox="1"/>
          <p:nvPr/>
        </p:nvSpPr>
        <p:spPr>
          <a:xfrm>
            <a:off x="447572" y="3175978"/>
            <a:ext cx="1920121" cy="1131079"/>
          </a:xfrm>
          <a:prstGeom prst="rect">
            <a:avLst/>
          </a:prstGeom>
          <a:noFill/>
        </p:spPr>
        <p:txBody>
          <a:bodyPr wrap="square">
            <a:spAutoFit/>
          </a:bodyPr>
          <a:lstStyle/>
          <a:p>
            <a:pPr defTabSz="342900"/>
            <a:r>
              <a:rPr lang="en-US" sz="1350">
                <a:solidFill>
                  <a:prstClr val="black">
                    <a:lumMod val="75000"/>
                    <a:lumOff val="25000"/>
                  </a:prstClr>
                </a:solidFill>
                <a:latin typeface="Calibri"/>
                <a:ea typeface="Calibri" panose="020F0502020204030204" pitchFamily="34" charset="0"/>
                <a:cs typeface="Tahoma"/>
              </a:rPr>
              <a:t>Expansion was based on </a:t>
            </a:r>
            <a:r>
              <a:rPr lang="en-US" sz="1350" b="1">
                <a:solidFill>
                  <a:prstClr val="black">
                    <a:lumMod val="75000"/>
                    <a:lumOff val="25000"/>
                  </a:prstClr>
                </a:solidFill>
                <a:latin typeface="Calibri"/>
                <a:ea typeface="Calibri" panose="020F0502020204030204" pitchFamily="34" charset="0"/>
                <a:cs typeface="Tahoma"/>
              </a:rPr>
              <a:t>firm energy, </a:t>
            </a:r>
            <a:r>
              <a:rPr lang="en-US" sz="1350">
                <a:solidFill>
                  <a:prstClr val="black">
                    <a:lumMod val="75000"/>
                    <a:lumOff val="25000"/>
                  </a:prstClr>
                </a:solidFill>
                <a:latin typeface="Calibri"/>
                <a:ea typeface="Calibri" panose="020F0502020204030204" pitchFamily="34" charset="0"/>
                <a:cs typeface="Tahoma"/>
              </a:rPr>
              <a:t>and it was sufficient to meet all system requirement due to hydropower plants.</a:t>
            </a:r>
            <a:endParaRPr lang="pt-BR" sz="1350" b="1">
              <a:solidFill>
                <a:prstClr val="black"/>
              </a:solidFill>
              <a:latin typeface="Calibri"/>
            </a:endParaRPr>
          </a:p>
        </p:txBody>
      </p:sp>
      <p:sp>
        <p:nvSpPr>
          <p:cNvPr id="12" name="Sinal de Adição 11">
            <a:extLst>
              <a:ext uri="{FF2B5EF4-FFF2-40B4-BE49-F238E27FC236}">
                <a16:creationId xmlns:a16="http://schemas.microsoft.com/office/drawing/2014/main" id="{1299C224-98E6-4674-622F-250A7B63E298}"/>
              </a:ext>
            </a:extLst>
          </p:cNvPr>
          <p:cNvSpPr/>
          <p:nvPr/>
        </p:nvSpPr>
        <p:spPr>
          <a:xfrm>
            <a:off x="2644147" y="2200001"/>
            <a:ext cx="510851" cy="447869"/>
          </a:xfrm>
          <a:prstGeom prst="mathPlus">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pt-BR" sz="1350">
              <a:solidFill>
                <a:prstClr val="white"/>
              </a:solidFill>
              <a:latin typeface="Calibri"/>
            </a:endParaRPr>
          </a:p>
        </p:txBody>
      </p:sp>
      <p:pic>
        <p:nvPicPr>
          <p:cNvPr id="14" name="Imagem 13" descr="Forma&#10;&#10;Descrição gerada automaticamente com confiança baixa">
            <a:extLst>
              <a:ext uri="{FF2B5EF4-FFF2-40B4-BE49-F238E27FC236}">
                <a16:creationId xmlns:a16="http://schemas.microsoft.com/office/drawing/2014/main" id="{C39544D0-B561-BB5F-B2D8-ABA409738146}"/>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474930" y="1991219"/>
            <a:ext cx="656651" cy="656651"/>
          </a:xfrm>
          <a:prstGeom prst="rect">
            <a:avLst/>
          </a:prstGeom>
        </p:spPr>
      </p:pic>
      <p:pic>
        <p:nvPicPr>
          <p:cNvPr id="15" name="Imagem 14" descr="Forma&#10;&#10;Descrição gerada automaticamente com confiança baixa">
            <a:extLst>
              <a:ext uri="{FF2B5EF4-FFF2-40B4-BE49-F238E27FC236}">
                <a16:creationId xmlns:a16="http://schemas.microsoft.com/office/drawing/2014/main" id="{086045F2-0F0F-09B9-B1E7-578BD224F2CC}"/>
              </a:ext>
            </a:extLst>
          </p:cNvPr>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211825" y="1917604"/>
            <a:ext cx="720350" cy="720347"/>
          </a:xfrm>
          <a:prstGeom prst="rect">
            <a:avLst/>
          </a:prstGeom>
        </p:spPr>
      </p:pic>
      <p:sp>
        <p:nvSpPr>
          <p:cNvPr id="16" name="CaixaDeTexto 15">
            <a:extLst>
              <a:ext uri="{FF2B5EF4-FFF2-40B4-BE49-F238E27FC236}">
                <a16:creationId xmlns:a16="http://schemas.microsoft.com/office/drawing/2014/main" id="{AD25228C-8E37-80B1-B617-9C5BACF01D93}"/>
              </a:ext>
            </a:extLst>
          </p:cNvPr>
          <p:cNvSpPr txBox="1"/>
          <p:nvPr/>
        </p:nvSpPr>
        <p:spPr>
          <a:xfrm>
            <a:off x="3260456" y="3058469"/>
            <a:ext cx="2274071" cy="1338828"/>
          </a:xfrm>
          <a:prstGeom prst="rect">
            <a:avLst/>
          </a:prstGeom>
          <a:noFill/>
        </p:spPr>
        <p:txBody>
          <a:bodyPr wrap="square">
            <a:spAutoFit/>
          </a:bodyPr>
          <a:lstStyle/>
          <a:p>
            <a:pPr defTabSz="342900"/>
            <a:r>
              <a:rPr lang="pt-BR" sz="1350">
                <a:solidFill>
                  <a:prstClr val="black">
                    <a:lumMod val="75000"/>
                    <a:lumOff val="25000"/>
                  </a:prstClr>
                </a:solidFill>
                <a:latin typeface="Calibri"/>
                <a:ea typeface="Calibri" panose="020F0502020204030204" pitchFamily="34" charset="0"/>
                <a:cs typeface="Tahoma"/>
              </a:rPr>
              <a:t>Today, considering new technologies and changes in generation mix, it is necessary to hold auctions to contract </a:t>
            </a:r>
            <a:r>
              <a:rPr lang="pt-BR" sz="1350" b="1">
                <a:solidFill>
                  <a:prstClr val="black">
                    <a:lumMod val="75000"/>
                    <a:lumOff val="25000"/>
                  </a:prstClr>
                </a:solidFill>
                <a:latin typeface="Calibri"/>
                <a:ea typeface="Calibri" panose="020F0502020204030204" pitchFamily="34" charset="0"/>
                <a:cs typeface="Tahoma"/>
              </a:rPr>
              <a:t>capacity and</a:t>
            </a:r>
            <a:r>
              <a:rPr lang="pt-BR" sz="1350">
                <a:solidFill>
                  <a:prstClr val="black">
                    <a:lumMod val="75000"/>
                    <a:lumOff val="25000"/>
                  </a:prstClr>
                </a:solidFill>
                <a:latin typeface="Calibri"/>
                <a:ea typeface="Calibri" panose="020F0502020204030204" pitchFamily="34" charset="0"/>
                <a:cs typeface="Tahoma"/>
              </a:rPr>
              <a:t> ensure supply security.</a:t>
            </a:r>
            <a:endParaRPr lang="pt-BR" sz="1350">
              <a:solidFill>
                <a:prstClr val="black"/>
              </a:solidFill>
              <a:latin typeface="Calibri"/>
            </a:endParaRPr>
          </a:p>
        </p:txBody>
      </p:sp>
      <p:sp>
        <p:nvSpPr>
          <p:cNvPr id="17" name="Elipse 16">
            <a:extLst>
              <a:ext uri="{FF2B5EF4-FFF2-40B4-BE49-F238E27FC236}">
                <a16:creationId xmlns:a16="http://schemas.microsoft.com/office/drawing/2014/main" id="{D377F5EC-C239-2381-39C4-01EFB67E5925}"/>
              </a:ext>
            </a:extLst>
          </p:cNvPr>
          <p:cNvSpPr/>
          <p:nvPr/>
        </p:nvSpPr>
        <p:spPr>
          <a:xfrm>
            <a:off x="6975957" y="2875547"/>
            <a:ext cx="134197" cy="134197"/>
          </a:xfrm>
          <a:prstGeom prst="ellipse">
            <a:avLst/>
          </a:prstGeom>
          <a:solidFill>
            <a:schemeClr val="bg1"/>
          </a:solidFill>
          <a:ln w="57150"/>
        </p:spPr>
        <p:style>
          <a:lnRef idx="1">
            <a:schemeClr val="accent1"/>
          </a:lnRef>
          <a:fillRef idx="0">
            <a:schemeClr val="accent1"/>
          </a:fillRef>
          <a:effectRef idx="0">
            <a:schemeClr val="accent1"/>
          </a:effectRef>
          <a:fontRef idx="minor">
            <a:schemeClr val="tx1"/>
          </a:fontRef>
        </p:style>
        <p:txBody>
          <a:bodyPr rtlCol="0" anchor="ctr"/>
          <a:lstStyle/>
          <a:p>
            <a:pPr algn="ctr" defTabSz="342900"/>
            <a:endParaRPr lang="pt-BR" sz="1350">
              <a:solidFill>
                <a:prstClr val="black"/>
              </a:solidFill>
              <a:latin typeface="Calibri"/>
            </a:endParaRPr>
          </a:p>
        </p:txBody>
      </p:sp>
      <p:cxnSp>
        <p:nvCxnSpPr>
          <p:cNvPr id="18" name="Conector reto 17">
            <a:extLst>
              <a:ext uri="{FF2B5EF4-FFF2-40B4-BE49-F238E27FC236}">
                <a16:creationId xmlns:a16="http://schemas.microsoft.com/office/drawing/2014/main" id="{34632654-98B8-6194-AFD2-B699C61BF0BA}"/>
              </a:ext>
            </a:extLst>
          </p:cNvPr>
          <p:cNvCxnSpPr>
            <a:stCxn id="17" idx="4"/>
          </p:cNvCxnSpPr>
          <p:nvPr/>
        </p:nvCxnSpPr>
        <p:spPr>
          <a:xfrm flipH="1">
            <a:off x="7043055" y="3009744"/>
            <a:ext cx="1" cy="321287"/>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19" name="Imagem 18" descr="Forma&#10;&#10;Descrição gerada automaticamente com confiança baixa">
            <a:extLst>
              <a:ext uri="{FF2B5EF4-FFF2-40B4-BE49-F238E27FC236}">
                <a16:creationId xmlns:a16="http://schemas.microsoft.com/office/drawing/2014/main" id="{24130267-CBC9-FED2-4201-7921BAEF53C2}"/>
              </a:ext>
            </a:extLst>
          </p:cNvPr>
          <p:cNvPicPr>
            <a:picLocks noChangeAspect="1"/>
          </p:cNvPicPr>
          <p:nvPr/>
        </p:nvPicPr>
        <p:blipFill>
          <a:blip r:embed="rId7"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653059" y="3488485"/>
            <a:ext cx="736496" cy="736496"/>
          </a:xfrm>
          <a:prstGeom prst="rect">
            <a:avLst/>
          </a:prstGeom>
        </p:spPr>
      </p:pic>
      <p:sp>
        <p:nvSpPr>
          <p:cNvPr id="21" name="Seta: para a Direita 20">
            <a:extLst>
              <a:ext uri="{FF2B5EF4-FFF2-40B4-BE49-F238E27FC236}">
                <a16:creationId xmlns:a16="http://schemas.microsoft.com/office/drawing/2014/main" id="{14AD4AF4-9008-757D-B1C2-052A55710FE7}"/>
              </a:ext>
            </a:extLst>
          </p:cNvPr>
          <p:cNvSpPr/>
          <p:nvPr/>
        </p:nvSpPr>
        <p:spPr>
          <a:xfrm>
            <a:off x="2480382" y="3488651"/>
            <a:ext cx="639625" cy="332469"/>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pt-BR" sz="1350">
              <a:solidFill>
                <a:prstClr val="white"/>
              </a:solidFill>
              <a:latin typeface="Calibri"/>
            </a:endParaRPr>
          </a:p>
        </p:txBody>
      </p:sp>
      <p:sp>
        <p:nvSpPr>
          <p:cNvPr id="23" name="CaixaDeTexto 22">
            <a:extLst>
              <a:ext uri="{FF2B5EF4-FFF2-40B4-BE49-F238E27FC236}">
                <a16:creationId xmlns:a16="http://schemas.microsoft.com/office/drawing/2014/main" id="{0E5819B2-B533-F714-E69D-6DA0F5595E44}"/>
              </a:ext>
            </a:extLst>
          </p:cNvPr>
          <p:cNvSpPr txBox="1"/>
          <p:nvPr/>
        </p:nvSpPr>
        <p:spPr>
          <a:xfrm>
            <a:off x="854633" y="1018646"/>
            <a:ext cx="929859" cy="415498"/>
          </a:xfrm>
          <a:prstGeom prst="rect">
            <a:avLst/>
          </a:prstGeom>
          <a:noFill/>
        </p:spPr>
        <p:txBody>
          <a:bodyPr wrap="square">
            <a:spAutoFit/>
          </a:bodyPr>
          <a:lstStyle/>
          <a:p>
            <a:pPr algn="ctr" defTabSz="342900"/>
            <a:r>
              <a:rPr lang="en-US" sz="2100" b="1">
                <a:solidFill>
                  <a:srgbClr val="0C2440"/>
                </a:solidFill>
                <a:latin typeface="Calibri"/>
              </a:rPr>
              <a:t>Past</a:t>
            </a:r>
            <a:endParaRPr lang="pt-BR" sz="2100">
              <a:solidFill>
                <a:prstClr val="black"/>
              </a:solidFill>
              <a:latin typeface="Calibri"/>
            </a:endParaRPr>
          </a:p>
        </p:txBody>
      </p:sp>
      <p:sp>
        <p:nvSpPr>
          <p:cNvPr id="24" name="CaixaDeTexto 23">
            <a:extLst>
              <a:ext uri="{FF2B5EF4-FFF2-40B4-BE49-F238E27FC236}">
                <a16:creationId xmlns:a16="http://schemas.microsoft.com/office/drawing/2014/main" id="{F430DBB0-5889-1078-BE93-10AE29AC693E}"/>
              </a:ext>
            </a:extLst>
          </p:cNvPr>
          <p:cNvSpPr txBox="1"/>
          <p:nvPr/>
        </p:nvSpPr>
        <p:spPr>
          <a:xfrm>
            <a:off x="3841176" y="1018646"/>
            <a:ext cx="1112630" cy="415498"/>
          </a:xfrm>
          <a:prstGeom prst="rect">
            <a:avLst/>
          </a:prstGeom>
          <a:noFill/>
        </p:spPr>
        <p:txBody>
          <a:bodyPr wrap="square">
            <a:spAutoFit/>
          </a:bodyPr>
          <a:lstStyle/>
          <a:p>
            <a:pPr algn="ctr" defTabSz="342900"/>
            <a:r>
              <a:rPr lang="en-US" sz="2100" b="1">
                <a:solidFill>
                  <a:srgbClr val="0C2440"/>
                </a:solidFill>
                <a:latin typeface="Calibri"/>
              </a:rPr>
              <a:t>Present</a:t>
            </a:r>
            <a:endParaRPr lang="pt-BR" sz="2100">
              <a:solidFill>
                <a:prstClr val="black"/>
              </a:solidFill>
              <a:latin typeface="Calibri"/>
            </a:endParaRPr>
          </a:p>
        </p:txBody>
      </p:sp>
      <p:sp>
        <p:nvSpPr>
          <p:cNvPr id="25" name="CaixaDeTexto 24">
            <a:extLst>
              <a:ext uri="{FF2B5EF4-FFF2-40B4-BE49-F238E27FC236}">
                <a16:creationId xmlns:a16="http://schemas.microsoft.com/office/drawing/2014/main" id="{41CB6D5D-2346-ADFB-A42C-4319EC7DB6E9}"/>
              </a:ext>
            </a:extLst>
          </p:cNvPr>
          <p:cNvSpPr txBox="1"/>
          <p:nvPr/>
        </p:nvSpPr>
        <p:spPr>
          <a:xfrm>
            <a:off x="6833239" y="1018646"/>
            <a:ext cx="1112630" cy="415498"/>
          </a:xfrm>
          <a:prstGeom prst="rect">
            <a:avLst/>
          </a:prstGeom>
          <a:noFill/>
        </p:spPr>
        <p:txBody>
          <a:bodyPr wrap="square">
            <a:spAutoFit/>
          </a:bodyPr>
          <a:lstStyle/>
          <a:p>
            <a:pPr algn="ctr" defTabSz="342900"/>
            <a:r>
              <a:rPr lang="en-US" sz="2100" b="1">
                <a:solidFill>
                  <a:srgbClr val="0C2440"/>
                </a:solidFill>
                <a:latin typeface="Calibri"/>
              </a:rPr>
              <a:t>Future</a:t>
            </a:r>
            <a:endParaRPr lang="pt-BR" sz="2100">
              <a:solidFill>
                <a:prstClr val="black"/>
              </a:solidFill>
              <a:latin typeface="Calibri"/>
            </a:endParaRPr>
          </a:p>
        </p:txBody>
      </p:sp>
    </p:spTree>
    <p:extLst>
      <p:ext uri="{BB962C8B-B14F-4D97-AF65-F5344CB8AC3E}">
        <p14:creationId xmlns:p14="http://schemas.microsoft.com/office/powerpoint/2010/main" val="25096599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3">
            <a:extLst>
              <a:ext uri="{FF2B5EF4-FFF2-40B4-BE49-F238E27FC236}">
                <a16:creationId xmlns:a16="http://schemas.microsoft.com/office/drawing/2014/main" id="{00399D18-666A-7D08-5C5E-FCFC164F5490}"/>
              </a:ext>
            </a:extLst>
          </p:cNvPr>
          <p:cNvSpPr>
            <a:spLocks noGrp="1"/>
          </p:cNvSpPr>
          <p:nvPr>
            <p:ph sz="quarter" idx="10"/>
          </p:nvPr>
        </p:nvSpPr>
        <p:spPr>
          <a:xfrm>
            <a:off x="111685" y="453938"/>
            <a:ext cx="7186122" cy="383474"/>
          </a:xfrm>
        </p:spPr>
        <p:txBody>
          <a:bodyPr/>
          <a:lstStyle/>
          <a:p>
            <a:r>
              <a:rPr lang="en-US">
                <a:latin typeface="Avenir LT Std 65 Medium"/>
              </a:rPr>
              <a:t>Developments in Computational Models </a:t>
            </a:r>
            <a:endParaRPr lang="en-US"/>
          </a:p>
        </p:txBody>
      </p:sp>
      <p:sp>
        <p:nvSpPr>
          <p:cNvPr id="2" name="Rectangle 1">
            <a:extLst>
              <a:ext uri="{FF2B5EF4-FFF2-40B4-BE49-F238E27FC236}">
                <a16:creationId xmlns:a16="http://schemas.microsoft.com/office/drawing/2014/main" id="{96CC5B93-09F4-0A5F-B93C-87010C886A8E}"/>
              </a:ext>
            </a:extLst>
          </p:cNvPr>
          <p:cNvSpPr/>
          <p:nvPr/>
        </p:nvSpPr>
        <p:spPr>
          <a:xfrm>
            <a:off x="111684" y="80792"/>
            <a:ext cx="4098367" cy="262343"/>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342900"/>
            <a:r>
              <a:rPr lang="en-US" sz="1350">
                <a:solidFill>
                  <a:prstClr val="white"/>
                </a:solidFill>
                <a:latin typeface="Calibri"/>
              </a:rPr>
              <a:t>Action Plan for Power Sector Decarbonization: Building</a:t>
            </a:r>
          </a:p>
        </p:txBody>
      </p:sp>
      <p:pic>
        <p:nvPicPr>
          <p:cNvPr id="8" name="Picture 2">
            <a:extLst>
              <a:ext uri="{FF2B5EF4-FFF2-40B4-BE49-F238E27FC236}">
                <a16:creationId xmlns:a16="http://schemas.microsoft.com/office/drawing/2014/main" id="{BE5BCF7A-D3DA-C1C4-F6D1-B353B334DB4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39308" y="1926110"/>
            <a:ext cx="3516997" cy="2566856"/>
          </a:xfrm>
          <a:prstGeom prst="rect">
            <a:avLst/>
          </a:prstGeom>
          <a:noFill/>
          <a:extLst>
            <a:ext uri="{909E8E84-426E-40DD-AFC4-6F175D3DCCD1}">
              <a14:hiddenFill xmlns:a14="http://schemas.microsoft.com/office/drawing/2010/main">
                <a:solidFill>
                  <a:srgbClr val="FFFFFF"/>
                </a:solidFill>
              </a14:hiddenFill>
            </a:ext>
          </a:extLst>
        </p:spPr>
      </p:pic>
      <p:sp>
        <p:nvSpPr>
          <p:cNvPr id="9" name="Retângulo 8">
            <a:extLst>
              <a:ext uri="{FF2B5EF4-FFF2-40B4-BE49-F238E27FC236}">
                <a16:creationId xmlns:a16="http://schemas.microsoft.com/office/drawing/2014/main" id="{A9472EF3-F3AC-BC28-C8B0-2C69E07DA253}"/>
              </a:ext>
            </a:extLst>
          </p:cNvPr>
          <p:cNvSpPr/>
          <p:nvPr/>
        </p:nvSpPr>
        <p:spPr>
          <a:xfrm>
            <a:off x="111684" y="1922507"/>
            <a:ext cx="5111002" cy="2341795"/>
          </a:xfrm>
          <a:prstGeom prst="rect">
            <a:avLst/>
          </a:prstGeom>
        </p:spPr>
        <p:txBody>
          <a:bodyPr wrap="square" lIns="68580" tIns="34290" rIns="68580" bIns="34290" numCol="1" anchor="t">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lnSpc>
                <a:spcPct val="200000"/>
              </a:lnSpc>
              <a:tabLst>
                <a:tab pos="333375" algn="l"/>
              </a:tabLst>
            </a:pPr>
            <a:r>
              <a:rPr lang="pt-BR" sz="1500" b="1" err="1">
                <a:solidFill>
                  <a:srgbClr val="30366E"/>
                </a:solidFill>
                <a:latin typeface="Calibri"/>
                <a:cs typeface="Arial"/>
              </a:rPr>
              <a:t>Increasing</a:t>
            </a:r>
            <a:r>
              <a:rPr lang="pt-BR" sz="1500" b="1">
                <a:solidFill>
                  <a:srgbClr val="30366E"/>
                </a:solidFill>
                <a:latin typeface="Calibri"/>
                <a:cs typeface="Arial"/>
              </a:rPr>
              <a:t> </a:t>
            </a:r>
            <a:r>
              <a:rPr lang="pt-BR" sz="1500" b="1" err="1">
                <a:solidFill>
                  <a:srgbClr val="30366E"/>
                </a:solidFill>
                <a:latin typeface="Calibri"/>
                <a:cs typeface="Arial"/>
              </a:rPr>
              <a:t>the</a:t>
            </a:r>
            <a:r>
              <a:rPr lang="pt-BR" sz="1500" b="1">
                <a:solidFill>
                  <a:srgbClr val="30366E"/>
                </a:solidFill>
                <a:latin typeface="Calibri"/>
                <a:cs typeface="Arial"/>
              </a:rPr>
              <a:t> </a:t>
            </a:r>
            <a:r>
              <a:rPr lang="pt-BR" sz="1500" b="1" err="1">
                <a:solidFill>
                  <a:srgbClr val="30366E"/>
                </a:solidFill>
                <a:latin typeface="Calibri"/>
                <a:cs typeface="Arial"/>
              </a:rPr>
              <a:t>participation</a:t>
            </a:r>
            <a:r>
              <a:rPr lang="pt-BR" sz="1500" b="1">
                <a:solidFill>
                  <a:srgbClr val="30366E"/>
                </a:solidFill>
                <a:latin typeface="Calibri"/>
                <a:cs typeface="Arial"/>
              </a:rPr>
              <a:t> </a:t>
            </a:r>
            <a:r>
              <a:rPr lang="pt-BR" sz="1500" b="1" err="1">
                <a:solidFill>
                  <a:srgbClr val="30366E"/>
                </a:solidFill>
                <a:latin typeface="Calibri"/>
                <a:cs typeface="Arial"/>
              </a:rPr>
              <a:t>of</a:t>
            </a:r>
            <a:r>
              <a:rPr lang="pt-BR" sz="1500" b="1">
                <a:solidFill>
                  <a:srgbClr val="30366E"/>
                </a:solidFill>
                <a:latin typeface="Calibri"/>
                <a:cs typeface="Arial"/>
              </a:rPr>
              <a:t> </a:t>
            </a:r>
            <a:r>
              <a:rPr lang="pt-BR" sz="1500" b="1" err="1">
                <a:solidFill>
                  <a:srgbClr val="30366E"/>
                </a:solidFill>
                <a:latin typeface="Calibri"/>
                <a:cs typeface="Arial"/>
              </a:rPr>
              <a:t>variable</a:t>
            </a:r>
            <a:r>
              <a:rPr lang="pt-BR" sz="1500" b="1">
                <a:solidFill>
                  <a:srgbClr val="30366E"/>
                </a:solidFill>
                <a:latin typeface="Calibri"/>
                <a:cs typeface="Arial"/>
              </a:rPr>
              <a:t> </a:t>
            </a:r>
            <a:r>
              <a:rPr lang="pt-BR" sz="1500" b="1" err="1">
                <a:solidFill>
                  <a:srgbClr val="30366E"/>
                </a:solidFill>
                <a:latin typeface="Calibri"/>
                <a:cs typeface="Arial"/>
              </a:rPr>
              <a:t>renewable</a:t>
            </a:r>
            <a:r>
              <a:rPr lang="pt-BR" sz="1500" b="1">
                <a:solidFill>
                  <a:srgbClr val="30366E"/>
                </a:solidFill>
                <a:latin typeface="Calibri"/>
                <a:cs typeface="Arial"/>
              </a:rPr>
              <a:t> </a:t>
            </a:r>
            <a:r>
              <a:rPr lang="pt-BR" sz="1500" b="1" err="1">
                <a:solidFill>
                  <a:srgbClr val="30366E"/>
                </a:solidFill>
                <a:latin typeface="Calibri"/>
                <a:cs typeface="Arial"/>
              </a:rPr>
              <a:t>sources</a:t>
            </a:r>
            <a:r>
              <a:rPr lang="pt-BR" sz="1500" b="1">
                <a:solidFill>
                  <a:srgbClr val="30366E"/>
                </a:solidFill>
                <a:latin typeface="Calibri"/>
                <a:cs typeface="Arial"/>
              </a:rPr>
              <a:t> </a:t>
            </a:r>
            <a:r>
              <a:rPr lang="pt-BR" sz="1500" b="1" err="1">
                <a:solidFill>
                  <a:srgbClr val="30366E"/>
                </a:solidFill>
                <a:latin typeface="Calibri"/>
                <a:cs typeface="Arial"/>
              </a:rPr>
              <a:t>and</a:t>
            </a:r>
            <a:r>
              <a:rPr lang="pt-BR" sz="1500" b="1">
                <a:solidFill>
                  <a:srgbClr val="30366E"/>
                </a:solidFill>
                <a:latin typeface="Calibri"/>
                <a:cs typeface="Arial"/>
              </a:rPr>
              <a:t> more </a:t>
            </a:r>
            <a:r>
              <a:rPr lang="pt-BR" sz="1500" b="1" err="1">
                <a:solidFill>
                  <a:srgbClr val="30366E"/>
                </a:solidFill>
                <a:latin typeface="Calibri"/>
                <a:cs typeface="Arial"/>
              </a:rPr>
              <a:t>decentralized</a:t>
            </a:r>
            <a:r>
              <a:rPr lang="pt-BR" sz="1500" b="1">
                <a:solidFill>
                  <a:srgbClr val="30366E"/>
                </a:solidFill>
                <a:latin typeface="Calibri"/>
                <a:cs typeface="Arial"/>
              </a:rPr>
              <a:t> </a:t>
            </a:r>
            <a:r>
              <a:rPr lang="pt-BR" sz="1500" b="1" err="1">
                <a:solidFill>
                  <a:srgbClr val="30366E"/>
                </a:solidFill>
                <a:latin typeface="Calibri"/>
                <a:cs typeface="Arial"/>
              </a:rPr>
              <a:t>decisions</a:t>
            </a:r>
            <a:r>
              <a:rPr lang="pt-BR" sz="1500" b="1">
                <a:solidFill>
                  <a:srgbClr val="30366E"/>
                </a:solidFill>
                <a:latin typeface="Calibri"/>
                <a:cs typeface="Arial"/>
              </a:rPr>
              <a:t> requires:</a:t>
            </a:r>
          </a:p>
          <a:p>
            <a:pPr marL="342900" indent="-342900" algn="just" defTabSz="685800">
              <a:lnSpc>
                <a:spcPct val="200000"/>
              </a:lnSpc>
              <a:buFont typeface="Wingdings" panose="05000000000000000000" pitchFamily="2" charset="2"/>
              <a:buChar char="ü"/>
              <a:tabLst>
                <a:tab pos="333375" algn="l"/>
              </a:tabLst>
            </a:pPr>
            <a:r>
              <a:rPr lang="pt-BR" sz="1500" b="1">
                <a:solidFill>
                  <a:srgbClr val="30366E"/>
                </a:solidFill>
                <a:latin typeface="Calibri"/>
                <a:cs typeface="Arial"/>
              </a:rPr>
              <a:t>More time </a:t>
            </a:r>
            <a:r>
              <a:rPr lang="pt-BR" sz="1500" b="1" err="1">
                <a:solidFill>
                  <a:srgbClr val="30366E"/>
                </a:solidFill>
                <a:latin typeface="Calibri"/>
                <a:cs typeface="Arial"/>
              </a:rPr>
              <a:t>and</a:t>
            </a:r>
            <a:r>
              <a:rPr lang="pt-BR" sz="1500" b="1">
                <a:solidFill>
                  <a:srgbClr val="30366E"/>
                </a:solidFill>
                <a:latin typeface="Calibri"/>
                <a:cs typeface="Arial"/>
              </a:rPr>
              <a:t> </a:t>
            </a:r>
            <a:r>
              <a:rPr lang="pt-BR" sz="1500" b="1" err="1">
                <a:solidFill>
                  <a:srgbClr val="30366E"/>
                </a:solidFill>
                <a:latin typeface="Calibri"/>
                <a:cs typeface="Arial"/>
              </a:rPr>
              <a:t>spatial</a:t>
            </a:r>
            <a:r>
              <a:rPr lang="pt-BR" sz="1500" b="1">
                <a:solidFill>
                  <a:srgbClr val="30366E"/>
                </a:solidFill>
                <a:latin typeface="Calibri"/>
                <a:cs typeface="Arial"/>
              </a:rPr>
              <a:t> </a:t>
            </a:r>
            <a:r>
              <a:rPr lang="pt-BR" sz="1500" b="1" err="1">
                <a:solidFill>
                  <a:srgbClr val="30366E"/>
                </a:solidFill>
                <a:latin typeface="Calibri"/>
                <a:cs typeface="Arial"/>
              </a:rPr>
              <a:t>details</a:t>
            </a:r>
            <a:r>
              <a:rPr lang="pt-BR" sz="1500" b="1">
                <a:solidFill>
                  <a:srgbClr val="30366E"/>
                </a:solidFill>
                <a:latin typeface="Calibri"/>
                <a:cs typeface="Arial"/>
              </a:rPr>
              <a:t> in </a:t>
            </a:r>
            <a:r>
              <a:rPr lang="pt-BR" sz="1500" b="1" err="1">
                <a:solidFill>
                  <a:srgbClr val="30366E"/>
                </a:solidFill>
                <a:latin typeface="Calibri"/>
                <a:cs typeface="Arial"/>
              </a:rPr>
              <a:t>modeling</a:t>
            </a:r>
            <a:r>
              <a:rPr lang="pt-BR" sz="1500" b="1">
                <a:solidFill>
                  <a:srgbClr val="30366E"/>
                </a:solidFill>
                <a:latin typeface="Calibri"/>
                <a:cs typeface="Arial"/>
              </a:rPr>
              <a:t> </a:t>
            </a:r>
          </a:p>
          <a:p>
            <a:pPr marL="342900" indent="-342900" algn="just" defTabSz="685800">
              <a:lnSpc>
                <a:spcPct val="200000"/>
              </a:lnSpc>
              <a:buFont typeface="Wingdings" panose="05000000000000000000" pitchFamily="2" charset="2"/>
              <a:buChar char="ü"/>
              <a:tabLst>
                <a:tab pos="333375" algn="l"/>
              </a:tabLst>
            </a:pPr>
            <a:endParaRPr lang="pt-BR" sz="750" b="1">
              <a:solidFill>
                <a:srgbClr val="30366E"/>
              </a:solidFill>
              <a:latin typeface="Calibri"/>
              <a:cs typeface="Arial"/>
            </a:endParaRPr>
          </a:p>
          <a:p>
            <a:pPr marL="342900" indent="-342900" algn="just" defTabSz="685800">
              <a:lnSpc>
                <a:spcPct val="150000"/>
              </a:lnSpc>
              <a:buFont typeface="Wingdings" panose="05000000000000000000" pitchFamily="2" charset="2"/>
              <a:buChar char="ü"/>
              <a:tabLst>
                <a:tab pos="333375" algn="l"/>
              </a:tabLst>
            </a:pPr>
            <a:r>
              <a:rPr lang="pt-BR" sz="1500" b="1">
                <a:solidFill>
                  <a:srgbClr val="30366E"/>
                </a:solidFill>
                <a:latin typeface="Calibri"/>
                <a:cs typeface="Arial"/>
              </a:rPr>
              <a:t>More data </a:t>
            </a:r>
            <a:r>
              <a:rPr lang="pt-BR" sz="1500" b="1" err="1">
                <a:solidFill>
                  <a:srgbClr val="30366E"/>
                </a:solidFill>
                <a:latin typeface="Calibri"/>
                <a:cs typeface="Arial"/>
              </a:rPr>
              <a:t>to</a:t>
            </a:r>
            <a:r>
              <a:rPr lang="pt-BR" sz="1500" b="1">
                <a:solidFill>
                  <a:srgbClr val="30366E"/>
                </a:solidFill>
                <a:latin typeface="Calibri"/>
                <a:cs typeface="Arial"/>
              </a:rPr>
              <a:t> </a:t>
            </a:r>
            <a:r>
              <a:rPr lang="pt-BR" sz="1500" b="1" err="1">
                <a:solidFill>
                  <a:srgbClr val="30366E"/>
                </a:solidFill>
                <a:latin typeface="Calibri"/>
                <a:cs typeface="Arial"/>
              </a:rPr>
              <a:t>better</a:t>
            </a:r>
            <a:r>
              <a:rPr lang="pt-BR" sz="1500" b="1">
                <a:solidFill>
                  <a:srgbClr val="30366E"/>
                </a:solidFill>
                <a:latin typeface="Calibri"/>
                <a:cs typeface="Arial"/>
              </a:rPr>
              <a:t> </a:t>
            </a:r>
            <a:r>
              <a:rPr lang="pt-BR" sz="1500" b="1" err="1">
                <a:solidFill>
                  <a:srgbClr val="30366E"/>
                </a:solidFill>
                <a:latin typeface="Calibri"/>
                <a:cs typeface="Arial"/>
              </a:rPr>
              <a:t>understand</a:t>
            </a:r>
            <a:r>
              <a:rPr lang="pt-BR" sz="1500" b="1">
                <a:solidFill>
                  <a:srgbClr val="30366E"/>
                </a:solidFill>
                <a:latin typeface="Calibri"/>
                <a:cs typeface="Arial"/>
              </a:rPr>
              <a:t> </a:t>
            </a:r>
            <a:r>
              <a:rPr lang="pt-BR" sz="1500" b="1" err="1">
                <a:solidFill>
                  <a:srgbClr val="30366E"/>
                </a:solidFill>
                <a:latin typeface="Calibri"/>
                <a:cs typeface="Arial"/>
              </a:rPr>
              <a:t>the</a:t>
            </a:r>
            <a:r>
              <a:rPr lang="pt-BR" sz="1500" b="1">
                <a:solidFill>
                  <a:srgbClr val="30366E"/>
                </a:solidFill>
                <a:latin typeface="Calibri"/>
                <a:cs typeface="Arial"/>
              </a:rPr>
              <a:t> </a:t>
            </a:r>
            <a:r>
              <a:rPr lang="pt-BR" sz="1500" b="1" err="1">
                <a:solidFill>
                  <a:srgbClr val="30366E"/>
                </a:solidFill>
                <a:latin typeface="Calibri"/>
                <a:cs typeface="Arial"/>
              </a:rPr>
              <a:t>resources</a:t>
            </a:r>
            <a:r>
              <a:rPr lang="pt-BR" sz="1500" b="1">
                <a:solidFill>
                  <a:srgbClr val="30366E"/>
                </a:solidFill>
                <a:latin typeface="Calibri"/>
                <a:cs typeface="Arial"/>
              </a:rPr>
              <a:t> </a:t>
            </a:r>
            <a:r>
              <a:rPr lang="pt-BR" sz="1500" b="1" err="1">
                <a:solidFill>
                  <a:srgbClr val="30366E"/>
                </a:solidFill>
                <a:latin typeface="Calibri"/>
                <a:cs typeface="Arial"/>
              </a:rPr>
              <a:t>and</a:t>
            </a:r>
            <a:r>
              <a:rPr lang="pt-BR" sz="1500" b="1">
                <a:solidFill>
                  <a:srgbClr val="30366E"/>
                </a:solidFill>
                <a:latin typeface="Calibri"/>
                <a:cs typeface="Arial"/>
              </a:rPr>
              <a:t> </a:t>
            </a:r>
            <a:r>
              <a:rPr lang="pt-BR" sz="1500" b="1" err="1">
                <a:solidFill>
                  <a:srgbClr val="30366E"/>
                </a:solidFill>
                <a:latin typeface="Calibri"/>
                <a:cs typeface="Arial"/>
              </a:rPr>
              <a:t>their</a:t>
            </a:r>
            <a:r>
              <a:rPr lang="pt-BR" sz="1500" b="1">
                <a:solidFill>
                  <a:srgbClr val="30366E"/>
                </a:solidFill>
                <a:latin typeface="Calibri"/>
                <a:cs typeface="Arial"/>
              </a:rPr>
              <a:t> </a:t>
            </a:r>
            <a:r>
              <a:rPr lang="pt-BR" sz="1500" b="1" err="1">
                <a:solidFill>
                  <a:srgbClr val="30366E"/>
                </a:solidFill>
                <a:latin typeface="Calibri"/>
                <a:cs typeface="Arial"/>
              </a:rPr>
              <a:t>correlations</a:t>
            </a:r>
            <a:r>
              <a:rPr lang="pt-BR" sz="1500" b="1">
                <a:solidFill>
                  <a:srgbClr val="30366E"/>
                </a:solidFill>
                <a:latin typeface="Calibri"/>
                <a:cs typeface="Arial"/>
              </a:rPr>
              <a:t>, </a:t>
            </a:r>
            <a:r>
              <a:rPr lang="pt-BR" sz="1500" b="1" err="1">
                <a:solidFill>
                  <a:srgbClr val="30366E"/>
                </a:solidFill>
                <a:latin typeface="Calibri"/>
                <a:cs typeface="Arial"/>
              </a:rPr>
              <a:t>including</a:t>
            </a:r>
            <a:r>
              <a:rPr lang="pt-BR" sz="1500" b="1">
                <a:solidFill>
                  <a:srgbClr val="30366E"/>
                </a:solidFill>
                <a:latin typeface="Calibri"/>
                <a:cs typeface="Arial"/>
              </a:rPr>
              <a:t> </a:t>
            </a:r>
            <a:r>
              <a:rPr lang="pt-BR" sz="1500" b="1" err="1">
                <a:solidFill>
                  <a:srgbClr val="30366E"/>
                </a:solidFill>
                <a:latin typeface="Calibri"/>
                <a:cs typeface="Arial"/>
              </a:rPr>
              <a:t>with</a:t>
            </a:r>
            <a:r>
              <a:rPr lang="pt-BR" sz="1500" b="1">
                <a:solidFill>
                  <a:srgbClr val="30366E"/>
                </a:solidFill>
                <a:latin typeface="Calibri"/>
                <a:cs typeface="Arial"/>
              </a:rPr>
              <a:t> </a:t>
            </a:r>
            <a:r>
              <a:rPr lang="pt-BR" sz="1500" b="1" err="1">
                <a:solidFill>
                  <a:srgbClr val="30366E"/>
                </a:solidFill>
                <a:latin typeface="Calibri"/>
                <a:cs typeface="Arial"/>
              </a:rPr>
              <a:t>load</a:t>
            </a:r>
            <a:r>
              <a:rPr lang="pt-BR" sz="1500" b="1">
                <a:solidFill>
                  <a:srgbClr val="30366E"/>
                </a:solidFill>
                <a:latin typeface="Calibri"/>
                <a:cs typeface="Arial"/>
              </a:rPr>
              <a:t>	</a:t>
            </a:r>
          </a:p>
        </p:txBody>
      </p:sp>
      <p:sp>
        <p:nvSpPr>
          <p:cNvPr id="10" name="CaixaDeTexto 9">
            <a:extLst>
              <a:ext uri="{FF2B5EF4-FFF2-40B4-BE49-F238E27FC236}">
                <a16:creationId xmlns:a16="http://schemas.microsoft.com/office/drawing/2014/main" id="{2ED11383-9781-DEED-9DD4-AB99ECA13FD7}"/>
              </a:ext>
            </a:extLst>
          </p:cNvPr>
          <p:cNvSpPr txBox="1"/>
          <p:nvPr/>
        </p:nvSpPr>
        <p:spPr>
          <a:xfrm>
            <a:off x="274670" y="1125466"/>
            <a:ext cx="8757818" cy="300082"/>
          </a:xfrm>
          <a:prstGeom prst="rect">
            <a:avLst/>
          </a:prstGeom>
          <a:solidFill>
            <a:schemeClr val="accent6">
              <a:lumMod val="20000"/>
              <a:lumOff val="80000"/>
            </a:schemeClr>
          </a:solidFill>
          <a:ln w="25400">
            <a:solidFill>
              <a:schemeClr val="accent6">
                <a:lumMod val="75000"/>
              </a:schemeClr>
            </a:solidFill>
          </a:ln>
        </p:spPr>
        <p:txBody>
          <a:bodyPr wrap="square">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r>
              <a:rPr lang="pt-BR" sz="1350" b="1">
                <a:solidFill>
                  <a:srgbClr val="F79646">
                    <a:lumMod val="75000"/>
                  </a:srgbClr>
                </a:solidFill>
                <a:latin typeface="Calibri"/>
              </a:rPr>
              <a:t>Brazilian Power Generation Mix and Computational Model Improvements</a:t>
            </a:r>
          </a:p>
        </p:txBody>
      </p:sp>
      <p:graphicFrame>
        <p:nvGraphicFramePr>
          <p:cNvPr id="12" name="Diagrama 11">
            <a:extLst>
              <a:ext uri="{FF2B5EF4-FFF2-40B4-BE49-F238E27FC236}">
                <a16:creationId xmlns:a16="http://schemas.microsoft.com/office/drawing/2014/main" id="{A8A56F57-12CA-14FE-AE03-20FB85EF14F2}"/>
              </a:ext>
            </a:extLst>
          </p:cNvPr>
          <p:cNvGraphicFramePr/>
          <p:nvPr/>
        </p:nvGraphicFramePr>
        <p:xfrm>
          <a:off x="371033" y="1485323"/>
          <a:ext cx="8565093" cy="35432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36558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3">
            <a:extLst>
              <a:ext uri="{FF2B5EF4-FFF2-40B4-BE49-F238E27FC236}">
                <a16:creationId xmlns:a16="http://schemas.microsoft.com/office/drawing/2014/main" id="{00399D18-666A-7D08-5C5E-FCFC164F5490}"/>
              </a:ext>
            </a:extLst>
          </p:cNvPr>
          <p:cNvSpPr>
            <a:spLocks noGrp="1"/>
          </p:cNvSpPr>
          <p:nvPr>
            <p:ph sz="quarter" idx="10"/>
          </p:nvPr>
        </p:nvSpPr>
        <p:spPr>
          <a:xfrm>
            <a:off x="111685" y="453938"/>
            <a:ext cx="7186122" cy="383474"/>
          </a:xfrm>
        </p:spPr>
        <p:txBody>
          <a:bodyPr/>
          <a:lstStyle/>
          <a:p>
            <a:r>
              <a:rPr lang="en-US">
                <a:latin typeface="Avenir LT Std 65 Medium"/>
              </a:rPr>
              <a:t>Flexibility Requirements Assessment</a:t>
            </a:r>
            <a:endParaRPr lang="en-US"/>
          </a:p>
        </p:txBody>
      </p:sp>
      <p:sp>
        <p:nvSpPr>
          <p:cNvPr id="2" name="Rectangle 1">
            <a:extLst>
              <a:ext uri="{FF2B5EF4-FFF2-40B4-BE49-F238E27FC236}">
                <a16:creationId xmlns:a16="http://schemas.microsoft.com/office/drawing/2014/main" id="{96CC5B93-09F4-0A5F-B93C-87010C886A8E}"/>
              </a:ext>
            </a:extLst>
          </p:cNvPr>
          <p:cNvSpPr/>
          <p:nvPr/>
        </p:nvSpPr>
        <p:spPr>
          <a:xfrm>
            <a:off x="111684" y="80792"/>
            <a:ext cx="4098367" cy="262343"/>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342900"/>
            <a:r>
              <a:rPr lang="en-US" sz="1350">
                <a:solidFill>
                  <a:prstClr val="white"/>
                </a:solidFill>
                <a:latin typeface="Calibri"/>
              </a:rPr>
              <a:t>Action Plan for Power Sector Decarbonization: Building</a:t>
            </a:r>
          </a:p>
        </p:txBody>
      </p:sp>
      <p:sp>
        <p:nvSpPr>
          <p:cNvPr id="13" name="TextBox 12">
            <a:extLst>
              <a:ext uri="{FF2B5EF4-FFF2-40B4-BE49-F238E27FC236}">
                <a16:creationId xmlns:a16="http://schemas.microsoft.com/office/drawing/2014/main" id="{748982A1-4D12-27C1-7E61-CE80E982D1FF}"/>
              </a:ext>
            </a:extLst>
          </p:cNvPr>
          <p:cNvSpPr txBox="1"/>
          <p:nvPr/>
        </p:nvSpPr>
        <p:spPr>
          <a:xfrm>
            <a:off x="6605752" y="3960012"/>
            <a:ext cx="2538248" cy="230832"/>
          </a:xfrm>
          <a:prstGeom prst="rect">
            <a:avLst/>
          </a:prstGeom>
          <a:noFill/>
        </p:spPr>
        <p:txBody>
          <a:bodyPr wrap="square">
            <a:spAutoFit/>
          </a:bodyPr>
          <a:lstStyle/>
          <a:p>
            <a:pPr algn="r" defTabSz="342900"/>
            <a:r>
              <a:rPr lang="en-US" sz="900" i="1">
                <a:solidFill>
                  <a:prstClr val="black"/>
                </a:solidFill>
                <a:latin typeface="Calibri"/>
              </a:rPr>
              <a:t>Data: World Resources Institute (WRI), 2021</a:t>
            </a:r>
          </a:p>
        </p:txBody>
      </p:sp>
      <p:graphicFrame>
        <p:nvGraphicFramePr>
          <p:cNvPr id="3" name="Gráfico 2">
            <a:extLst>
              <a:ext uri="{FF2B5EF4-FFF2-40B4-BE49-F238E27FC236}">
                <a16:creationId xmlns:a16="http://schemas.microsoft.com/office/drawing/2014/main" id="{48D10015-058E-5B50-7D59-32AF709CEB0B}"/>
              </a:ext>
            </a:extLst>
          </p:cNvPr>
          <p:cNvGraphicFramePr>
            <a:graphicFrameLocks noChangeAspect="1"/>
          </p:cNvGraphicFramePr>
          <p:nvPr/>
        </p:nvGraphicFramePr>
        <p:xfrm>
          <a:off x="4108917" y="1178270"/>
          <a:ext cx="4764690" cy="3140376"/>
        </p:xfrm>
        <a:graphic>
          <a:graphicData uri="http://schemas.openxmlformats.org/drawingml/2006/chart">
            <c:chart xmlns:c="http://schemas.openxmlformats.org/drawingml/2006/chart" xmlns:r="http://schemas.openxmlformats.org/officeDocument/2006/relationships" r:id="rId3"/>
          </a:graphicData>
        </a:graphic>
      </p:graphicFrame>
      <p:sp>
        <p:nvSpPr>
          <p:cNvPr id="5" name="CaixaDeTexto 4">
            <a:extLst>
              <a:ext uri="{FF2B5EF4-FFF2-40B4-BE49-F238E27FC236}">
                <a16:creationId xmlns:a16="http://schemas.microsoft.com/office/drawing/2014/main" id="{52C601E7-3710-A4D1-7457-E690B216A821}"/>
              </a:ext>
            </a:extLst>
          </p:cNvPr>
          <p:cNvSpPr txBox="1"/>
          <p:nvPr/>
        </p:nvSpPr>
        <p:spPr>
          <a:xfrm>
            <a:off x="4260135" y="876776"/>
            <a:ext cx="4570890" cy="300082"/>
          </a:xfrm>
          <a:prstGeom prst="rect">
            <a:avLst/>
          </a:prstGeom>
          <a:noFill/>
        </p:spPr>
        <p:txBody>
          <a:bodyPr wrap="square">
            <a:spAutoFit/>
          </a:bodyPr>
          <a:lstStyle/>
          <a:p>
            <a:pPr defTabSz="342900"/>
            <a:r>
              <a:rPr lang="pt-BR" sz="1350" b="1">
                <a:solidFill>
                  <a:srgbClr val="C0504D">
                    <a:lumMod val="60000"/>
                    <a:lumOff val="40000"/>
                  </a:srgbClr>
                </a:solidFill>
                <a:latin typeface="Calibri"/>
              </a:rPr>
              <a:t>Brazilian system hourly net load evolution</a:t>
            </a:r>
            <a:endParaRPr lang="pt-BR" sz="1350">
              <a:solidFill>
                <a:srgbClr val="C0504D">
                  <a:lumMod val="60000"/>
                  <a:lumOff val="40000"/>
                </a:srgbClr>
              </a:solidFill>
              <a:latin typeface="Calibri"/>
            </a:endParaRPr>
          </a:p>
        </p:txBody>
      </p:sp>
      <p:sp>
        <p:nvSpPr>
          <p:cNvPr id="6" name="Título 5">
            <a:extLst>
              <a:ext uri="{FF2B5EF4-FFF2-40B4-BE49-F238E27FC236}">
                <a16:creationId xmlns:a16="http://schemas.microsoft.com/office/drawing/2014/main" id="{C0DB3311-AAC1-95F6-69EA-586C454CD9A6}"/>
              </a:ext>
            </a:extLst>
          </p:cNvPr>
          <p:cNvSpPr txBox="1">
            <a:spLocks/>
          </p:cNvSpPr>
          <p:nvPr/>
        </p:nvSpPr>
        <p:spPr>
          <a:xfrm>
            <a:off x="5619535" y="4315556"/>
            <a:ext cx="2320229" cy="346249"/>
          </a:xfrm>
          <a:prstGeom prst="rect">
            <a:avLst/>
          </a:prstGeom>
          <a:solidFill>
            <a:schemeClr val="accent1">
              <a:lumMod val="50000"/>
            </a:schemeClr>
          </a:solidFill>
        </p:spPr>
        <p:txBody>
          <a:bodyPr vert="horz" wrap="square" lIns="68580" tIns="34290" rIns="68580" bIns="3429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685800"/>
            <a:r>
              <a:rPr lang="pt-BR" sz="1800" b="1" u="sng">
                <a:solidFill>
                  <a:srgbClr val="00B050"/>
                </a:solidFill>
                <a:latin typeface="Arial" panose="020B0604020202020204" pitchFamily="34" charset="0"/>
                <a:cs typeface="Arial" panose="020B0604020202020204" pitchFamily="34" charset="0"/>
              </a:rPr>
              <a:t>Tu</a:t>
            </a:r>
            <a:r>
              <a:rPr lang="pt-BR" sz="1800" b="1" u="sng">
                <a:solidFill>
                  <a:srgbClr val="CCCC00"/>
                </a:solidFill>
                <a:latin typeface="Arial" panose="020B0604020202020204" pitchFamily="34" charset="0"/>
                <a:cs typeface="Arial" panose="020B0604020202020204" pitchFamily="34" charset="0"/>
              </a:rPr>
              <a:t>iu</a:t>
            </a:r>
            <a:r>
              <a:rPr lang="pt-BR" sz="1800" b="1" u="sng">
                <a:solidFill>
                  <a:srgbClr val="4F81BD"/>
                </a:solidFill>
                <a:latin typeface="Arial" panose="020B0604020202020204" pitchFamily="34" charset="0"/>
                <a:cs typeface="Arial" panose="020B0604020202020204" pitchFamily="34" charset="0"/>
              </a:rPr>
              <a:t>iú</a:t>
            </a:r>
            <a:r>
              <a:rPr lang="pt-BR" sz="1800" b="1">
                <a:solidFill>
                  <a:srgbClr val="4F81BD"/>
                </a:solidFill>
                <a:latin typeface="Arial" panose="020B0604020202020204" pitchFamily="34" charset="0"/>
                <a:cs typeface="Arial" panose="020B0604020202020204" pitchFamily="34" charset="0"/>
              </a:rPr>
              <a:t> </a:t>
            </a:r>
            <a:r>
              <a:rPr lang="pt-BR" sz="1800" b="1">
                <a:solidFill>
                  <a:srgbClr val="C0504D"/>
                </a:solidFill>
                <a:latin typeface="Arial" panose="020B0604020202020204" pitchFamily="34" charset="0"/>
                <a:cs typeface="Arial" panose="020B0604020202020204" pitchFamily="34" charset="0"/>
              </a:rPr>
              <a:t>Curve</a:t>
            </a:r>
            <a:endParaRPr lang="pt-BR" sz="1800" b="1">
              <a:solidFill>
                <a:srgbClr val="4F81BD"/>
              </a:solidFill>
              <a:latin typeface="Arial" panose="020B0604020202020204" pitchFamily="34" charset="0"/>
              <a:cs typeface="Arial" panose="020B0604020202020204" pitchFamily="34" charset="0"/>
            </a:endParaRPr>
          </a:p>
        </p:txBody>
      </p:sp>
      <p:sp>
        <p:nvSpPr>
          <p:cNvPr id="7" name="CaixaDeTexto 6">
            <a:extLst>
              <a:ext uri="{FF2B5EF4-FFF2-40B4-BE49-F238E27FC236}">
                <a16:creationId xmlns:a16="http://schemas.microsoft.com/office/drawing/2014/main" id="{1E2F9858-0BC6-DA21-2027-F6C8B9CCA5D9}"/>
              </a:ext>
            </a:extLst>
          </p:cNvPr>
          <p:cNvSpPr txBox="1"/>
          <p:nvPr/>
        </p:nvSpPr>
        <p:spPr>
          <a:xfrm>
            <a:off x="270393" y="993053"/>
            <a:ext cx="2983237" cy="1338828"/>
          </a:xfrm>
          <a:prstGeom prst="rect">
            <a:avLst/>
          </a:prstGeom>
          <a:noFill/>
        </p:spPr>
        <p:txBody>
          <a:bodyPr wrap="square" rtlCol="0">
            <a:spAutoFit/>
          </a:bodyPr>
          <a:lstStyle/>
          <a:p>
            <a:pPr defTabSz="342900"/>
            <a:r>
              <a:rPr lang="en-US" sz="1350">
                <a:solidFill>
                  <a:prstClr val="black"/>
                </a:solidFill>
                <a:latin typeface="Aptos" panose="020B0004020202020204" pitchFamily="34" charset="0"/>
                <a:ea typeface="Calibri" panose="020F0502020204030204" pitchFamily="34" charset="0"/>
                <a:cs typeface="Arial" panose="020B0604020202020204" pitchFamily="34" charset="0"/>
              </a:rPr>
              <a:t>As the energy mix changes to include more variable renewable energy, it is important to monitor not only </a:t>
            </a:r>
            <a:r>
              <a:rPr lang="en-US" sz="1350" b="1">
                <a:solidFill>
                  <a:prstClr val="black"/>
                </a:solidFill>
                <a:latin typeface="Aptos" panose="020B0004020202020204" pitchFamily="34" charset="0"/>
                <a:ea typeface="Calibri" panose="020F0502020204030204" pitchFamily="34" charset="0"/>
                <a:cs typeface="Arial" panose="020B0604020202020204" pitchFamily="34" charset="0"/>
              </a:rPr>
              <a:t>average energy</a:t>
            </a:r>
            <a:r>
              <a:rPr lang="en-US" sz="1350">
                <a:solidFill>
                  <a:prstClr val="black"/>
                </a:solidFill>
                <a:latin typeface="Aptos" panose="020B0004020202020204" pitchFamily="34" charset="0"/>
                <a:ea typeface="Calibri" panose="020F0502020204030204" pitchFamily="34" charset="0"/>
                <a:cs typeface="Arial" panose="020B0604020202020204" pitchFamily="34" charset="0"/>
              </a:rPr>
              <a:t> and </a:t>
            </a:r>
            <a:r>
              <a:rPr lang="en-US" sz="1350" b="1">
                <a:solidFill>
                  <a:prstClr val="black"/>
                </a:solidFill>
                <a:latin typeface="Aptos" panose="020B0004020202020204" pitchFamily="34" charset="0"/>
                <a:ea typeface="Calibri" panose="020F0502020204030204" pitchFamily="34" charset="0"/>
                <a:cs typeface="Arial" panose="020B0604020202020204" pitchFamily="34" charset="0"/>
              </a:rPr>
              <a:t>capacity,</a:t>
            </a:r>
            <a:r>
              <a:rPr lang="en-US" sz="1350">
                <a:solidFill>
                  <a:prstClr val="black"/>
                </a:solidFill>
                <a:latin typeface="Aptos" panose="020B0004020202020204" pitchFamily="34" charset="0"/>
                <a:ea typeface="Calibri" panose="020F0502020204030204" pitchFamily="34" charset="0"/>
                <a:cs typeface="Arial" panose="020B0604020202020204" pitchFamily="34" charset="0"/>
              </a:rPr>
              <a:t> but also the variations on system needs: the </a:t>
            </a:r>
            <a:r>
              <a:rPr lang="en-US" sz="1350" b="1">
                <a:solidFill>
                  <a:prstClr val="black"/>
                </a:solidFill>
                <a:latin typeface="Aptos" panose="020B0004020202020204" pitchFamily="34" charset="0"/>
                <a:ea typeface="Calibri" panose="020F0502020204030204" pitchFamily="34" charset="0"/>
                <a:cs typeface="Arial" panose="020B0604020202020204" pitchFamily="34" charset="0"/>
              </a:rPr>
              <a:t>flexibility requirements</a:t>
            </a:r>
            <a:r>
              <a:rPr lang="en-US" sz="1350">
                <a:solidFill>
                  <a:prstClr val="black"/>
                </a:solidFill>
                <a:latin typeface="Aptos" panose="020B0004020202020204" pitchFamily="34" charset="0"/>
                <a:ea typeface="Calibri" panose="020F0502020204030204" pitchFamily="34" charset="0"/>
                <a:cs typeface="Arial" panose="020B0604020202020204" pitchFamily="34" charset="0"/>
              </a:rPr>
              <a:t>.</a:t>
            </a:r>
            <a:endParaRPr lang="pt-BR" sz="1350">
              <a:solidFill>
                <a:prstClr val="black"/>
              </a:solidFill>
              <a:latin typeface="Aptos" panose="020B0004020202020204" pitchFamily="34" charset="0"/>
            </a:endParaRPr>
          </a:p>
        </p:txBody>
      </p:sp>
      <p:sp>
        <p:nvSpPr>
          <p:cNvPr id="8" name="CaixaDeTexto 7">
            <a:extLst>
              <a:ext uri="{FF2B5EF4-FFF2-40B4-BE49-F238E27FC236}">
                <a16:creationId xmlns:a16="http://schemas.microsoft.com/office/drawing/2014/main" id="{C5F8B179-B994-9BD5-C631-6D6F6194C236}"/>
              </a:ext>
            </a:extLst>
          </p:cNvPr>
          <p:cNvSpPr txBox="1"/>
          <p:nvPr/>
        </p:nvSpPr>
        <p:spPr>
          <a:xfrm>
            <a:off x="111683" y="2911824"/>
            <a:ext cx="3349974" cy="1754326"/>
          </a:xfrm>
          <a:prstGeom prst="rect">
            <a:avLst/>
          </a:prstGeom>
          <a:noFill/>
        </p:spPr>
        <p:txBody>
          <a:bodyPr wrap="square">
            <a:spAutoFit/>
          </a:bodyPr>
          <a:lstStyle/>
          <a:p>
            <a:pPr algn="r" defTabSz="342900"/>
            <a:r>
              <a:rPr lang="pt-BR" sz="1350">
                <a:solidFill>
                  <a:prstClr val="black"/>
                </a:solidFill>
                <a:latin typeface="Arial" panose="020B0604020202020204" pitchFamily="34" charset="0"/>
                <a:ea typeface="Calibri" panose="020F0502020204030204" pitchFamily="34" charset="0"/>
                <a:cs typeface="Arial" panose="020B0604020202020204" pitchFamily="34" charset="0"/>
              </a:rPr>
              <a:t>In </a:t>
            </a:r>
            <a:r>
              <a:rPr lang="pt-BR" sz="1350" err="1">
                <a:solidFill>
                  <a:prstClr val="black"/>
                </a:solidFill>
                <a:latin typeface="Arial" panose="020B0604020202020204" pitchFamily="34" charset="0"/>
                <a:ea typeface="Calibri" panose="020F0502020204030204" pitchFamily="34" charset="0"/>
                <a:cs typeface="Arial" panose="020B0604020202020204" pitchFamily="34" charset="0"/>
              </a:rPr>
              <a:t>the</a:t>
            </a:r>
            <a:r>
              <a:rPr lang="pt-BR" sz="1350">
                <a:solidFill>
                  <a:prstClr val="black"/>
                </a:solidFill>
                <a:latin typeface="Arial" panose="020B0604020202020204" pitchFamily="34" charset="0"/>
                <a:ea typeface="Calibri" panose="020F0502020204030204" pitchFamily="34" charset="0"/>
                <a:cs typeface="Arial" panose="020B0604020202020204" pitchFamily="34" charset="0"/>
              </a:rPr>
              <a:t> </a:t>
            </a:r>
            <a:r>
              <a:rPr lang="pt-BR" sz="1350" err="1">
                <a:solidFill>
                  <a:prstClr val="black"/>
                </a:solidFill>
                <a:latin typeface="Arial" panose="020B0604020202020204" pitchFamily="34" charset="0"/>
                <a:ea typeface="Calibri" panose="020F0502020204030204" pitchFamily="34" charset="0"/>
                <a:cs typeface="Arial" panose="020B0604020202020204" pitchFamily="34" charset="0"/>
              </a:rPr>
              <a:t>planning</a:t>
            </a:r>
            <a:r>
              <a:rPr lang="pt-BR" sz="1350">
                <a:solidFill>
                  <a:prstClr val="black"/>
                </a:solidFill>
                <a:latin typeface="Arial" panose="020B0604020202020204" pitchFamily="34" charset="0"/>
                <a:ea typeface="Calibri" panose="020F0502020204030204" pitchFamily="34" charset="0"/>
                <a:cs typeface="Arial" panose="020B0604020202020204" pitchFamily="34" charset="0"/>
              </a:rPr>
              <a:t> </a:t>
            </a:r>
            <a:r>
              <a:rPr lang="pt-BR" sz="1350" err="1">
                <a:solidFill>
                  <a:prstClr val="black"/>
                </a:solidFill>
                <a:latin typeface="Arial" panose="020B0604020202020204" pitchFamily="34" charset="0"/>
                <a:ea typeface="Calibri" panose="020F0502020204030204" pitchFamily="34" charset="0"/>
                <a:cs typeface="Arial" panose="020B0604020202020204" pitchFamily="34" charset="0"/>
              </a:rPr>
              <a:t>horizon</a:t>
            </a:r>
            <a:r>
              <a:rPr lang="pt-BR" sz="1350">
                <a:solidFill>
                  <a:prstClr val="black"/>
                </a:solidFill>
                <a:latin typeface="Arial" panose="020B0604020202020204" pitchFamily="34" charset="0"/>
                <a:ea typeface="Calibri" panose="020F0502020204030204" pitchFamily="34" charset="0"/>
                <a:cs typeface="Arial" panose="020B0604020202020204" pitchFamily="34" charset="0"/>
              </a:rPr>
              <a:t>, </a:t>
            </a:r>
            <a:r>
              <a:rPr lang="pt-BR" sz="1350" err="1">
                <a:solidFill>
                  <a:prstClr val="black"/>
                </a:solidFill>
                <a:latin typeface="Arial" panose="020B0604020202020204" pitchFamily="34" charset="0"/>
                <a:ea typeface="Calibri" panose="020F0502020204030204" pitchFamily="34" charset="0"/>
                <a:cs typeface="Arial" panose="020B0604020202020204" pitchFamily="34" charset="0"/>
              </a:rPr>
              <a:t>the</a:t>
            </a:r>
            <a:r>
              <a:rPr lang="pt-BR" sz="1350">
                <a:solidFill>
                  <a:prstClr val="black"/>
                </a:solidFill>
                <a:latin typeface="Arial" panose="020B0604020202020204" pitchFamily="34" charset="0"/>
                <a:ea typeface="Calibri" panose="020F0502020204030204" pitchFamily="34" charset="0"/>
                <a:cs typeface="Arial" panose="020B0604020202020204" pitchFamily="34" charset="0"/>
              </a:rPr>
              <a:t> </a:t>
            </a:r>
            <a:r>
              <a:rPr lang="pt-BR" sz="1350" err="1">
                <a:solidFill>
                  <a:prstClr val="black"/>
                </a:solidFill>
                <a:latin typeface="Arial" panose="020B0604020202020204" pitchFamily="34" charset="0"/>
                <a:ea typeface="Calibri" panose="020F0502020204030204" pitchFamily="34" charset="0"/>
                <a:cs typeface="Arial" panose="020B0604020202020204" pitchFamily="34" charset="0"/>
              </a:rPr>
              <a:t>hourly</a:t>
            </a:r>
            <a:r>
              <a:rPr lang="pt-BR" sz="1350">
                <a:solidFill>
                  <a:prstClr val="black"/>
                </a:solidFill>
                <a:latin typeface="Arial" panose="020B0604020202020204" pitchFamily="34" charset="0"/>
                <a:ea typeface="Calibri" panose="020F0502020204030204" pitchFamily="34" charset="0"/>
                <a:cs typeface="Arial" panose="020B0604020202020204" pitchFamily="34" charset="0"/>
              </a:rPr>
              <a:t> </a:t>
            </a:r>
            <a:r>
              <a:rPr lang="pt-BR" sz="1350" b="1">
                <a:solidFill>
                  <a:prstClr val="black"/>
                </a:solidFill>
                <a:latin typeface="Arial" panose="020B0604020202020204" pitchFamily="34" charset="0"/>
                <a:ea typeface="Calibri" panose="020F0502020204030204" pitchFamily="34" charset="0"/>
                <a:cs typeface="Arial" panose="020B0604020202020204" pitchFamily="34" charset="0"/>
              </a:rPr>
              <a:t>net </a:t>
            </a:r>
            <a:r>
              <a:rPr lang="pt-BR" sz="1350" b="1" err="1">
                <a:solidFill>
                  <a:prstClr val="black"/>
                </a:solidFill>
                <a:latin typeface="Arial" panose="020B0604020202020204" pitchFamily="34" charset="0"/>
                <a:ea typeface="Calibri" panose="020F0502020204030204" pitchFamily="34" charset="0"/>
                <a:cs typeface="Arial" panose="020B0604020202020204" pitchFamily="34" charset="0"/>
              </a:rPr>
              <a:t>load</a:t>
            </a:r>
            <a:r>
              <a:rPr lang="pt-BR" sz="1350" b="1">
                <a:solidFill>
                  <a:prstClr val="black"/>
                </a:solidFill>
                <a:latin typeface="Arial" panose="020B0604020202020204" pitchFamily="34" charset="0"/>
                <a:ea typeface="Calibri" panose="020F0502020204030204" pitchFamily="34" charset="0"/>
                <a:cs typeface="Arial" panose="020B0604020202020204" pitchFamily="34" charset="0"/>
              </a:rPr>
              <a:t> </a:t>
            </a:r>
            <a:r>
              <a:rPr lang="pt-BR" sz="1350">
                <a:solidFill>
                  <a:prstClr val="black"/>
                </a:solidFill>
                <a:latin typeface="Arial" panose="020B0604020202020204" pitchFamily="34" charset="0"/>
                <a:ea typeface="Calibri" panose="020F0502020204030204" pitchFamily="34" charset="0"/>
                <a:cs typeface="Arial" panose="020B0604020202020204" pitchFamily="34" charset="0"/>
              </a:rPr>
              <a:t>(total </a:t>
            </a:r>
            <a:r>
              <a:rPr lang="pt-BR" sz="1350" err="1">
                <a:solidFill>
                  <a:prstClr val="black"/>
                </a:solidFill>
                <a:latin typeface="Arial" panose="020B0604020202020204" pitchFamily="34" charset="0"/>
                <a:ea typeface="Calibri" panose="020F0502020204030204" pitchFamily="34" charset="0"/>
                <a:cs typeface="Arial" panose="020B0604020202020204" pitchFamily="34" charset="0"/>
              </a:rPr>
              <a:t>energy</a:t>
            </a:r>
            <a:r>
              <a:rPr lang="pt-BR" sz="1350">
                <a:solidFill>
                  <a:prstClr val="black"/>
                </a:solidFill>
                <a:latin typeface="Arial" panose="020B0604020202020204" pitchFamily="34" charset="0"/>
                <a:ea typeface="Calibri" panose="020F0502020204030204" pitchFamily="34" charset="0"/>
                <a:cs typeface="Arial" panose="020B0604020202020204" pitchFamily="34" charset="0"/>
              </a:rPr>
              <a:t> </a:t>
            </a:r>
            <a:r>
              <a:rPr lang="pt-BR" sz="1350" err="1">
                <a:solidFill>
                  <a:prstClr val="black"/>
                </a:solidFill>
                <a:latin typeface="Arial" panose="020B0604020202020204" pitchFamily="34" charset="0"/>
                <a:ea typeface="Calibri" panose="020F0502020204030204" pitchFamily="34" charset="0"/>
                <a:cs typeface="Arial" panose="020B0604020202020204" pitchFamily="34" charset="0"/>
              </a:rPr>
              <a:t>demand</a:t>
            </a:r>
            <a:r>
              <a:rPr lang="pt-BR" sz="1350">
                <a:solidFill>
                  <a:prstClr val="black"/>
                </a:solidFill>
                <a:latin typeface="Arial" panose="020B0604020202020204" pitchFamily="34" charset="0"/>
                <a:ea typeface="Calibri" panose="020F0502020204030204" pitchFamily="34" charset="0"/>
                <a:cs typeface="Arial" panose="020B0604020202020204" pitchFamily="34" charset="0"/>
              </a:rPr>
              <a:t> – </a:t>
            </a:r>
            <a:r>
              <a:rPr lang="pt-BR" sz="1350" err="1">
                <a:solidFill>
                  <a:prstClr val="black"/>
                </a:solidFill>
                <a:latin typeface="Arial" panose="020B0604020202020204" pitchFamily="34" charset="0"/>
                <a:ea typeface="Calibri" panose="020F0502020204030204" pitchFamily="34" charset="0"/>
                <a:cs typeface="Arial" panose="020B0604020202020204" pitchFamily="34" charset="0"/>
              </a:rPr>
              <a:t>variable</a:t>
            </a:r>
            <a:r>
              <a:rPr lang="pt-BR" sz="1350">
                <a:solidFill>
                  <a:prstClr val="black"/>
                </a:solidFill>
                <a:latin typeface="Arial" panose="020B0604020202020204" pitchFamily="34" charset="0"/>
                <a:ea typeface="Calibri" panose="020F0502020204030204" pitchFamily="34" charset="0"/>
                <a:cs typeface="Arial" panose="020B0604020202020204" pitchFamily="34" charset="0"/>
              </a:rPr>
              <a:t> </a:t>
            </a:r>
            <a:r>
              <a:rPr lang="pt-BR" sz="1350" err="1">
                <a:solidFill>
                  <a:prstClr val="black"/>
                </a:solidFill>
                <a:latin typeface="Arial" panose="020B0604020202020204" pitchFamily="34" charset="0"/>
                <a:ea typeface="Calibri" panose="020F0502020204030204" pitchFamily="34" charset="0"/>
                <a:cs typeface="Arial" panose="020B0604020202020204" pitchFamily="34" charset="0"/>
              </a:rPr>
              <a:t>renewable</a:t>
            </a:r>
            <a:r>
              <a:rPr lang="pt-BR" sz="1350">
                <a:solidFill>
                  <a:prstClr val="black"/>
                </a:solidFill>
                <a:latin typeface="Arial" panose="020B0604020202020204" pitchFamily="34" charset="0"/>
                <a:ea typeface="Calibri" panose="020F0502020204030204" pitchFamily="34" charset="0"/>
                <a:cs typeface="Arial" panose="020B0604020202020204" pitchFamily="34" charset="0"/>
              </a:rPr>
              <a:t> </a:t>
            </a:r>
            <a:r>
              <a:rPr lang="pt-BR" sz="1350" err="1">
                <a:solidFill>
                  <a:prstClr val="black"/>
                </a:solidFill>
                <a:latin typeface="Arial" panose="020B0604020202020204" pitchFamily="34" charset="0"/>
                <a:ea typeface="Calibri" panose="020F0502020204030204" pitchFamily="34" charset="0"/>
                <a:cs typeface="Arial" panose="020B0604020202020204" pitchFamily="34" charset="0"/>
              </a:rPr>
              <a:t>energy</a:t>
            </a:r>
            <a:r>
              <a:rPr lang="pt-BR" sz="1350">
                <a:solidFill>
                  <a:prstClr val="black"/>
                </a:solidFill>
                <a:latin typeface="Arial" panose="020B0604020202020204" pitchFamily="34" charset="0"/>
                <a:ea typeface="Calibri" panose="020F0502020204030204" pitchFamily="34" charset="0"/>
                <a:cs typeface="Arial" panose="020B0604020202020204" pitchFamily="34" charset="0"/>
              </a:rPr>
              <a:t> </a:t>
            </a:r>
            <a:r>
              <a:rPr lang="pt-BR" sz="1350" err="1">
                <a:solidFill>
                  <a:prstClr val="black"/>
                </a:solidFill>
                <a:latin typeface="Arial" panose="020B0604020202020204" pitchFamily="34" charset="0"/>
                <a:ea typeface="Calibri" panose="020F0502020204030204" pitchFamily="34" charset="0"/>
                <a:cs typeface="Arial" panose="020B0604020202020204" pitchFamily="34" charset="0"/>
              </a:rPr>
              <a:t>generation</a:t>
            </a:r>
            <a:r>
              <a:rPr lang="pt-BR" sz="1350">
                <a:solidFill>
                  <a:prstClr val="black"/>
                </a:solidFill>
                <a:latin typeface="Arial" panose="020B0604020202020204" pitchFamily="34" charset="0"/>
                <a:ea typeface="Calibri" panose="020F0502020204030204" pitchFamily="34" charset="0"/>
                <a:cs typeface="Arial" panose="020B0604020202020204" pitchFamily="34" charset="0"/>
              </a:rPr>
              <a:t>) </a:t>
            </a:r>
            <a:r>
              <a:rPr lang="pt-BR" sz="1350" err="1">
                <a:solidFill>
                  <a:prstClr val="black"/>
                </a:solidFill>
                <a:latin typeface="Arial" panose="020B0604020202020204" pitchFamily="34" charset="0"/>
                <a:ea typeface="Calibri" panose="020F0502020204030204" pitchFamily="34" charset="0"/>
                <a:cs typeface="Arial" panose="020B0604020202020204" pitchFamily="34" charset="0"/>
              </a:rPr>
              <a:t>tends</a:t>
            </a:r>
            <a:r>
              <a:rPr lang="pt-BR" sz="1350">
                <a:solidFill>
                  <a:prstClr val="black"/>
                </a:solidFill>
                <a:latin typeface="Arial" panose="020B0604020202020204" pitchFamily="34" charset="0"/>
                <a:ea typeface="Calibri" panose="020F0502020204030204" pitchFamily="34" charset="0"/>
                <a:cs typeface="Arial" panose="020B0604020202020204" pitchFamily="34" charset="0"/>
              </a:rPr>
              <a:t> </a:t>
            </a:r>
            <a:r>
              <a:rPr lang="pt-BR" sz="1350" err="1">
                <a:solidFill>
                  <a:prstClr val="black"/>
                </a:solidFill>
                <a:latin typeface="Arial" panose="020B0604020202020204" pitchFamily="34" charset="0"/>
                <a:ea typeface="Calibri" panose="020F0502020204030204" pitchFamily="34" charset="0"/>
                <a:cs typeface="Arial" panose="020B0604020202020204" pitchFamily="34" charset="0"/>
              </a:rPr>
              <a:t>to</a:t>
            </a:r>
            <a:r>
              <a:rPr lang="pt-BR" sz="1350">
                <a:solidFill>
                  <a:prstClr val="black"/>
                </a:solidFill>
                <a:latin typeface="Arial" panose="020B0604020202020204" pitchFamily="34" charset="0"/>
                <a:ea typeface="Calibri" panose="020F0502020204030204" pitchFamily="34" charset="0"/>
                <a:cs typeface="Arial" panose="020B0604020202020204" pitchFamily="34" charset="0"/>
              </a:rPr>
              <a:t> </a:t>
            </a:r>
            <a:r>
              <a:rPr lang="pt-BR" sz="1350" err="1">
                <a:solidFill>
                  <a:prstClr val="black"/>
                </a:solidFill>
                <a:latin typeface="Arial" panose="020B0604020202020204" pitchFamily="34" charset="0"/>
                <a:ea typeface="Calibri" panose="020F0502020204030204" pitchFamily="34" charset="0"/>
                <a:cs typeface="Arial" panose="020B0604020202020204" pitchFamily="34" charset="0"/>
              </a:rPr>
              <a:t>have</a:t>
            </a:r>
            <a:r>
              <a:rPr lang="pt-BR" sz="1350">
                <a:solidFill>
                  <a:prstClr val="black"/>
                </a:solidFill>
                <a:latin typeface="Arial" panose="020B0604020202020204" pitchFamily="34" charset="0"/>
                <a:ea typeface="Calibri" panose="020F0502020204030204" pitchFamily="34" charset="0"/>
                <a:cs typeface="Arial" panose="020B0604020202020204" pitchFamily="34" charset="0"/>
              </a:rPr>
              <a:t> more intense </a:t>
            </a:r>
            <a:r>
              <a:rPr lang="pt-BR" sz="1350" err="1">
                <a:solidFill>
                  <a:prstClr val="black"/>
                </a:solidFill>
                <a:latin typeface="Arial" panose="020B0604020202020204" pitchFamily="34" charset="0"/>
                <a:ea typeface="Calibri" panose="020F0502020204030204" pitchFamily="34" charset="0"/>
                <a:cs typeface="Arial" panose="020B0604020202020204" pitchFamily="34" charset="0"/>
              </a:rPr>
              <a:t>intraday</a:t>
            </a:r>
            <a:r>
              <a:rPr lang="pt-BR" sz="1350">
                <a:solidFill>
                  <a:prstClr val="black"/>
                </a:solidFill>
                <a:latin typeface="Arial" panose="020B0604020202020204" pitchFamily="34" charset="0"/>
                <a:ea typeface="Calibri" panose="020F0502020204030204" pitchFamily="34" charset="0"/>
                <a:cs typeface="Arial" panose="020B0604020202020204" pitchFamily="34" charset="0"/>
              </a:rPr>
              <a:t> </a:t>
            </a:r>
            <a:r>
              <a:rPr lang="pt-BR" sz="1350" err="1">
                <a:solidFill>
                  <a:prstClr val="black"/>
                </a:solidFill>
                <a:latin typeface="Arial" panose="020B0604020202020204" pitchFamily="34" charset="0"/>
                <a:ea typeface="Calibri" panose="020F0502020204030204" pitchFamily="34" charset="0"/>
                <a:cs typeface="Arial" panose="020B0604020202020204" pitchFamily="34" charset="0"/>
              </a:rPr>
              <a:t>variations</a:t>
            </a:r>
            <a:r>
              <a:rPr lang="pt-BR" sz="1350">
                <a:solidFill>
                  <a:prstClr val="black"/>
                </a:solidFill>
                <a:latin typeface="Arial" panose="020B0604020202020204" pitchFamily="34" charset="0"/>
                <a:ea typeface="Calibri" panose="020F0502020204030204" pitchFamily="34" charset="0"/>
                <a:cs typeface="Arial" panose="020B0604020202020204" pitchFamily="34" charset="0"/>
              </a:rPr>
              <a:t>, </a:t>
            </a:r>
            <a:r>
              <a:rPr lang="pt-BR" sz="1350" err="1">
                <a:solidFill>
                  <a:prstClr val="black"/>
                </a:solidFill>
                <a:latin typeface="Arial" panose="020B0604020202020204" pitchFamily="34" charset="0"/>
                <a:ea typeface="Calibri" panose="020F0502020204030204" pitchFamily="34" charset="0"/>
                <a:cs typeface="Arial" panose="020B0604020202020204" pitchFamily="34" charset="0"/>
              </a:rPr>
              <a:t>the</a:t>
            </a:r>
            <a:r>
              <a:rPr lang="pt-BR" sz="1350">
                <a:solidFill>
                  <a:prstClr val="black"/>
                </a:solidFill>
                <a:latin typeface="Arial" panose="020B0604020202020204" pitchFamily="34" charset="0"/>
                <a:ea typeface="Calibri" panose="020F0502020204030204" pitchFamily="34" charset="0"/>
                <a:cs typeface="Arial" panose="020B0604020202020204" pitchFamily="34" charset="0"/>
              </a:rPr>
              <a:t> </a:t>
            </a:r>
            <a:r>
              <a:rPr lang="pt-BR" sz="1350" err="1">
                <a:solidFill>
                  <a:prstClr val="black"/>
                </a:solidFill>
                <a:latin typeface="Arial" panose="020B0604020202020204" pitchFamily="34" charset="0"/>
                <a:ea typeface="Calibri" panose="020F0502020204030204" pitchFamily="34" charset="0"/>
                <a:cs typeface="Arial" panose="020B0604020202020204" pitchFamily="34" charset="0"/>
              </a:rPr>
              <a:t>so-called</a:t>
            </a:r>
            <a:r>
              <a:rPr lang="pt-BR" sz="1350">
                <a:solidFill>
                  <a:prstClr val="black"/>
                </a:solidFill>
                <a:latin typeface="Arial" panose="020B0604020202020204" pitchFamily="34" charset="0"/>
                <a:ea typeface="Calibri" panose="020F0502020204030204" pitchFamily="34" charset="0"/>
                <a:cs typeface="Arial" panose="020B0604020202020204" pitchFamily="34" charset="0"/>
              </a:rPr>
              <a:t> </a:t>
            </a:r>
            <a:r>
              <a:rPr lang="pt-BR" sz="1350" err="1">
                <a:solidFill>
                  <a:prstClr val="black"/>
                </a:solidFill>
                <a:latin typeface="Arial" panose="020B0604020202020204" pitchFamily="34" charset="0"/>
                <a:ea typeface="Calibri" panose="020F0502020204030204" pitchFamily="34" charset="0"/>
                <a:cs typeface="Arial" panose="020B0604020202020204" pitchFamily="34" charset="0"/>
              </a:rPr>
              <a:t>energy</a:t>
            </a:r>
            <a:r>
              <a:rPr lang="pt-BR" sz="1350">
                <a:solidFill>
                  <a:prstClr val="black"/>
                </a:solidFill>
                <a:latin typeface="Arial" panose="020B0604020202020204" pitchFamily="34" charset="0"/>
                <a:ea typeface="Calibri" panose="020F0502020204030204" pitchFamily="34" charset="0"/>
                <a:cs typeface="Arial" panose="020B0604020202020204" pitchFamily="34" charset="0"/>
              </a:rPr>
              <a:t> </a:t>
            </a:r>
            <a:r>
              <a:rPr lang="pt-BR" sz="1350" err="1">
                <a:solidFill>
                  <a:prstClr val="black"/>
                </a:solidFill>
                <a:latin typeface="Arial" panose="020B0604020202020204" pitchFamily="34" charset="0"/>
                <a:ea typeface="Calibri" panose="020F0502020204030204" pitchFamily="34" charset="0"/>
                <a:cs typeface="Arial" panose="020B0604020202020204" pitchFamily="34" charset="0"/>
              </a:rPr>
              <a:t>ramps</a:t>
            </a:r>
            <a:r>
              <a:rPr lang="pt-BR" sz="1350">
                <a:solidFill>
                  <a:prstClr val="black"/>
                </a:solidFill>
                <a:latin typeface="Arial" panose="020B0604020202020204" pitchFamily="34" charset="0"/>
                <a:ea typeface="Calibri" panose="020F0502020204030204" pitchFamily="34" charset="0"/>
                <a:cs typeface="Arial" panose="020B0604020202020204" pitchFamily="34" charset="0"/>
              </a:rPr>
              <a:t>.</a:t>
            </a:r>
          </a:p>
          <a:p>
            <a:pPr algn="r" defTabSz="342900"/>
            <a:endParaRPr lang="pt-BR" sz="1350">
              <a:solidFill>
                <a:prstClr val="black"/>
              </a:solidFill>
              <a:latin typeface="Arial" panose="020B0604020202020204" pitchFamily="34" charset="0"/>
              <a:ea typeface="Calibri" panose="020F0502020204030204" pitchFamily="34" charset="0"/>
              <a:cs typeface="Arial" panose="020B0604020202020204" pitchFamily="34" charset="0"/>
            </a:endParaRPr>
          </a:p>
          <a:p>
            <a:pPr algn="r" defTabSz="342900"/>
            <a:endParaRPr lang="pt-BR" sz="1350">
              <a:solidFill>
                <a:prstClr val="black"/>
              </a:solidFill>
              <a:latin typeface="Arial" panose="020B0604020202020204" pitchFamily="34" charset="0"/>
              <a:ea typeface="Calibri" panose="020F0502020204030204" pitchFamily="34" charset="0"/>
              <a:cs typeface="Arial" panose="020B0604020202020204" pitchFamily="34" charset="0"/>
            </a:endParaRPr>
          </a:p>
          <a:p>
            <a:pPr defTabSz="342900"/>
            <a:r>
              <a:rPr lang="pt-BR" sz="900">
                <a:solidFill>
                  <a:prstClr val="black"/>
                </a:solidFill>
                <a:latin typeface="Calibri"/>
                <a:hlinkClick r:id="rId4"/>
              </a:rPr>
              <a:t>Flexibilidade: Estimativa de requisitos e recursos (epe.gov.br)</a:t>
            </a:r>
            <a:r>
              <a:rPr lang="pt-BR" sz="1350">
                <a:solidFill>
                  <a:prstClr val="black"/>
                </a:solidFill>
                <a:latin typeface="Arial" panose="020B0604020202020204" pitchFamily="34" charset="0"/>
                <a:ea typeface="Calibri" panose="020F0502020204030204" pitchFamily="34" charset="0"/>
                <a:cs typeface="Arial" panose="020B0604020202020204" pitchFamily="34" charset="0"/>
              </a:rPr>
              <a:t> </a:t>
            </a:r>
            <a:endParaRPr lang="pt-BR" sz="1350">
              <a:solidFill>
                <a:prstClr val="black"/>
              </a:solidFill>
              <a:latin typeface="Arial" panose="020B0604020202020204" pitchFamily="34" charset="0"/>
              <a:cs typeface="Arial" panose="020B0604020202020204" pitchFamily="34" charset="0"/>
            </a:endParaRPr>
          </a:p>
        </p:txBody>
      </p:sp>
      <p:pic>
        <p:nvPicPr>
          <p:cNvPr id="9" name="Picture 2" descr="Projeto 100 Aves Brasileiras - TUIUIU">
            <a:extLst>
              <a:ext uri="{FF2B5EF4-FFF2-40B4-BE49-F238E27FC236}">
                <a16:creationId xmlns:a16="http://schemas.microsoft.com/office/drawing/2014/main" id="{A7F16625-A794-FA88-8251-F89F8BD795E9}"/>
              </a:ext>
            </a:extLst>
          </p:cNvPr>
          <p:cNvPicPr>
            <a:picLocks noChangeAspect="1" noChangeArrowheads="1"/>
          </p:cNvPicPr>
          <p:nvPr/>
        </p:nvPicPr>
        <p:blipFill rotWithShape="1">
          <a:blip r:embed="rId5" cstate="print">
            <a:clrChange>
              <a:clrFrom>
                <a:srgbClr val="FFFFFF"/>
              </a:clrFrom>
              <a:clrTo>
                <a:srgbClr val="FFFFFF">
                  <a:alpha val="0"/>
                </a:srgbClr>
              </a:clrTo>
            </a:clrChange>
            <a:alphaModFix amt="50000"/>
            <a:extLst>
              <a:ext uri="{28A0092B-C50C-407E-A947-70E740481C1C}">
                <a14:useLocalDpi xmlns:a14="http://schemas.microsoft.com/office/drawing/2010/main" val="0"/>
              </a:ext>
            </a:extLst>
          </a:blip>
          <a:srcRect b="20035"/>
          <a:stretch/>
        </p:blipFill>
        <p:spPr bwMode="auto">
          <a:xfrm>
            <a:off x="5556629" y="1015276"/>
            <a:ext cx="3104238" cy="3586359"/>
          </a:xfrm>
          <a:prstGeom prst="rect">
            <a:avLst/>
          </a:prstGeom>
          <a:noFill/>
          <a:extLst>
            <a:ext uri="{909E8E84-426E-40DD-AFC4-6F175D3DCCD1}">
              <a14:hiddenFill xmlns:a14="http://schemas.microsoft.com/office/drawing/2010/main">
                <a:solidFill>
                  <a:srgbClr val="FFFFFF"/>
                </a:solidFill>
              </a14:hiddenFill>
            </a:ext>
          </a:extLst>
        </p:spPr>
      </p:pic>
      <p:sp>
        <p:nvSpPr>
          <p:cNvPr id="10" name="Seta: para Cima 9">
            <a:extLst>
              <a:ext uri="{FF2B5EF4-FFF2-40B4-BE49-F238E27FC236}">
                <a16:creationId xmlns:a16="http://schemas.microsoft.com/office/drawing/2014/main" id="{AC2D6666-2EC0-2CCE-928D-6CBCFA66CBF9}"/>
              </a:ext>
            </a:extLst>
          </p:cNvPr>
          <p:cNvSpPr/>
          <p:nvPr/>
        </p:nvSpPr>
        <p:spPr>
          <a:xfrm rot="2350915">
            <a:off x="7174629" y="1376186"/>
            <a:ext cx="246356" cy="1449726"/>
          </a:xfrm>
          <a:prstGeom prst="upArrow">
            <a:avLst/>
          </a:prstGeom>
          <a:ln>
            <a:noFill/>
          </a:ln>
        </p:spPr>
        <p:style>
          <a:lnRef idx="3">
            <a:schemeClr val="lt1"/>
          </a:lnRef>
          <a:fillRef idx="1">
            <a:schemeClr val="accent2"/>
          </a:fillRef>
          <a:effectRef idx="1">
            <a:schemeClr val="accent2"/>
          </a:effectRef>
          <a:fontRef idx="minor">
            <a:schemeClr val="lt1"/>
          </a:fontRef>
        </p:style>
        <p:txBody>
          <a:bodyPr rtlCol="0" anchor="ctr"/>
          <a:lstStyle/>
          <a:p>
            <a:pPr algn="ctr" defTabSz="342900"/>
            <a:endParaRPr lang="pt-BR" sz="1350">
              <a:solidFill>
                <a:prstClr val="white"/>
              </a:solidFill>
              <a:latin typeface="Calibri"/>
            </a:endParaRPr>
          </a:p>
        </p:txBody>
      </p:sp>
    </p:spTree>
    <p:extLst>
      <p:ext uri="{BB962C8B-B14F-4D97-AF65-F5344CB8AC3E}">
        <p14:creationId xmlns:p14="http://schemas.microsoft.com/office/powerpoint/2010/main" val="2205565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9"/>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3">
            <a:extLst>
              <a:ext uri="{FF2B5EF4-FFF2-40B4-BE49-F238E27FC236}">
                <a16:creationId xmlns:a16="http://schemas.microsoft.com/office/drawing/2014/main" id="{00399D18-666A-7D08-5C5E-FCFC164F5490}"/>
              </a:ext>
            </a:extLst>
          </p:cNvPr>
          <p:cNvSpPr>
            <a:spLocks noGrp="1"/>
          </p:cNvSpPr>
          <p:nvPr>
            <p:ph sz="quarter" idx="10"/>
          </p:nvPr>
        </p:nvSpPr>
        <p:spPr>
          <a:xfrm>
            <a:off x="111685" y="453938"/>
            <a:ext cx="7186122" cy="383474"/>
          </a:xfrm>
        </p:spPr>
        <p:txBody>
          <a:bodyPr/>
          <a:lstStyle/>
          <a:p>
            <a:r>
              <a:rPr lang="en-US">
                <a:latin typeface="Avenir LT Std 65 Medium"/>
              </a:rPr>
              <a:t>Which Resources Can Provide Flexibility in Brazil?</a:t>
            </a:r>
          </a:p>
        </p:txBody>
      </p:sp>
      <p:sp>
        <p:nvSpPr>
          <p:cNvPr id="2" name="Rectangle 1">
            <a:extLst>
              <a:ext uri="{FF2B5EF4-FFF2-40B4-BE49-F238E27FC236}">
                <a16:creationId xmlns:a16="http://schemas.microsoft.com/office/drawing/2014/main" id="{96CC5B93-09F4-0A5F-B93C-87010C886A8E}"/>
              </a:ext>
            </a:extLst>
          </p:cNvPr>
          <p:cNvSpPr/>
          <p:nvPr/>
        </p:nvSpPr>
        <p:spPr>
          <a:xfrm>
            <a:off x="111684" y="80792"/>
            <a:ext cx="4098367" cy="262343"/>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342900"/>
            <a:r>
              <a:rPr lang="en-US" sz="1350">
                <a:solidFill>
                  <a:prstClr val="white"/>
                </a:solidFill>
                <a:latin typeface="Calibri"/>
              </a:rPr>
              <a:t>Action Plan for Power Sector Decarbonization: Building</a:t>
            </a:r>
          </a:p>
        </p:txBody>
      </p:sp>
      <p:sp>
        <p:nvSpPr>
          <p:cNvPr id="12" name="CaixaDeTexto 11">
            <a:extLst>
              <a:ext uri="{FF2B5EF4-FFF2-40B4-BE49-F238E27FC236}">
                <a16:creationId xmlns:a16="http://schemas.microsoft.com/office/drawing/2014/main" id="{BCBCEA43-1690-0526-CEBF-28C64CC1C420}"/>
              </a:ext>
            </a:extLst>
          </p:cNvPr>
          <p:cNvSpPr txBox="1"/>
          <p:nvPr/>
        </p:nvSpPr>
        <p:spPr>
          <a:xfrm>
            <a:off x="820246" y="998809"/>
            <a:ext cx="2655797" cy="415498"/>
          </a:xfrm>
          <a:prstGeom prst="rect">
            <a:avLst/>
          </a:prstGeom>
          <a:noFill/>
        </p:spPr>
        <p:txBody>
          <a:bodyPr wrap="square">
            <a:spAutoFit/>
          </a:bodyPr>
          <a:lstStyle>
            <a:defPPr>
              <a:defRPr lang="pt-BR"/>
            </a:defPPr>
            <a:lvl1pPr>
              <a:defRPr sz="2800" b="1">
                <a:solidFill>
                  <a:srgbClr val="FF9933"/>
                </a:solidFill>
                <a:effectLst/>
                <a:latin typeface="Arial" panose="020B0604020202020204" pitchFamily="34" charset="0"/>
                <a:ea typeface="Calibri" panose="020F0502020204030204" pitchFamily="34" charset="0"/>
                <a:cs typeface="Arial" panose="020B0604020202020204" pitchFamily="34" charset="0"/>
              </a:defRPr>
            </a:lvl1pPr>
          </a:lstStyle>
          <a:p>
            <a:pPr defTabSz="342900"/>
            <a:r>
              <a:rPr lang="pt-BR" sz="2100" err="1">
                <a:solidFill>
                  <a:prstClr val="black"/>
                </a:solidFill>
              </a:rPr>
              <a:t>Hydropower</a:t>
            </a:r>
            <a:r>
              <a:rPr lang="pt-BR" sz="2100">
                <a:solidFill>
                  <a:prstClr val="black"/>
                </a:solidFill>
              </a:rPr>
              <a:t> </a:t>
            </a:r>
            <a:r>
              <a:rPr lang="pt-BR" sz="2100" err="1">
                <a:solidFill>
                  <a:prstClr val="black"/>
                </a:solidFill>
              </a:rPr>
              <a:t>Plants</a:t>
            </a:r>
            <a:endParaRPr lang="pt-BR" sz="2100">
              <a:solidFill>
                <a:prstClr val="black"/>
              </a:solidFill>
            </a:endParaRPr>
          </a:p>
        </p:txBody>
      </p:sp>
      <p:sp>
        <p:nvSpPr>
          <p:cNvPr id="14" name="CaixaDeTexto 13">
            <a:extLst>
              <a:ext uri="{FF2B5EF4-FFF2-40B4-BE49-F238E27FC236}">
                <a16:creationId xmlns:a16="http://schemas.microsoft.com/office/drawing/2014/main" id="{D2DF1AA5-D7B6-71A7-8623-873F346FC399}"/>
              </a:ext>
            </a:extLst>
          </p:cNvPr>
          <p:cNvSpPr txBox="1"/>
          <p:nvPr/>
        </p:nvSpPr>
        <p:spPr>
          <a:xfrm>
            <a:off x="892432" y="1391225"/>
            <a:ext cx="3632414" cy="641201"/>
          </a:xfrm>
          <a:prstGeom prst="rect">
            <a:avLst/>
          </a:prstGeom>
          <a:noFill/>
        </p:spPr>
        <p:txBody>
          <a:bodyPr wrap="square">
            <a:spAutoFit/>
          </a:bodyPr>
          <a:lstStyle>
            <a:defPPr>
              <a:defRPr lang="pt-BR"/>
            </a:defPPr>
            <a:lvl1pPr algn="r">
              <a:spcBef>
                <a:spcPts val="600"/>
              </a:spcBef>
              <a:defRPr sz="2000" b="1">
                <a:solidFill>
                  <a:schemeClr val="accent1">
                    <a:lumMod val="60000"/>
                    <a:lumOff val="40000"/>
                  </a:schemeClr>
                </a:solidFill>
                <a:effectLst/>
                <a:latin typeface="Arial" panose="020B0604020202020204" pitchFamily="34" charset="0"/>
                <a:ea typeface="Calibri" panose="020F0502020204030204" pitchFamily="34" charset="0"/>
                <a:cs typeface="Arial" panose="020B0604020202020204" pitchFamily="34" charset="0"/>
              </a:defRPr>
            </a:lvl1pPr>
          </a:lstStyle>
          <a:p>
            <a:pPr marL="214313" indent="-214313" algn="l" defTabSz="342900">
              <a:spcBef>
                <a:spcPts val="450"/>
              </a:spcBef>
              <a:buFont typeface="Wingdings" panose="05000000000000000000" pitchFamily="2" charset="2"/>
              <a:buChar char="v"/>
            </a:pPr>
            <a:r>
              <a:rPr lang="pt-BR" sz="1050" err="1">
                <a:solidFill>
                  <a:prstClr val="black"/>
                </a:solidFill>
              </a:rPr>
              <a:t>Provide</a:t>
            </a:r>
            <a:r>
              <a:rPr lang="pt-BR" sz="1050">
                <a:solidFill>
                  <a:prstClr val="black"/>
                </a:solidFill>
              </a:rPr>
              <a:t> fast </a:t>
            </a:r>
            <a:r>
              <a:rPr lang="pt-BR" sz="1050" err="1">
                <a:solidFill>
                  <a:prstClr val="black"/>
                </a:solidFill>
              </a:rPr>
              <a:t>ramps</a:t>
            </a:r>
            <a:r>
              <a:rPr lang="pt-BR" sz="1050">
                <a:solidFill>
                  <a:prstClr val="black"/>
                </a:solidFill>
              </a:rPr>
              <a:t> </a:t>
            </a:r>
            <a:r>
              <a:rPr lang="pt-BR" sz="1050" err="1">
                <a:solidFill>
                  <a:prstClr val="black"/>
                </a:solidFill>
              </a:rPr>
              <a:t>with</a:t>
            </a:r>
            <a:r>
              <a:rPr lang="pt-BR" sz="1050">
                <a:solidFill>
                  <a:prstClr val="black"/>
                </a:solidFill>
              </a:rPr>
              <a:t> </a:t>
            </a:r>
            <a:r>
              <a:rPr lang="pt-BR" sz="1050" err="1">
                <a:solidFill>
                  <a:prstClr val="black"/>
                </a:solidFill>
              </a:rPr>
              <a:t>low</a:t>
            </a:r>
            <a:r>
              <a:rPr lang="pt-BR" sz="1050">
                <a:solidFill>
                  <a:prstClr val="black"/>
                </a:solidFill>
              </a:rPr>
              <a:t> </a:t>
            </a:r>
            <a:r>
              <a:rPr lang="pt-BR" sz="1050" err="1">
                <a:solidFill>
                  <a:prstClr val="black"/>
                </a:solidFill>
              </a:rPr>
              <a:t>operational</a:t>
            </a:r>
            <a:r>
              <a:rPr lang="pt-BR" sz="1050">
                <a:solidFill>
                  <a:prstClr val="black"/>
                </a:solidFill>
              </a:rPr>
              <a:t> </a:t>
            </a:r>
            <a:r>
              <a:rPr lang="pt-BR" sz="1050" err="1">
                <a:solidFill>
                  <a:prstClr val="black"/>
                </a:solidFill>
              </a:rPr>
              <a:t>costs</a:t>
            </a:r>
            <a:endParaRPr lang="pt-BR" sz="1050">
              <a:solidFill>
                <a:prstClr val="black"/>
              </a:solidFill>
            </a:endParaRPr>
          </a:p>
          <a:p>
            <a:pPr marL="214313" indent="-214313" algn="l" defTabSz="342900">
              <a:spcBef>
                <a:spcPts val="450"/>
              </a:spcBef>
              <a:buFont typeface="Wingdings" panose="05000000000000000000" pitchFamily="2" charset="2"/>
              <a:buChar char="v"/>
            </a:pPr>
            <a:r>
              <a:rPr lang="pt-BR" sz="1050" err="1">
                <a:solidFill>
                  <a:prstClr val="black"/>
                </a:solidFill>
              </a:rPr>
              <a:t>Challenges</a:t>
            </a:r>
            <a:r>
              <a:rPr lang="pt-BR" sz="1050">
                <a:solidFill>
                  <a:prstClr val="black"/>
                </a:solidFill>
              </a:rPr>
              <a:t> in </a:t>
            </a:r>
            <a:r>
              <a:rPr lang="pt-BR" sz="1050" err="1">
                <a:solidFill>
                  <a:prstClr val="black"/>
                </a:solidFill>
              </a:rPr>
              <a:t>modeling</a:t>
            </a:r>
            <a:r>
              <a:rPr lang="pt-BR" sz="1050">
                <a:solidFill>
                  <a:prstClr val="black"/>
                </a:solidFill>
              </a:rPr>
              <a:t> </a:t>
            </a:r>
            <a:r>
              <a:rPr lang="pt-BR" sz="1050" err="1">
                <a:solidFill>
                  <a:prstClr val="black"/>
                </a:solidFill>
              </a:rPr>
              <a:t>and</a:t>
            </a:r>
            <a:r>
              <a:rPr lang="pt-BR" sz="1050">
                <a:solidFill>
                  <a:prstClr val="black"/>
                </a:solidFill>
              </a:rPr>
              <a:t> </a:t>
            </a:r>
            <a:r>
              <a:rPr lang="pt-BR" sz="1050" err="1">
                <a:solidFill>
                  <a:prstClr val="black"/>
                </a:solidFill>
              </a:rPr>
              <a:t>detailing</a:t>
            </a:r>
            <a:r>
              <a:rPr lang="pt-BR" sz="1050">
                <a:solidFill>
                  <a:prstClr val="black"/>
                </a:solidFill>
              </a:rPr>
              <a:t> </a:t>
            </a:r>
            <a:r>
              <a:rPr lang="pt-BR" sz="1050" err="1">
                <a:solidFill>
                  <a:prstClr val="black"/>
                </a:solidFill>
              </a:rPr>
              <a:t>operational</a:t>
            </a:r>
            <a:r>
              <a:rPr lang="pt-BR" sz="1050">
                <a:solidFill>
                  <a:prstClr val="black"/>
                </a:solidFill>
              </a:rPr>
              <a:t> </a:t>
            </a:r>
            <a:r>
              <a:rPr lang="pt-BR" sz="1050" err="1">
                <a:solidFill>
                  <a:prstClr val="black"/>
                </a:solidFill>
              </a:rPr>
              <a:t>hydraulic</a:t>
            </a:r>
            <a:r>
              <a:rPr lang="pt-BR" sz="1050">
                <a:solidFill>
                  <a:prstClr val="black"/>
                </a:solidFill>
              </a:rPr>
              <a:t> </a:t>
            </a:r>
            <a:r>
              <a:rPr lang="pt-BR" sz="1050" err="1">
                <a:solidFill>
                  <a:prstClr val="black"/>
                </a:solidFill>
              </a:rPr>
              <a:t>constraints</a:t>
            </a:r>
            <a:r>
              <a:rPr lang="pt-BR" sz="1050">
                <a:solidFill>
                  <a:prstClr val="black"/>
                </a:solidFill>
              </a:rPr>
              <a:t>.</a:t>
            </a:r>
            <a:endParaRPr lang="pt-BR" sz="1500">
              <a:solidFill>
                <a:prstClr val="black"/>
              </a:solidFill>
            </a:endParaRPr>
          </a:p>
        </p:txBody>
      </p:sp>
      <p:grpSp>
        <p:nvGrpSpPr>
          <p:cNvPr id="15" name="Agrupar 14">
            <a:extLst>
              <a:ext uri="{FF2B5EF4-FFF2-40B4-BE49-F238E27FC236}">
                <a16:creationId xmlns:a16="http://schemas.microsoft.com/office/drawing/2014/main" id="{01BCCE88-74DF-B174-7DC0-E4D68C45BCE8}"/>
              </a:ext>
            </a:extLst>
          </p:cNvPr>
          <p:cNvGrpSpPr/>
          <p:nvPr/>
        </p:nvGrpSpPr>
        <p:grpSpPr>
          <a:xfrm>
            <a:off x="143800" y="1391225"/>
            <a:ext cx="633424" cy="633424"/>
            <a:chOff x="192826" y="355942"/>
            <a:chExt cx="844565" cy="844565"/>
          </a:xfrm>
        </p:grpSpPr>
        <p:sp>
          <p:nvSpPr>
            <p:cNvPr id="16" name="Elipse 15">
              <a:extLst>
                <a:ext uri="{FF2B5EF4-FFF2-40B4-BE49-F238E27FC236}">
                  <a16:creationId xmlns:a16="http://schemas.microsoft.com/office/drawing/2014/main" id="{BA1D33F9-BA3D-CD01-41C2-8F0E69323B96}"/>
                </a:ext>
              </a:extLst>
            </p:cNvPr>
            <p:cNvSpPr/>
            <p:nvPr/>
          </p:nvSpPr>
          <p:spPr bwMode="auto">
            <a:xfrm>
              <a:off x="192826" y="355942"/>
              <a:ext cx="844565" cy="844565"/>
            </a:xfrm>
            <a:prstGeom prst="ellipse">
              <a:avLst/>
            </a:prstGeom>
            <a:solidFill>
              <a:srgbClr val="4472C4"/>
            </a:solidFill>
            <a:ln w="28575" algn="ctr">
              <a:solidFill>
                <a:srgbClr val="203864"/>
              </a:solidFill>
              <a:miter lim="800000"/>
              <a:headEnd/>
              <a:tailEnd/>
            </a:ln>
          </p:spPr>
          <p:txBody>
            <a:bodyPr wrap="none" rtlCol="0" anchor="ctr"/>
            <a:lstStyle>
              <a:defPPr>
                <a:defRPr lang="en-US"/>
              </a:defPPr>
              <a:lvl1pPr algn="l" rtl="0" eaLnBrk="0" fontAlgn="base" hangingPunct="0">
                <a:spcBef>
                  <a:spcPct val="0"/>
                </a:spcBef>
                <a:spcAft>
                  <a:spcPct val="0"/>
                </a:spcAft>
                <a:defRPr sz="1600" b="1" kern="1200">
                  <a:solidFill>
                    <a:schemeClr val="bg1"/>
                  </a:solidFill>
                  <a:latin typeface="Verdana" panose="020B0604030504040204" pitchFamily="34" charset="0"/>
                  <a:ea typeface="+mn-ea"/>
                  <a:cs typeface="+mn-cs"/>
                </a:defRPr>
              </a:lvl1pPr>
              <a:lvl2pPr marL="457200" algn="l" rtl="0" eaLnBrk="0" fontAlgn="base" hangingPunct="0">
                <a:spcBef>
                  <a:spcPct val="0"/>
                </a:spcBef>
                <a:spcAft>
                  <a:spcPct val="0"/>
                </a:spcAft>
                <a:defRPr sz="1600" b="1" kern="1200">
                  <a:solidFill>
                    <a:schemeClr val="bg1"/>
                  </a:solidFill>
                  <a:latin typeface="Verdana" panose="020B0604030504040204" pitchFamily="34" charset="0"/>
                  <a:ea typeface="+mn-ea"/>
                  <a:cs typeface="+mn-cs"/>
                </a:defRPr>
              </a:lvl2pPr>
              <a:lvl3pPr marL="914400" algn="l" rtl="0" eaLnBrk="0" fontAlgn="base" hangingPunct="0">
                <a:spcBef>
                  <a:spcPct val="0"/>
                </a:spcBef>
                <a:spcAft>
                  <a:spcPct val="0"/>
                </a:spcAft>
                <a:defRPr sz="1600" b="1" kern="1200">
                  <a:solidFill>
                    <a:schemeClr val="bg1"/>
                  </a:solidFill>
                  <a:latin typeface="Verdana" panose="020B0604030504040204" pitchFamily="34" charset="0"/>
                  <a:ea typeface="+mn-ea"/>
                  <a:cs typeface="+mn-cs"/>
                </a:defRPr>
              </a:lvl3pPr>
              <a:lvl4pPr marL="1371600" algn="l" rtl="0" eaLnBrk="0" fontAlgn="base" hangingPunct="0">
                <a:spcBef>
                  <a:spcPct val="0"/>
                </a:spcBef>
                <a:spcAft>
                  <a:spcPct val="0"/>
                </a:spcAft>
                <a:defRPr sz="1600" b="1" kern="1200">
                  <a:solidFill>
                    <a:schemeClr val="bg1"/>
                  </a:solidFill>
                  <a:latin typeface="Verdana" panose="020B0604030504040204" pitchFamily="34" charset="0"/>
                  <a:ea typeface="+mn-ea"/>
                  <a:cs typeface="+mn-cs"/>
                </a:defRPr>
              </a:lvl4pPr>
              <a:lvl5pPr marL="1828800" algn="l" rtl="0" eaLnBrk="0" fontAlgn="base" hangingPunct="0">
                <a:spcBef>
                  <a:spcPct val="0"/>
                </a:spcBef>
                <a:spcAft>
                  <a:spcPct val="0"/>
                </a:spcAft>
                <a:defRPr sz="1600" b="1" kern="1200">
                  <a:solidFill>
                    <a:schemeClr val="bg1"/>
                  </a:solidFill>
                  <a:latin typeface="Verdana" panose="020B0604030504040204" pitchFamily="34" charset="0"/>
                  <a:ea typeface="+mn-ea"/>
                  <a:cs typeface="+mn-cs"/>
                </a:defRPr>
              </a:lvl5pPr>
              <a:lvl6pPr marL="2286000" algn="l" defTabSz="914400" rtl="0" eaLnBrk="1" latinLnBrk="0" hangingPunct="1">
                <a:defRPr sz="1600" b="1" kern="1200">
                  <a:solidFill>
                    <a:schemeClr val="bg1"/>
                  </a:solidFill>
                  <a:latin typeface="Verdana" panose="020B0604030504040204" pitchFamily="34" charset="0"/>
                  <a:ea typeface="+mn-ea"/>
                  <a:cs typeface="+mn-cs"/>
                </a:defRPr>
              </a:lvl6pPr>
              <a:lvl7pPr marL="2743200" algn="l" defTabSz="914400" rtl="0" eaLnBrk="1" latinLnBrk="0" hangingPunct="1">
                <a:defRPr sz="1600" b="1" kern="1200">
                  <a:solidFill>
                    <a:schemeClr val="bg1"/>
                  </a:solidFill>
                  <a:latin typeface="Verdana" panose="020B0604030504040204" pitchFamily="34" charset="0"/>
                  <a:ea typeface="+mn-ea"/>
                  <a:cs typeface="+mn-cs"/>
                </a:defRPr>
              </a:lvl7pPr>
              <a:lvl8pPr marL="3200400" algn="l" defTabSz="914400" rtl="0" eaLnBrk="1" latinLnBrk="0" hangingPunct="1">
                <a:defRPr sz="1600" b="1" kern="1200">
                  <a:solidFill>
                    <a:schemeClr val="bg1"/>
                  </a:solidFill>
                  <a:latin typeface="Verdana" panose="020B0604030504040204" pitchFamily="34" charset="0"/>
                  <a:ea typeface="+mn-ea"/>
                  <a:cs typeface="+mn-cs"/>
                </a:defRPr>
              </a:lvl8pPr>
              <a:lvl9pPr marL="3657600" algn="l" defTabSz="914400" rtl="0" eaLnBrk="1" latinLnBrk="0" hangingPunct="1">
                <a:defRPr sz="1600" b="1" kern="1200">
                  <a:solidFill>
                    <a:schemeClr val="bg1"/>
                  </a:solidFill>
                  <a:latin typeface="Verdana" panose="020B0604030504040204" pitchFamily="34" charset="0"/>
                  <a:ea typeface="+mn-ea"/>
                  <a:cs typeface="+mn-cs"/>
                </a:defRPr>
              </a:lvl9pPr>
            </a:lstStyle>
            <a:p>
              <a:pPr algn="ctr" defTabSz="342900"/>
              <a:endParaRPr lang="pt-BR" sz="15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17" name="Imagem 16" descr="Forma&#10;&#10;Descrição gerada automaticamente com confiança baixa">
              <a:extLst>
                <a:ext uri="{FF2B5EF4-FFF2-40B4-BE49-F238E27FC236}">
                  <a16:creationId xmlns:a16="http://schemas.microsoft.com/office/drawing/2014/main" id="{C5529D93-7885-A0F8-7B80-1ACCC4CD0F25}"/>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331659" y="516614"/>
              <a:ext cx="566898" cy="566898"/>
            </a:xfrm>
            <a:prstGeom prst="rect">
              <a:avLst/>
            </a:prstGeom>
          </p:spPr>
        </p:pic>
      </p:grpSp>
      <p:sp>
        <p:nvSpPr>
          <p:cNvPr id="18" name="CaixaDeTexto 17">
            <a:extLst>
              <a:ext uri="{FF2B5EF4-FFF2-40B4-BE49-F238E27FC236}">
                <a16:creationId xmlns:a16="http://schemas.microsoft.com/office/drawing/2014/main" id="{B56A929E-0839-AE2A-96EC-3BFD7E9ECE6B}"/>
              </a:ext>
            </a:extLst>
          </p:cNvPr>
          <p:cNvSpPr txBox="1"/>
          <p:nvPr/>
        </p:nvSpPr>
        <p:spPr>
          <a:xfrm>
            <a:off x="852362" y="2162360"/>
            <a:ext cx="3677859" cy="415498"/>
          </a:xfrm>
          <a:prstGeom prst="rect">
            <a:avLst/>
          </a:prstGeom>
          <a:noFill/>
        </p:spPr>
        <p:txBody>
          <a:bodyPr wrap="square">
            <a:spAutoFit/>
          </a:bodyPr>
          <a:lstStyle>
            <a:defPPr>
              <a:defRPr lang="pt-BR"/>
            </a:defPPr>
            <a:lvl1pPr>
              <a:defRPr sz="2800" b="1">
                <a:solidFill>
                  <a:srgbClr val="FF9933"/>
                </a:solidFill>
                <a:effectLst/>
                <a:latin typeface="Arial" panose="020B0604020202020204" pitchFamily="34" charset="0"/>
                <a:ea typeface="Calibri" panose="020F0502020204030204" pitchFamily="34" charset="0"/>
                <a:cs typeface="Arial" panose="020B0604020202020204" pitchFamily="34" charset="0"/>
              </a:defRPr>
            </a:lvl1pPr>
          </a:lstStyle>
          <a:p>
            <a:pPr defTabSz="342900"/>
            <a:r>
              <a:rPr lang="pt-BR" sz="2100" err="1">
                <a:solidFill>
                  <a:prstClr val="black"/>
                </a:solidFill>
              </a:rPr>
              <a:t>Thermal</a:t>
            </a:r>
            <a:r>
              <a:rPr lang="pt-BR" sz="2100">
                <a:solidFill>
                  <a:prstClr val="black"/>
                </a:solidFill>
              </a:rPr>
              <a:t> Power </a:t>
            </a:r>
            <a:r>
              <a:rPr lang="pt-BR" sz="2100" err="1">
                <a:solidFill>
                  <a:prstClr val="black"/>
                </a:solidFill>
              </a:rPr>
              <a:t>Plants</a:t>
            </a:r>
            <a:endParaRPr lang="pt-BR" sz="2100">
              <a:solidFill>
                <a:prstClr val="black"/>
              </a:solidFill>
            </a:endParaRPr>
          </a:p>
        </p:txBody>
      </p:sp>
      <p:grpSp>
        <p:nvGrpSpPr>
          <p:cNvPr id="19" name="Agrupar 18">
            <a:extLst>
              <a:ext uri="{FF2B5EF4-FFF2-40B4-BE49-F238E27FC236}">
                <a16:creationId xmlns:a16="http://schemas.microsoft.com/office/drawing/2014/main" id="{DFCCD767-B688-E4EC-00F7-253FB11F236C}"/>
              </a:ext>
            </a:extLst>
          </p:cNvPr>
          <p:cNvGrpSpPr/>
          <p:nvPr/>
        </p:nvGrpSpPr>
        <p:grpSpPr>
          <a:xfrm>
            <a:off x="143800" y="2476337"/>
            <a:ext cx="633424" cy="633424"/>
            <a:chOff x="192826" y="2287878"/>
            <a:chExt cx="844565" cy="844565"/>
          </a:xfrm>
        </p:grpSpPr>
        <p:sp>
          <p:nvSpPr>
            <p:cNvPr id="20" name="Elipse 19">
              <a:extLst>
                <a:ext uri="{FF2B5EF4-FFF2-40B4-BE49-F238E27FC236}">
                  <a16:creationId xmlns:a16="http://schemas.microsoft.com/office/drawing/2014/main" id="{6070E96B-781B-84FF-758E-0B8E48D21E1C}"/>
                </a:ext>
              </a:extLst>
            </p:cNvPr>
            <p:cNvSpPr/>
            <p:nvPr/>
          </p:nvSpPr>
          <p:spPr bwMode="auto">
            <a:xfrm>
              <a:off x="192826" y="2287878"/>
              <a:ext cx="844565" cy="844565"/>
            </a:xfrm>
            <a:prstGeom prst="ellipse">
              <a:avLst/>
            </a:prstGeom>
            <a:solidFill>
              <a:srgbClr val="4472C4"/>
            </a:solidFill>
            <a:ln w="28575" algn="ctr">
              <a:solidFill>
                <a:srgbClr val="203864"/>
              </a:solidFill>
              <a:miter lim="800000"/>
              <a:headEnd/>
              <a:tailEnd/>
            </a:ln>
          </p:spPr>
          <p:txBody>
            <a:bodyPr wrap="none" rtlCol="0" anchor="ctr"/>
            <a:lstStyle>
              <a:defPPr>
                <a:defRPr lang="en-US"/>
              </a:defPPr>
              <a:lvl1pPr algn="l" rtl="0" eaLnBrk="0" fontAlgn="base" hangingPunct="0">
                <a:spcBef>
                  <a:spcPct val="0"/>
                </a:spcBef>
                <a:spcAft>
                  <a:spcPct val="0"/>
                </a:spcAft>
                <a:defRPr sz="1600" b="1" kern="1200">
                  <a:solidFill>
                    <a:schemeClr val="bg1"/>
                  </a:solidFill>
                  <a:latin typeface="Verdana" panose="020B0604030504040204" pitchFamily="34" charset="0"/>
                  <a:ea typeface="+mn-ea"/>
                  <a:cs typeface="+mn-cs"/>
                </a:defRPr>
              </a:lvl1pPr>
              <a:lvl2pPr marL="457200" algn="l" rtl="0" eaLnBrk="0" fontAlgn="base" hangingPunct="0">
                <a:spcBef>
                  <a:spcPct val="0"/>
                </a:spcBef>
                <a:spcAft>
                  <a:spcPct val="0"/>
                </a:spcAft>
                <a:defRPr sz="1600" b="1" kern="1200">
                  <a:solidFill>
                    <a:schemeClr val="bg1"/>
                  </a:solidFill>
                  <a:latin typeface="Verdana" panose="020B0604030504040204" pitchFamily="34" charset="0"/>
                  <a:ea typeface="+mn-ea"/>
                  <a:cs typeface="+mn-cs"/>
                </a:defRPr>
              </a:lvl2pPr>
              <a:lvl3pPr marL="914400" algn="l" rtl="0" eaLnBrk="0" fontAlgn="base" hangingPunct="0">
                <a:spcBef>
                  <a:spcPct val="0"/>
                </a:spcBef>
                <a:spcAft>
                  <a:spcPct val="0"/>
                </a:spcAft>
                <a:defRPr sz="1600" b="1" kern="1200">
                  <a:solidFill>
                    <a:schemeClr val="bg1"/>
                  </a:solidFill>
                  <a:latin typeface="Verdana" panose="020B0604030504040204" pitchFamily="34" charset="0"/>
                  <a:ea typeface="+mn-ea"/>
                  <a:cs typeface="+mn-cs"/>
                </a:defRPr>
              </a:lvl3pPr>
              <a:lvl4pPr marL="1371600" algn="l" rtl="0" eaLnBrk="0" fontAlgn="base" hangingPunct="0">
                <a:spcBef>
                  <a:spcPct val="0"/>
                </a:spcBef>
                <a:spcAft>
                  <a:spcPct val="0"/>
                </a:spcAft>
                <a:defRPr sz="1600" b="1" kern="1200">
                  <a:solidFill>
                    <a:schemeClr val="bg1"/>
                  </a:solidFill>
                  <a:latin typeface="Verdana" panose="020B0604030504040204" pitchFamily="34" charset="0"/>
                  <a:ea typeface="+mn-ea"/>
                  <a:cs typeface="+mn-cs"/>
                </a:defRPr>
              </a:lvl4pPr>
              <a:lvl5pPr marL="1828800" algn="l" rtl="0" eaLnBrk="0" fontAlgn="base" hangingPunct="0">
                <a:spcBef>
                  <a:spcPct val="0"/>
                </a:spcBef>
                <a:spcAft>
                  <a:spcPct val="0"/>
                </a:spcAft>
                <a:defRPr sz="1600" b="1" kern="1200">
                  <a:solidFill>
                    <a:schemeClr val="bg1"/>
                  </a:solidFill>
                  <a:latin typeface="Verdana" panose="020B0604030504040204" pitchFamily="34" charset="0"/>
                  <a:ea typeface="+mn-ea"/>
                  <a:cs typeface="+mn-cs"/>
                </a:defRPr>
              </a:lvl5pPr>
              <a:lvl6pPr marL="2286000" algn="l" defTabSz="914400" rtl="0" eaLnBrk="1" latinLnBrk="0" hangingPunct="1">
                <a:defRPr sz="1600" b="1" kern="1200">
                  <a:solidFill>
                    <a:schemeClr val="bg1"/>
                  </a:solidFill>
                  <a:latin typeface="Verdana" panose="020B0604030504040204" pitchFamily="34" charset="0"/>
                  <a:ea typeface="+mn-ea"/>
                  <a:cs typeface="+mn-cs"/>
                </a:defRPr>
              </a:lvl6pPr>
              <a:lvl7pPr marL="2743200" algn="l" defTabSz="914400" rtl="0" eaLnBrk="1" latinLnBrk="0" hangingPunct="1">
                <a:defRPr sz="1600" b="1" kern="1200">
                  <a:solidFill>
                    <a:schemeClr val="bg1"/>
                  </a:solidFill>
                  <a:latin typeface="Verdana" panose="020B0604030504040204" pitchFamily="34" charset="0"/>
                  <a:ea typeface="+mn-ea"/>
                  <a:cs typeface="+mn-cs"/>
                </a:defRPr>
              </a:lvl7pPr>
              <a:lvl8pPr marL="3200400" algn="l" defTabSz="914400" rtl="0" eaLnBrk="1" latinLnBrk="0" hangingPunct="1">
                <a:defRPr sz="1600" b="1" kern="1200">
                  <a:solidFill>
                    <a:schemeClr val="bg1"/>
                  </a:solidFill>
                  <a:latin typeface="Verdana" panose="020B0604030504040204" pitchFamily="34" charset="0"/>
                  <a:ea typeface="+mn-ea"/>
                  <a:cs typeface="+mn-cs"/>
                </a:defRPr>
              </a:lvl8pPr>
              <a:lvl9pPr marL="3657600" algn="l" defTabSz="914400" rtl="0" eaLnBrk="1" latinLnBrk="0" hangingPunct="1">
                <a:defRPr sz="1600" b="1" kern="1200">
                  <a:solidFill>
                    <a:schemeClr val="bg1"/>
                  </a:solidFill>
                  <a:latin typeface="Verdana" panose="020B0604030504040204" pitchFamily="34" charset="0"/>
                  <a:ea typeface="+mn-ea"/>
                  <a:cs typeface="+mn-cs"/>
                </a:defRPr>
              </a:lvl9pPr>
            </a:lstStyle>
            <a:p>
              <a:pPr algn="ctr" defTabSz="342900"/>
              <a:endParaRPr lang="pt-BR" sz="15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21" name="Imagem 20" descr="Forma&#10;&#10;Descrição gerada automaticamente com confiança baixa">
              <a:extLst>
                <a:ext uri="{FF2B5EF4-FFF2-40B4-BE49-F238E27FC236}">
                  <a16:creationId xmlns:a16="http://schemas.microsoft.com/office/drawing/2014/main" id="{C24975C9-D7E8-4CA0-6550-4035E480917F}"/>
                </a:ext>
              </a:extLst>
            </p:cNvPr>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a:off x="348561" y="2405926"/>
              <a:ext cx="557922" cy="557922"/>
            </a:xfrm>
            <a:prstGeom prst="rect">
              <a:avLst/>
            </a:prstGeom>
          </p:spPr>
        </p:pic>
      </p:grpSp>
      <p:sp>
        <p:nvSpPr>
          <p:cNvPr id="22" name="CaixaDeTexto 21">
            <a:extLst>
              <a:ext uri="{FF2B5EF4-FFF2-40B4-BE49-F238E27FC236}">
                <a16:creationId xmlns:a16="http://schemas.microsoft.com/office/drawing/2014/main" id="{ACC4AC35-7A80-0866-EB4F-80D3D4F33C1C}"/>
              </a:ext>
            </a:extLst>
          </p:cNvPr>
          <p:cNvSpPr txBox="1"/>
          <p:nvPr/>
        </p:nvSpPr>
        <p:spPr>
          <a:xfrm>
            <a:off x="924550" y="2554775"/>
            <a:ext cx="3632414" cy="641201"/>
          </a:xfrm>
          <a:prstGeom prst="rect">
            <a:avLst/>
          </a:prstGeom>
          <a:noFill/>
        </p:spPr>
        <p:txBody>
          <a:bodyPr wrap="square">
            <a:spAutoFit/>
          </a:bodyPr>
          <a:lstStyle>
            <a:defPPr>
              <a:defRPr lang="pt-BR"/>
            </a:defPPr>
            <a:lvl1pPr>
              <a:spcBef>
                <a:spcPts val="600"/>
              </a:spcBef>
              <a:defRPr sz="2400" b="1">
                <a:solidFill>
                  <a:schemeClr val="accent1">
                    <a:lumMod val="60000"/>
                    <a:lumOff val="40000"/>
                  </a:schemeClr>
                </a:solidFill>
                <a:effectLst/>
                <a:latin typeface="Arial" panose="020B0604020202020204" pitchFamily="34" charset="0"/>
                <a:ea typeface="Calibri" panose="020F0502020204030204" pitchFamily="34" charset="0"/>
                <a:cs typeface="Arial" panose="020B0604020202020204" pitchFamily="34" charset="0"/>
              </a:defRPr>
            </a:lvl1pPr>
          </a:lstStyle>
          <a:p>
            <a:pPr marL="214313" indent="-214313" defTabSz="342900">
              <a:spcBef>
                <a:spcPts val="450"/>
              </a:spcBef>
              <a:buFont typeface="Wingdings" panose="05000000000000000000" pitchFamily="2" charset="2"/>
              <a:buChar char="v"/>
            </a:pPr>
            <a:r>
              <a:rPr lang="pt-BR" sz="1050" err="1">
                <a:solidFill>
                  <a:prstClr val="black"/>
                </a:solidFill>
              </a:rPr>
              <a:t>Can</a:t>
            </a:r>
            <a:r>
              <a:rPr lang="pt-BR" sz="1050">
                <a:solidFill>
                  <a:prstClr val="black"/>
                </a:solidFill>
              </a:rPr>
              <a:t> </a:t>
            </a:r>
            <a:r>
              <a:rPr lang="pt-BR" sz="1050" err="1">
                <a:solidFill>
                  <a:prstClr val="black"/>
                </a:solidFill>
              </a:rPr>
              <a:t>provide</a:t>
            </a:r>
            <a:r>
              <a:rPr lang="pt-BR" sz="1050">
                <a:solidFill>
                  <a:prstClr val="black"/>
                </a:solidFill>
              </a:rPr>
              <a:t> </a:t>
            </a:r>
            <a:r>
              <a:rPr lang="pt-BR" sz="1050" err="1">
                <a:solidFill>
                  <a:prstClr val="black"/>
                </a:solidFill>
              </a:rPr>
              <a:t>capacity</a:t>
            </a:r>
            <a:r>
              <a:rPr lang="pt-BR" sz="1050">
                <a:solidFill>
                  <a:prstClr val="black"/>
                </a:solidFill>
              </a:rPr>
              <a:t> </a:t>
            </a:r>
            <a:r>
              <a:rPr lang="pt-BR" sz="1050" err="1">
                <a:solidFill>
                  <a:prstClr val="black"/>
                </a:solidFill>
              </a:rPr>
              <a:t>and</a:t>
            </a:r>
            <a:r>
              <a:rPr lang="pt-BR" sz="1050">
                <a:solidFill>
                  <a:prstClr val="black"/>
                </a:solidFill>
              </a:rPr>
              <a:t> </a:t>
            </a:r>
            <a:r>
              <a:rPr lang="pt-BR" sz="1050" err="1">
                <a:solidFill>
                  <a:prstClr val="black"/>
                </a:solidFill>
              </a:rPr>
              <a:t>flexibility</a:t>
            </a:r>
            <a:endParaRPr lang="pt-BR" sz="1050">
              <a:solidFill>
                <a:prstClr val="black"/>
              </a:solidFill>
            </a:endParaRPr>
          </a:p>
          <a:p>
            <a:pPr marL="214313" indent="-214313" defTabSz="342900">
              <a:spcBef>
                <a:spcPts val="450"/>
              </a:spcBef>
              <a:buFont typeface="Wingdings" panose="05000000000000000000" pitchFamily="2" charset="2"/>
              <a:buChar char="v"/>
            </a:pPr>
            <a:r>
              <a:rPr lang="en-US" sz="1050">
                <a:solidFill>
                  <a:prstClr val="black"/>
                </a:solidFill>
              </a:rPr>
              <a:t>Limited by unit commitment restrictions, among other things.</a:t>
            </a:r>
            <a:endParaRPr lang="pt-BR" sz="1050">
              <a:solidFill>
                <a:prstClr val="black"/>
              </a:solidFill>
            </a:endParaRPr>
          </a:p>
        </p:txBody>
      </p:sp>
      <p:sp>
        <p:nvSpPr>
          <p:cNvPr id="23" name="CaixaDeTexto 22">
            <a:extLst>
              <a:ext uri="{FF2B5EF4-FFF2-40B4-BE49-F238E27FC236}">
                <a16:creationId xmlns:a16="http://schemas.microsoft.com/office/drawing/2014/main" id="{DC7AA331-9A78-2681-1F43-CBA86323DFAC}"/>
              </a:ext>
            </a:extLst>
          </p:cNvPr>
          <p:cNvSpPr txBox="1"/>
          <p:nvPr/>
        </p:nvSpPr>
        <p:spPr>
          <a:xfrm>
            <a:off x="820246" y="3303600"/>
            <a:ext cx="3482929" cy="415498"/>
          </a:xfrm>
          <a:prstGeom prst="rect">
            <a:avLst/>
          </a:prstGeom>
          <a:noFill/>
        </p:spPr>
        <p:txBody>
          <a:bodyPr wrap="square">
            <a:spAutoFit/>
          </a:bodyPr>
          <a:lstStyle>
            <a:defPPr>
              <a:defRPr lang="pt-BR"/>
            </a:defPPr>
            <a:lvl1pPr>
              <a:defRPr sz="2800" b="1">
                <a:solidFill>
                  <a:srgbClr val="FF9933"/>
                </a:solidFill>
                <a:effectLst/>
                <a:latin typeface="Arial" panose="020B0604020202020204" pitchFamily="34" charset="0"/>
                <a:ea typeface="Calibri" panose="020F0502020204030204" pitchFamily="34" charset="0"/>
                <a:cs typeface="Arial" panose="020B0604020202020204" pitchFamily="34" charset="0"/>
              </a:defRPr>
            </a:lvl1pPr>
          </a:lstStyle>
          <a:p>
            <a:pPr defTabSz="342900"/>
            <a:r>
              <a:rPr lang="pt-BR" sz="2100" err="1">
                <a:solidFill>
                  <a:prstClr val="black"/>
                </a:solidFill>
              </a:rPr>
              <a:t>Additional</a:t>
            </a:r>
            <a:r>
              <a:rPr lang="pt-BR" sz="2100">
                <a:solidFill>
                  <a:prstClr val="black"/>
                </a:solidFill>
              </a:rPr>
              <a:t> </a:t>
            </a:r>
            <a:r>
              <a:rPr lang="pt-BR" sz="2100" err="1">
                <a:solidFill>
                  <a:prstClr val="black"/>
                </a:solidFill>
              </a:rPr>
              <a:t>Resources</a:t>
            </a:r>
            <a:endParaRPr lang="pt-BR" sz="2100">
              <a:solidFill>
                <a:prstClr val="black"/>
              </a:solidFill>
            </a:endParaRPr>
          </a:p>
        </p:txBody>
      </p:sp>
      <p:sp>
        <p:nvSpPr>
          <p:cNvPr id="24" name="CaixaDeTexto 23">
            <a:extLst>
              <a:ext uri="{FF2B5EF4-FFF2-40B4-BE49-F238E27FC236}">
                <a16:creationId xmlns:a16="http://schemas.microsoft.com/office/drawing/2014/main" id="{69F315DE-5B8D-2B9F-ADAC-2C5156D5A86D}"/>
              </a:ext>
            </a:extLst>
          </p:cNvPr>
          <p:cNvSpPr txBox="1"/>
          <p:nvPr/>
        </p:nvSpPr>
        <p:spPr>
          <a:xfrm>
            <a:off x="892432" y="3696015"/>
            <a:ext cx="4363358" cy="964367"/>
          </a:xfrm>
          <a:prstGeom prst="rect">
            <a:avLst/>
          </a:prstGeom>
          <a:noFill/>
        </p:spPr>
        <p:txBody>
          <a:bodyPr wrap="square">
            <a:spAutoFit/>
          </a:bodyPr>
          <a:lstStyle>
            <a:defPPr>
              <a:defRPr lang="pt-BR"/>
            </a:defPPr>
            <a:lvl1pPr>
              <a:spcBef>
                <a:spcPts val="600"/>
              </a:spcBef>
              <a:defRPr sz="2400" b="1">
                <a:solidFill>
                  <a:schemeClr val="accent1">
                    <a:lumMod val="60000"/>
                    <a:lumOff val="40000"/>
                  </a:schemeClr>
                </a:solidFill>
                <a:effectLst/>
                <a:latin typeface="Arial" panose="020B0604020202020204" pitchFamily="34" charset="0"/>
                <a:ea typeface="Calibri" panose="020F0502020204030204" pitchFamily="34" charset="0"/>
                <a:cs typeface="Arial" panose="020B0604020202020204" pitchFamily="34" charset="0"/>
              </a:defRPr>
            </a:lvl1pPr>
          </a:lstStyle>
          <a:p>
            <a:pPr marL="214313" indent="-214313" defTabSz="342900">
              <a:spcBef>
                <a:spcPts val="450"/>
              </a:spcBef>
              <a:buFont typeface="Wingdings" panose="05000000000000000000" pitchFamily="2" charset="2"/>
              <a:buChar char="v"/>
            </a:pPr>
            <a:r>
              <a:rPr lang="pt-BR" sz="1050" err="1">
                <a:solidFill>
                  <a:prstClr val="black"/>
                </a:solidFill>
              </a:rPr>
              <a:t>Potential</a:t>
            </a:r>
            <a:r>
              <a:rPr lang="pt-BR" sz="1050">
                <a:solidFill>
                  <a:prstClr val="black"/>
                </a:solidFill>
              </a:rPr>
              <a:t> </a:t>
            </a:r>
            <a:r>
              <a:rPr lang="pt-BR" sz="1050" err="1">
                <a:solidFill>
                  <a:prstClr val="black"/>
                </a:solidFill>
              </a:rPr>
              <a:t>resources</a:t>
            </a:r>
            <a:r>
              <a:rPr lang="pt-BR" sz="1050">
                <a:solidFill>
                  <a:prstClr val="black"/>
                </a:solidFill>
              </a:rPr>
              <a:t> for </a:t>
            </a:r>
            <a:r>
              <a:rPr lang="pt-BR" sz="1050" err="1">
                <a:solidFill>
                  <a:prstClr val="black"/>
                </a:solidFill>
              </a:rPr>
              <a:t>Brazilian</a:t>
            </a:r>
            <a:r>
              <a:rPr lang="pt-BR" sz="1050">
                <a:solidFill>
                  <a:prstClr val="black"/>
                </a:solidFill>
              </a:rPr>
              <a:t> grid </a:t>
            </a:r>
            <a:r>
              <a:rPr lang="pt-BR" sz="1050" err="1">
                <a:solidFill>
                  <a:prstClr val="black"/>
                </a:solidFill>
              </a:rPr>
              <a:t>flexibility</a:t>
            </a:r>
            <a:r>
              <a:rPr lang="pt-BR" sz="1050">
                <a:solidFill>
                  <a:prstClr val="black"/>
                </a:solidFill>
              </a:rPr>
              <a:t>: </a:t>
            </a:r>
            <a:r>
              <a:rPr lang="pt-BR" sz="1050" err="1">
                <a:solidFill>
                  <a:prstClr val="black"/>
                </a:solidFill>
              </a:rPr>
              <a:t>small</a:t>
            </a:r>
            <a:r>
              <a:rPr lang="pt-BR" sz="1050">
                <a:solidFill>
                  <a:prstClr val="black"/>
                </a:solidFill>
              </a:rPr>
              <a:t> </a:t>
            </a:r>
            <a:r>
              <a:rPr lang="pt-BR" sz="1050" err="1">
                <a:solidFill>
                  <a:prstClr val="black"/>
                </a:solidFill>
              </a:rPr>
              <a:t>hydro</a:t>
            </a:r>
            <a:r>
              <a:rPr lang="pt-BR" sz="1050">
                <a:solidFill>
                  <a:prstClr val="black"/>
                </a:solidFill>
              </a:rPr>
              <a:t>, </a:t>
            </a:r>
            <a:r>
              <a:rPr lang="pt-BR" sz="1050" err="1">
                <a:solidFill>
                  <a:prstClr val="black"/>
                </a:solidFill>
              </a:rPr>
              <a:t>biomass</a:t>
            </a:r>
            <a:r>
              <a:rPr lang="pt-BR" sz="1050">
                <a:solidFill>
                  <a:prstClr val="black"/>
                </a:solidFill>
              </a:rPr>
              <a:t>, </a:t>
            </a:r>
            <a:r>
              <a:rPr lang="pt-BR" sz="1050" err="1">
                <a:solidFill>
                  <a:prstClr val="black"/>
                </a:solidFill>
              </a:rPr>
              <a:t>demand</a:t>
            </a:r>
            <a:r>
              <a:rPr lang="pt-BR" sz="1050">
                <a:solidFill>
                  <a:prstClr val="black"/>
                </a:solidFill>
              </a:rPr>
              <a:t> response, </a:t>
            </a:r>
            <a:r>
              <a:rPr lang="pt-BR" sz="1050" err="1">
                <a:solidFill>
                  <a:prstClr val="black"/>
                </a:solidFill>
              </a:rPr>
              <a:t>batteries</a:t>
            </a:r>
            <a:r>
              <a:rPr lang="pt-BR" sz="1050">
                <a:solidFill>
                  <a:prstClr val="black"/>
                </a:solidFill>
              </a:rPr>
              <a:t>, </a:t>
            </a:r>
            <a:r>
              <a:rPr lang="pt-BR" sz="1050" err="1">
                <a:solidFill>
                  <a:prstClr val="black"/>
                </a:solidFill>
              </a:rPr>
              <a:t>and</a:t>
            </a:r>
            <a:r>
              <a:rPr lang="pt-BR" sz="1050">
                <a:solidFill>
                  <a:prstClr val="black"/>
                </a:solidFill>
              </a:rPr>
              <a:t> </a:t>
            </a:r>
            <a:r>
              <a:rPr lang="pt-BR" sz="1050" err="1">
                <a:solidFill>
                  <a:prstClr val="black"/>
                </a:solidFill>
              </a:rPr>
              <a:t>pumped</a:t>
            </a:r>
            <a:r>
              <a:rPr lang="pt-BR" sz="1050">
                <a:solidFill>
                  <a:prstClr val="black"/>
                </a:solidFill>
              </a:rPr>
              <a:t> </a:t>
            </a:r>
            <a:r>
              <a:rPr lang="pt-BR" sz="1050" err="1">
                <a:solidFill>
                  <a:prstClr val="black"/>
                </a:solidFill>
              </a:rPr>
              <a:t>storage</a:t>
            </a:r>
            <a:r>
              <a:rPr lang="pt-BR" sz="1050">
                <a:solidFill>
                  <a:prstClr val="black"/>
                </a:solidFill>
              </a:rPr>
              <a:t> </a:t>
            </a:r>
            <a:r>
              <a:rPr lang="pt-BR" sz="1050" err="1">
                <a:solidFill>
                  <a:prstClr val="black"/>
                </a:solidFill>
              </a:rPr>
              <a:t>hydro</a:t>
            </a:r>
            <a:endParaRPr lang="pt-BR" sz="1050">
              <a:solidFill>
                <a:prstClr val="black"/>
              </a:solidFill>
            </a:endParaRPr>
          </a:p>
          <a:p>
            <a:pPr marL="214313" indent="-214313" defTabSz="342900">
              <a:spcBef>
                <a:spcPts val="450"/>
              </a:spcBef>
              <a:buFont typeface="Wingdings" panose="05000000000000000000" pitchFamily="2" charset="2"/>
              <a:buChar char="v"/>
            </a:pPr>
            <a:r>
              <a:rPr lang="pt-BR" sz="1050" err="1">
                <a:solidFill>
                  <a:prstClr val="black"/>
                </a:solidFill>
              </a:rPr>
              <a:t>Regulatory</a:t>
            </a:r>
            <a:r>
              <a:rPr lang="pt-BR" sz="1050">
                <a:solidFill>
                  <a:prstClr val="black"/>
                </a:solidFill>
              </a:rPr>
              <a:t> </a:t>
            </a:r>
            <a:r>
              <a:rPr lang="pt-BR" sz="1050" err="1">
                <a:solidFill>
                  <a:prstClr val="black"/>
                </a:solidFill>
              </a:rPr>
              <a:t>improvements</a:t>
            </a:r>
            <a:r>
              <a:rPr lang="pt-BR" sz="1050">
                <a:solidFill>
                  <a:prstClr val="black"/>
                </a:solidFill>
              </a:rPr>
              <a:t> are </a:t>
            </a:r>
            <a:r>
              <a:rPr lang="pt-BR" sz="1050" err="1">
                <a:solidFill>
                  <a:prstClr val="black"/>
                </a:solidFill>
              </a:rPr>
              <a:t>necessary</a:t>
            </a:r>
            <a:r>
              <a:rPr lang="pt-BR" sz="1050">
                <a:solidFill>
                  <a:prstClr val="black"/>
                </a:solidFill>
              </a:rPr>
              <a:t> </a:t>
            </a:r>
            <a:r>
              <a:rPr lang="pt-BR" sz="1050" err="1">
                <a:solidFill>
                  <a:prstClr val="black"/>
                </a:solidFill>
              </a:rPr>
              <a:t>to</a:t>
            </a:r>
            <a:r>
              <a:rPr lang="pt-BR" sz="1050">
                <a:solidFill>
                  <a:prstClr val="black"/>
                </a:solidFill>
              </a:rPr>
              <a:t> </a:t>
            </a:r>
            <a:r>
              <a:rPr lang="pt-BR" sz="1050" err="1">
                <a:solidFill>
                  <a:prstClr val="black"/>
                </a:solidFill>
              </a:rPr>
              <a:t>unlock</a:t>
            </a:r>
            <a:r>
              <a:rPr lang="pt-BR" sz="1050">
                <a:solidFill>
                  <a:prstClr val="black"/>
                </a:solidFill>
              </a:rPr>
              <a:t> </a:t>
            </a:r>
            <a:r>
              <a:rPr lang="pt-BR" sz="1050" err="1">
                <a:solidFill>
                  <a:prstClr val="black"/>
                </a:solidFill>
              </a:rPr>
              <a:t>their</a:t>
            </a:r>
            <a:r>
              <a:rPr lang="pt-BR" sz="1050">
                <a:solidFill>
                  <a:prstClr val="black"/>
                </a:solidFill>
              </a:rPr>
              <a:t> </a:t>
            </a:r>
            <a:r>
              <a:rPr lang="pt-BR" sz="1050" err="1">
                <a:solidFill>
                  <a:prstClr val="black"/>
                </a:solidFill>
              </a:rPr>
              <a:t>potential</a:t>
            </a:r>
            <a:r>
              <a:rPr lang="pt-BR" sz="1050">
                <a:solidFill>
                  <a:prstClr val="black"/>
                </a:solidFill>
              </a:rPr>
              <a:t>.</a:t>
            </a:r>
          </a:p>
        </p:txBody>
      </p:sp>
      <p:grpSp>
        <p:nvGrpSpPr>
          <p:cNvPr id="25" name="Agrupar 24">
            <a:extLst>
              <a:ext uri="{FF2B5EF4-FFF2-40B4-BE49-F238E27FC236}">
                <a16:creationId xmlns:a16="http://schemas.microsoft.com/office/drawing/2014/main" id="{D013BD96-A38A-4D29-DAD7-A168D10EE557}"/>
              </a:ext>
            </a:extLst>
          </p:cNvPr>
          <p:cNvGrpSpPr/>
          <p:nvPr/>
        </p:nvGrpSpPr>
        <p:grpSpPr>
          <a:xfrm>
            <a:off x="143800" y="3558897"/>
            <a:ext cx="633424" cy="633424"/>
            <a:chOff x="192826" y="4708509"/>
            <a:chExt cx="844565" cy="844565"/>
          </a:xfrm>
        </p:grpSpPr>
        <p:sp>
          <p:nvSpPr>
            <p:cNvPr id="26" name="Elipse 25">
              <a:extLst>
                <a:ext uri="{FF2B5EF4-FFF2-40B4-BE49-F238E27FC236}">
                  <a16:creationId xmlns:a16="http://schemas.microsoft.com/office/drawing/2014/main" id="{6C1922C5-1E35-2B1C-A17C-EE8B68EA3598}"/>
                </a:ext>
              </a:extLst>
            </p:cNvPr>
            <p:cNvSpPr/>
            <p:nvPr/>
          </p:nvSpPr>
          <p:spPr bwMode="auto">
            <a:xfrm>
              <a:off x="192826" y="4708509"/>
              <a:ext cx="844565" cy="844565"/>
            </a:xfrm>
            <a:prstGeom prst="ellipse">
              <a:avLst/>
            </a:prstGeom>
            <a:solidFill>
              <a:srgbClr val="4472C4"/>
            </a:solidFill>
            <a:ln w="28575" algn="ctr">
              <a:solidFill>
                <a:srgbClr val="203864"/>
              </a:solidFill>
              <a:miter lim="800000"/>
              <a:headEnd/>
              <a:tailEnd/>
            </a:ln>
          </p:spPr>
          <p:txBody>
            <a:bodyPr wrap="none" rtlCol="0" anchor="ctr"/>
            <a:lstStyle>
              <a:defPPr>
                <a:defRPr lang="en-US"/>
              </a:defPPr>
              <a:lvl1pPr algn="l" rtl="0" eaLnBrk="0" fontAlgn="base" hangingPunct="0">
                <a:spcBef>
                  <a:spcPct val="0"/>
                </a:spcBef>
                <a:spcAft>
                  <a:spcPct val="0"/>
                </a:spcAft>
                <a:defRPr sz="1600" b="1" kern="1200">
                  <a:solidFill>
                    <a:schemeClr val="bg1"/>
                  </a:solidFill>
                  <a:latin typeface="Verdana" panose="020B0604030504040204" pitchFamily="34" charset="0"/>
                  <a:ea typeface="+mn-ea"/>
                  <a:cs typeface="+mn-cs"/>
                </a:defRPr>
              </a:lvl1pPr>
              <a:lvl2pPr marL="457200" algn="l" rtl="0" eaLnBrk="0" fontAlgn="base" hangingPunct="0">
                <a:spcBef>
                  <a:spcPct val="0"/>
                </a:spcBef>
                <a:spcAft>
                  <a:spcPct val="0"/>
                </a:spcAft>
                <a:defRPr sz="1600" b="1" kern="1200">
                  <a:solidFill>
                    <a:schemeClr val="bg1"/>
                  </a:solidFill>
                  <a:latin typeface="Verdana" panose="020B0604030504040204" pitchFamily="34" charset="0"/>
                  <a:ea typeface="+mn-ea"/>
                  <a:cs typeface="+mn-cs"/>
                </a:defRPr>
              </a:lvl2pPr>
              <a:lvl3pPr marL="914400" algn="l" rtl="0" eaLnBrk="0" fontAlgn="base" hangingPunct="0">
                <a:spcBef>
                  <a:spcPct val="0"/>
                </a:spcBef>
                <a:spcAft>
                  <a:spcPct val="0"/>
                </a:spcAft>
                <a:defRPr sz="1600" b="1" kern="1200">
                  <a:solidFill>
                    <a:schemeClr val="bg1"/>
                  </a:solidFill>
                  <a:latin typeface="Verdana" panose="020B0604030504040204" pitchFamily="34" charset="0"/>
                  <a:ea typeface="+mn-ea"/>
                  <a:cs typeface="+mn-cs"/>
                </a:defRPr>
              </a:lvl3pPr>
              <a:lvl4pPr marL="1371600" algn="l" rtl="0" eaLnBrk="0" fontAlgn="base" hangingPunct="0">
                <a:spcBef>
                  <a:spcPct val="0"/>
                </a:spcBef>
                <a:spcAft>
                  <a:spcPct val="0"/>
                </a:spcAft>
                <a:defRPr sz="1600" b="1" kern="1200">
                  <a:solidFill>
                    <a:schemeClr val="bg1"/>
                  </a:solidFill>
                  <a:latin typeface="Verdana" panose="020B0604030504040204" pitchFamily="34" charset="0"/>
                  <a:ea typeface="+mn-ea"/>
                  <a:cs typeface="+mn-cs"/>
                </a:defRPr>
              </a:lvl4pPr>
              <a:lvl5pPr marL="1828800" algn="l" rtl="0" eaLnBrk="0" fontAlgn="base" hangingPunct="0">
                <a:spcBef>
                  <a:spcPct val="0"/>
                </a:spcBef>
                <a:spcAft>
                  <a:spcPct val="0"/>
                </a:spcAft>
                <a:defRPr sz="1600" b="1" kern="1200">
                  <a:solidFill>
                    <a:schemeClr val="bg1"/>
                  </a:solidFill>
                  <a:latin typeface="Verdana" panose="020B0604030504040204" pitchFamily="34" charset="0"/>
                  <a:ea typeface="+mn-ea"/>
                  <a:cs typeface="+mn-cs"/>
                </a:defRPr>
              </a:lvl5pPr>
              <a:lvl6pPr marL="2286000" algn="l" defTabSz="914400" rtl="0" eaLnBrk="1" latinLnBrk="0" hangingPunct="1">
                <a:defRPr sz="1600" b="1" kern="1200">
                  <a:solidFill>
                    <a:schemeClr val="bg1"/>
                  </a:solidFill>
                  <a:latin typeface="Verdana" panose="020B0604030504040204" pitchFamily="34" charset="0"/>
                  <a:ea typeface="+mn-ea"/>
                  <a:cs typeface="+mn-cs"/>
                </a:defRPr>
              </a:lvl6pPr>
              <a:lvl7pPr marL="2743200" algn="l" defTabSz="914400" rtl="0" eaLnBrk="1" latinLnBrk="0" hangingPunct="1">
                <a:defRPr sz="1600" b="1" kern="1200">
                  <a:solidFill>
                    <a:schemeClr val="bg1"/>
                  </a:solidFill>
                  <a:latin typeface="Verdana" panose="020B0604030504040204" pitchFamily="34" charset="0"/>
                  <a:ea typeface="+mn-ea"/>
                  <a:cs typeface="+mn-cs"/>
                </a:defRPr>
              </a:lvl7pPr>
              <a:lvl8pPr marL="3200400" algn="l" defTabSz="914400" rtl="0" eaLnBrk="1" latinLnBrk="0" hangingPunct="1">
                <a:defRPr sz="1600" b="1" kern="1200">
                  <a:solidFill>
                    <a:schemeClr val="bg1"/>
                  </a:solidFill>
                  <a:latin typeface="Verdana" panose="020B0604030504040204" pitchFamily="34" charset="0"/>
                  <a:ea typeface="+mn-ea"/>
                  <a:cs typeface="+mn-cs"/>
                </a:defRPr>
              </a:lvl8pPr>
              <a:lvl9pPr marL="3657600" algn="l" defTabSz="914400" rtl="0" eaLnBrk="1" latinLnBrk="0" hangingPunct="1">
                <a:defRPr sz="1600" b="1" kern="1200">
                  <a:solidFill>
                    <a:schemeClr val="bg1"/>
                  </a:solidFill>
                  <a:latin typeface="Verdana" panose="020B0604030504040204" pitchFamily="34" charset="0"/>
                  <a:ea typeface="+mn-ea"/>
                  <a:cs typeface="+mn-cs"/>
                </a:defRPr>
              </a:lvl9pPr>
            </a:lstStyle>
            <a:p>
              <a:pPr algn="ctr" defTabSz="342900"/>
              <a:endParaRPr lang="pt-BR" sz="15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27" name="Imagem 26" descr="Forma&#10;&#10;Descrição gerada automaticamente com confiança baixa">
              <a:extLst>
                <a:ext uri="{FF2B5EF4-FFF2-40B4-BE49-F238E27FC236}">
                  <a16:creationId xmlns:a16="http://schemas.microsoft.com/office/drawing/2014/main" id="{BEF74F26-85C6-4925-AB30-FCE7C66ADFD5}"/>
                </a:ext>
              </a:extLst>
            </p:cNvPr>
            <p:cNvPicPr>
              <a:picLocks noChangeAspect="1"/>
            </p:cNvPicPr>
            <p:nvPr/>
          </p:nvPicPr>
          <p:blipFill>
            <a:blip r:embed="rId5">
              <a:lum bright="70000" contrast="-70000"/>
              <a:extLst>
                <a:ext uri="{28A0092B-C50C-407E-A947-70E740481C1C}">
                  <a14:useLocalDpi xmlns:a14="http://schemas.microsoft.com/office/drawing/2010/main" val="0"/>
                </a:ext>
              </a:extLst>
            </a:blip>
            <a:stretch>
              <a:fillRect/>
            </a:stretch>
          </p:blipFill>
          <p:spPr>
            <a:xfrm>
              <a:off x="346437" y="4869181"/>
              <a:ext cx="560045" cy="560045"/>
            </a:xfrm>
            <a:prstGeom prst="rect">
              <a:avLst/>
            </a:prstGeom>
          </p:spPr>
        </p:pic>
      </p:grpSp>
      <p:graphicFrame>
        <p:nvGraphicFramePr>
          <p:cNvPr id="28" name="Gráfico 27">
            <a:extLst>
              <a:ext uri="{FF2B5EF4-FFF2-40B4-BE49-F238E27FC236}">
                <a16:creationId xmlns:a16="http://schemas.microsoft.com/office/drawing/2014/main" id="{C021622F-920B-5C74-8970-2638B71AB372}"/>
              </a:ext>
            </a:extLst>
          </p:cNvPr>
          <p:cNvGraphicFramePr>
            <a:graphicFrameLocks/>
          </p:cNvGraphicFramePr>
          <p:nvPr/>
        </p:nvGraphicFramePr>
        <p:xfrm>
          <a:off x="4884580" y="1551220"/>
          <a:ext cx="4114801" cy="2439453"/>
        </p:xfrm>
        <a:graphic>
          <a:graphicData uri="http://schemas.openxmlformats.org/drawingml/2006/chart">
            <c:chart xmlns:c="http://schemas.openxmlformats.org/drawingml/2006/chart" xmlns:r="http://schemas.openxmlformats.org/officeDocument/2006/relationships" r:id="rId6"/>
          </a:graphicData>
        </a:graphic>
      </p:graphicFrame>
      <p:grpSp>
        <p:nvGrpSpPr>
          <p:cNvPr id="29" name="Agrupar 28">
            <a:extLst>
              <a:ext uri="{FF2B5EF4-FFF2-40B4-BE49-F238E27FC236}">
                <a16:creationId xmlns:a16="http://schemas.microsoft.com/office/drawing/2014/main" id="{F3977D54-49CE-CCF8-1F5A-C1308ECF26E1}"/>
              </a:ext>
            </a:extLst>
          </p:cNvPr>
          <p:cNvGrpSpPr/>
          <p:nvPr/>
        </p:nvGrpSpPr>
        <p:grpSpPr>
          <a:xfrm>
            <a:off x="5638462" y="1630028"/>
            <a:ext cx="3020036" cy="384721"/>
            <a:chOff x="1620048" y="1917316"/>
            <a:chExt cx="5315998" cy="781487"/>
          </a:xfrm>
        </p:grpSpPr>
        <p:sp>
          <p:nvSpPr>
            <p:cNvPr id="30" name="CaixaDeTexto 29">
              <a:extLst>
                <a:ext uri="{FF2B5EF4-FFF2-40B4-BE49-F238E27FC236}">
                  <a16:creationId xmlns:a16="http://schemas.microsoft.com/office/drawing/2014/main" id="{3BBD80A3-BCE4-2ACB-09E6-CDBE6E90F151}"/>
                </a:ext>
              </a:extLst>
            </p:cNvPr>
            <p:cNvSpPr txBox="1"/>
            <p:nvPr/>
          </p:nvSpPr>
          <p:spPr>
            <a:xfrm>
              <a:off x="1732420" y="1917316"/>
              <a:ext cx="5203626" cy="781487"/>
            </a:xfrm>
            <a:prstGeom prst="rect">
              <a:avLst/>
            </a:prstGeom>
            <a:noFill/>
          </p:spPr>
          <p:txBody>
            <a:bodyPr wrap="square">
              <a:spAutoFit/>
            </a:bodyPr>
            <a:lstStyle>
              <a:defPPr>
                <a:defRPr lang="pt-BR"/>
              </a:defPPr>
              <a:lvl1pPr>
                <a:defRPr sz="1600" b="1">
                  <a:solidFill>
                    <a:schemeClr val="accent2">
                      <a:lumMod val="60000"/>
                      <a:lumOff val="40000"/>
                    </a:schemeClr>
                  </a:solidFill>
                </a:defRPr>
              </a:lvl1pPr>
            </a:lstStyle>
            <a:p>
              <a:pPr defTabSz="342900">
                <a:lnSpc>
                  <a:spcPct val="150000"/>
                </a:lnSpc>
              </a:pPr>
              <a:r>
                <a:rPr lang="pt-BR" sz="675" err="1">
                  <a:solidFill>
                    <a:prstClr val="black"/>
                  </a:solidFill>
                  <a:latin typeface="Arial" panose="020B0604020202020204" pitchFamily="34" charset="0"/>
                  <a:cs typeface="Arial" panose="020B0604020202020204" pitchFamily="34" charset="0"/>
                </a:rPr>
                <a:t>Summation</a:t>
              </a:r>
              <a:r>
                <a:rPr lang="pt-BR" sz="675">
                  <a:solidFill>
                    <a:prstClr val="black"/>
                  </a:solidFill>
                  <a:latin typeface="Arial" panose="020B0604020202020204" pitchFamily="34" charset="0"/>
                  <a:cs typeface="Arial" panose="020B0604020202020204" pitchFamily="34" charset="0"/>
                </a:rPr>
                <a:t> </a:t>
              </a:r>
              <a:r>
                <a:rPr lang="pt-BR" sz="675" err="1">
                  <a:solidFill>
                    <a:prstClr val="black"/>
                  </a:solidFill>
                  <a:latin typeface="Arial" panose="020B0604020202020204" pitchFamily="34" charset="0"/>
                  <a:cs typeface="Arial" panose="020B0604020202020204" pitchFamily="34" charset="0"/>
                </a:rPr>
                <a:t>of</a:t>
              </a:r>
              <a:r>
                <a:rPr lang="pt-BR" sz="675">
                  <a:solidFill>
                    <a:prstClr val="black"/>
                  </a:solidFill>
                  <a:latin typeface="Arial" panose="020B0604020202020204" pitchFamily="34" charset="0"/>
                  <a:cs typeface="Arial" panose="020B0604020202020204" pitchFamily="34" charset="0"/>
                </a:rPr>
                <a:t> </a:t>
              </a:r>
              <a:r>
                <a:rPr lang="pt-BR" sz="675" err="1">
                  <a:solidFill>
                    <a:prstClr val="black"/>
                  </a:solidFill>
                  <a:latin typeface="Arial" panose="020B0604020202020204" pitchFamily="34" charset="0"/>
                  <a:cs typeface="Arial" panose="020B0604020202020204" pitchFamily="34" charset="0"/>
                </a:rPr>
                <a:t>the</a:t>
              </a:r>
              <a:r>
                <a:rPr lang="pt-BR" sz="675">
                  <a:solidFill>
                    <a:prstClr val="black"/>
                  </a:solidFill>
                  <a:latin typeface="Arial" panose="020B0604020202020204" pitchFamily="34" charset="0"/>
                  <a:cs typeface="Arial" panose="020B0604020202020204" pitchFamily="34" charset="0"/>
                </a:rPr>
                <a:t> </a:t>
              </a:r>
              <a:r>
                <a:rPr lang="pt-BR" sz="675" err="1">
                  <a:solidFill>
                    <a:prstClr val="black"/>
                  </a:solidFill>
                  <a:latin typeface="Arial" panose="020B0604020202020204" pitchFamily="34" charset="0"/>
                  <a:cs typeface="Arial" panose="020B0604020202020204" pitchFamily="34" charset="0"/>
                </a:rPr>
                <a:t>largest</a:t>
              </a:r>
              <a:r>
                <a:rPr lang="pt-BR" sz="675">
                  <a:solidFill>
                    <a:prstClr val="black"/>
                  </a:solidFill>
                  <a:latin typeface="Arial" panose="020B0604020202020204" pitchFamily="34" charset="0"/>
                  <a:cs typeface="Arial" panose="020B0604020202020204" pitchFamily="34" charset="0"/>
                </a:rPr>
                <a:t> </a:t>
              </a:r>
              <a:r>
                <a:rPr lang="pt-BR" sz="675" err="1">
                  <a:solidFill>
                    <a:prstClr val="black"/>
                  </a:solidFill>
                  <a:latin typeface="Arial" panose="020B0604020202020204" pitchFamily="34" charset="0"/>
                  <a:cs typeface="Arial" panose="020B0604020202020204" pitchFamily="34" charset="0"/>
                </a:rPr>
                <a:t>ramps</a:t>
              </a:r>
              <a:r>
                <a:rPr lang="pt-BR" sz="675">
                  <a:solidFill>
                    <a:prstClr val="black"/>
                  </a:solidFill>
                  <a:latin typeface="Arial" panose="020B0604020202020204" pitchFamily="34" charset="0"/>
                  <a:cs typeface="Arial" panose="020B0604020202020204" pitchFamily="34" charset="0"/>
                </a:rPr>
                <a:t> per </a:t>
              </a:r>
              <a:r>
                <a:rPr lang="pt-BR" sz="675" err="1">
                  <a:solidFill>
                    <a:prstClr val="black"/>
                  </a:solidFill>
                  <a:latin typeface="Arial" panose="020B0604020202020204" pitchFamily="34" charset="0"/>
                  <a:cs typeface="Arial" panose="020B0604020202020204" pitchFamily="34" charset="0"/>
                </a:rPr>
                <a:t>plant</a:t>
              </a:r>
              <a:endParaRPr lang="pt-BR" sz="675">
                <a:solidFill>
                  <a:prstClr val="black"/>
                </a:solidFill>
                <a:latin typeface="Arial" panose="020B0604020202020204" pitchFamily="34" charset="0"/>
                <a:cs typeface="Arial" panose="020B0604020202020204" pitchFamily="34" charset="0"/>
              </a:endParaRPr>
            </a:p>
            <a:p>
              <a:pPr defTabSz="342900">
                <a:lnSpc>
                  <a:spcPct val="150000"/>
                </a:lnSpc>
              </a:pPr>
              <a:r>
                <a:rPr lang="pt-BR" sz="675">
                  <a:solidFill>
                    <a:prstClr val="black"/>
                  </a:solidFill>
                  <a:latin typeface="Arial" panose="020B0604020202020204" pitchFamily="34" charset="0"/>
                  <a:cs typeface="Arial" panose="020B0604020202020204" pitchFamily="34" charset="0"/>
                </a:rPr>
                <a:t>System </a:t>
              </a:r>
              <a:r>
                <a:rPr lang="pt-BR" sz="675" err="1">
                  <a:solidFill>
                    <a:prstClr val="black"/>
                  </a:solidFill>
                  <a:latin typeface="Arial" panose="020B0604020202020204" pitchFamily="34" charset="0"/>
                  <a:cs typeface="Arial" panose="020B0604020202020204" pitchFamily="34" charset="0"/>
                </a:rPr>
                <a:t>largest</a:t>
              </a:r>
              <a:r>
                <a:rPr lang="pt-BR" sz="675">
                  <a:solidFill>
                    <a:prstClr val="black"/>
                  </a:solidFill>
                  <a:latin typeface="Arial" panose="020B0604020202020204" pitchFamily="34" charset="0"/>
                  <a:cs typeface="Arial" panose="020B0604020202020204" pitchFamily="34" charset="0"/>
                </a:rPr>
                <a:t> </a:t>
              </a:r>
              <a:r>
                <a:rPr lang="pt-BR" sz="675" err="1">
                  <a:solidFill>
                    <a:prstClr val="black"/>
                  </a:solidFill>
                  <a:latin typeface="Arial" panose="020B0604020202020204" pitchFamily="34" charset="0"/>
                  <a:cs typeface="Arial" panose="020B0604020202020204" pitchFamily="34" charset="0"/>
                </a:rPr>
                <a:t>hydropower</a:t>
              </a:r>
              <a:r>
                <a:rPr lang="pt-BR" sz="675">
                  <a:solidFill>
                    <a:prstClr val="black"/>
                  </a:solidFill>
                  <a:latin typeface="Arial" panose="020B0604020202020204" pitchFamily="34" charset="0"/>
                  <a:cs typeface="Arial" panose="020B0604020202020204" pitchFamily="34" charset="0"/>
                </a:rPr>
                <a:t> </a:t>
              </a:r>
              <a:r>
                <a:rPr lang="pt-BR" sz="675" err="1">
                  <a:solidFill>
                    <a:prstClr val="black"/>
                  </a:solidFill>
                  <a:latin typeface="Arial" panose="020B0604020202020204" pitchFamily="34" charset="0"/>
                  <a:cs typeface="Arial" panose="020B0604020202020204" pitchFamily="34" charset="0"/>
                </a:rPr>
                <a:t>ramp</a:t>
              </a:r>
              <a:endParaRPr lang="pt-BR" sz="675">
                <a:solidFill>
                  <a:prstClr val="black"/>
                </a:solidFill>
                <a:latin typeface="Arial" panose="020B0604020202020204" pitchFamily="34" charset="0"/>
                <a:cs typeface="Arial" panose="020B0604020202020204" pitchFamily="34" charset="0"/>
              </a:endParaRPr>
            </a:p>
          </p:txBody>
        </p:sp>
        <p:sp>
          <p:nvSpPr>
            <p:cNvPr id="31" name="Retângulo 30">
              <a:extLst>
                <a:ext uri="{FF2B5EF4-FFF2-40B4-BE49-F238E27FC236}">
                  <a16:creationId xmlns:a16="http://schemas.microsoft.com/office/drawing/2014/main" id="{1321112E-DC46-2D30-00F5-D4B1058AB5C5}"/>
                </a:ext>
              </a:extLst>
            </p:cNvPr>
            <p:cNvSpPr>
              <a:spLocks noChangeAspect="1"/>
            </p:cNvSpPr>
            <p:nvPr/>
          </p:nvSpPr>
          <p:spPr>
            <a:xfrm>
              <a:off x="1620048" y="2086048"/>
              <a:ext cx="152398" cy="152397"/>
            </a:xfrm>
            <a:prstGeom prst="rect">
              <a:avLst/>
            </a:prstGeom>
            <a:solidFill>
              <a:srgbClr val="B4C7E7"/>
            </a:solidFill>
            <a:ln>
              <a:solidFill>
                <a:srgbClr val="2038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42900"/>
              <a:endParaRPr lang="pt-BR" sz="1350">
                <a:solidFill>
                  <a:prstClr val="black"/>
                </a:solidFill>
                <a:latin typeface="Calibri"/>
              </a:endParaRPr>
            </a:p>
          </p:txBody>
        </p:sp>
        <p:sp>
          <p:nvSpPr>
            <p:cNvPr id="32" name="Retângulo 31">
              <a:extLst>
                <a:ext uri="{FF2B5EF4-FFF2-40B4-BE49-F238E27FC236}">
                  <a16:creationId xmlns:a16="http://schemas.microsoft.com/office/drawing/2014/main" id="{72C2A1F6-EEA5-B314-58D0-AAA51991F984}"/>
                </a:ext>
              </a:extLst>
            </p:cNvPr>
            <p:cNvSpPr>
              <a:spLocks noChangeAspect="1"/>
            </p:cNvSpPr>
            <p:nvPr/>
          </p:nvSpPr>
          <p:spPr>
            <a:xfrm>
              <a:off x="1620048" y="2396262"/>
              <a:ext cx="152398" cy="152397"/>
            </a:xfrm>
            <a:prstGeom prst="rect">
              <a:avLst/>
            </a:prstGeom>
            <a:solidFill>
              <a:srgbClr val="2F5597"/>
            </a:solidFill>
            <a:ln>
              <a:solidFill>
                <a:srgbClr val="2038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42900"/>
              <a:endParaRPr lang="pt-BR" sz="1350">
                <a:solidFill>
                  <a:prstClr val="black"/>
                </a:solidFill>
                <a:latin typeface="Calibri"/>
              </a:endParaRPr>
            </a:p>
          </p:txBody>
        </p:sp>
      </p:grpSp>
      <p:sp>
        <p:nvSpPr>
          <p:cNvPr id="33" name="Forma 32">
            <a:extLst>
              <a:ext uri="{FF2B5EF4-FFF2-40B4-BE49-F238E27FC236}">
                <a16:creationId xmlns:a16="http://schemas.microsoft.com/office/drawing/2014/main" id="{B4D2C4B6-5062-A51E-2FC4-5DDF35CC270F}"/>
              </a:ext>
            </a:extLst>
          </p:cNvPr>
          <p:cNvSpPr>
            <a:spLocks noChangeAspect="1"/>
          </p:cNvSpPr>
          <p:nvPr/>
        </p:nvSpPr>
        <p:spPr>
          <a:xfrm rot="1586837">
            <a:off x="5761231" y="2774247"/>
            <a:ext cx="334322" cy="466264"/>
          </a:xfrm>
          <a:prstGeom prst="swooshArrow">
            <a:avLst>
              <a:gd name="adj1" fmla="val 14627"/>
              <a:gd name="adj2" fmla="val 25096"/>
            </a:avLst>
          </a:prstGeom>
          <a:solidFill>
            <a:srgbClr val="EA6B14">
              <a:alpha val="69804"/>
            </a:srgbClr>
          </a:solidFill>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lvl1pPr marL="0" indent="0">
              <a:defRPr sz="1100">
                <a:solidFill>
                  <a:schemeClr val="dk1">
                    <a:hueOff val="0"/>
                    <a:satOff val="0"/>
                    <a:lumOff val="0"/>
                    <a:alphaOff val="0"/>
                  </a:schemeClr>
                </a:solidFill>
                <a:latin typeface="+mn-lt"/>
                <a:ea typeface="+mn-ea"/>
                <a:cs typeface="+mn-cs"/>
              </a:defRPr>
            </a:lvl1pPr>
            <a:lvl2pPr marL="457200" indent="0">
              <a:defRPr sz="1100">
                <a:solidFill>
                  <a:schemeClr val="dk1">
                    <a:hueOff val="0"/>
                    <a:satOff val="0"/>
                    <a:lumOff val="0"/>
                    <a:alphaOff val="0"/>
                  </a:schemeClr>
                </a:solidFill>
                <a:latin typeface="+mn-lt"/>
                <a:ea typeface="+mn-ea"/>
                <a:cs typeface="+mn-cs"/>
              </a:defRPr>
            </a:lvl2pPr>
            <a:lvl3pPr marL="914400" indent="0">
              <a:defRPr sz="1100">
                <a:solidFill>
                  <a:schemeClr val="dk1">
                    <a:hueOff val="0"/>
                    <a:satOff val="0"/>
                    <a:lumOff val="0"/>
                    <a:alphaOff val="0"/>
                  </a:schemeClr>
                </a:solidFill>
                <a:latin typeface="+mn-lt"/>
                <a:ea typeface="+mn-ea"/>
                <a:cs typeface="+mn-cs"/>
              </a:defRPr>
            </a:lvl3pPr>
            <a:lvl4pPr marL="1371600" indent="0">
              <a:defRPr sz="1100">
                <a:solidFill>
                  <a:schemeClr val="dk1">
                    <a:hueOff val="0"/>
                    <a:satOff val="0"/>
                    <a:lumOff val="0"/>
                    <a:alphaOff val="0"/>
                  </a:schemeClr>
                </a:solidFill>
                <a:latin typeface="+mn-lt"/>
                <a:ea typeface="+mn-ea"/>
                <a:cs typeface="+mn-cs"/>
              </a:defRPr>
            </a:lvl4pPr>
            <a:lvl5pPr marL="1828800" indent="0">
              <a:defRPr sz="1100">
                <a:solidFill>
                  <a:schemeClr val="dk1">
                    <a:hueOff val="0"/>
                    <a:satOff val="0"/>
                    <a:lumOff val="0"/>
                    <a:alphaOff val="0"/>
                  </a:schemeClr>
                </a:solidFill>
                <a:latin typeface="+mn-lt"/>
                <a:ea typeface="+mn-ea"/>
                <a:cs typeface="+mn-cs"/>
              </a:defRPr>
            </a:lvl5pPr>
            <a:lvl6pPr marL="2286000" indent="0">
              <a:defRPr sz="1100">
                <a:solidFill>
                  <a:schemeClr val="dk1">
                    <a:hueOff val="0"/>
                    <a:satOff val="0"/>
                    <a:lumOff val="0"/>
                    <a:alphaOff val="0"/>
                  </a:schemeClr>
                </a:solidFill>
                <a:latin typeface="+mn-lt"/>
                <a:ea typeface="+mn-ea"/>
                <a:cs typeface="+mn-cs"/>
              </a:defRPr>
            </a:lvl6pPr>
            <a:lvl7pPr marL="2743200" indent="0">
              <a:defRPr sz="1100">
                <a:solidFill>
                  <a:schemeClr val="dk1">
                    <a:hueOff val="0"/>
                    <a:satOff val="0"/>
                    <a:lumOff val="0"/>
                    <a:alphaOff val="0"/>
                  </a:schemeClr>
                </a:solidFill>
                <a:latin typeface="+mn-lt"/>
                <a:ea typeface="+mn-ea"/>
                <a:cs typeface="+mn-cs"/>
              </a:defRPr>
            </a:lvl7pPr>
            <a:lvl8pPr marL="3200400" indent="0">
              <a:defRPr sz="1100">
                <a:solidFill>
                  <a:schemeClr val="dk1">
                    <a:hueOff val="0"/>
                    <a:satOff val="0"/>
                    <a:lumOff val="0"/>
                    <a:alphaOff val="0"/>
                  </a:schemeClr>
                </a:solidFill>
                <a:latin typeface="+mn-lt"/>
                <a:ea typeface="+mn-ea"/>
                <a:cs typeface="+mn-cs"/>
              </a:defRPr>
            </a:lvl8pPr>
            <a:lvl9pPr marL="3657600" indent="0">
              <a:defRPr sz="1100">
                <a:solidFill>
                  <a:schemeClr val="dk1">
                    <a:hueOff val="0"/>
                    <a:satOff val="0"/>
                    <a:lumOff val="0"/>
                    <a:alphaOff val="0"/>
                  </a:schemeClr>
                </a:solidFill>
                <a:latin typeface="+mn-lt"/>
                <a:ea typeface="+mn-ea"/>
                <a:cs typeface="+mn-cs"/>
              </a:defRPr>
            </a:lvl9pPr>
          </a:lstStyle>
          <a:p>
            <a:pPr defTabSz="342900"/>
            <a:endParaRPr lang="pt-BR" sz="825">
              <a:solidFill>
                <a:prstClr val="black"/>
              </a:solidFill>
              <a:latin typeface="Calibri"/>
            </a:endParaRPr>
          </a:p>
        </p:txBody>
      </p:sp>
      <p:sp>
        <p:nvSpPr>
          <p:cNvPr id="34" name="CaixaDeTexto 1">
            <a:extLst>
              <a:ext uri="{FF2B5EF4-FFF2-40B4-BE49-F238E27FC236}">
                <a16:creationId xmlns:a16="http://schemas.microsoft.com/office/drawing/2014/main" id="{F9AA6E8E-E456-911D-2C60-8D12F2968BB8}"/>
              </a:ext>
            </a:extLst>
          </p:cNvPr>
          <p:cNvSpPr txBox="1"/>
          <p:nvPr/>
        </p:nvSpPr>
        <p:spPr>
          <a:xfrm>
            <a:off x="6181889" y="2724195"/>
            <a:ext cx="2322825" cy="523220"/>
          </a:xfrm>
          <a:prstGeom prst="rect">
            <a:avLst/>
          </a:prstGeom>
          <a:noFill/>
        </p:spPr>
        <p:txBody>
          <a:bodyPr wrap="square">
            <a:spAutoFit/>
          </a:bodyPr>
          <a:lstStyle>
            <a:defPPr>
              <a:defRPr lang="pt-BR"/>
            </a:defPPr>
            <a:lvl1pPr>
              <a:defRPr sz="2000" b="1">
                <a:solidFill>
                  <a:srgbClr val="FF9933"/>
                </a:solidFill>
                <a:effectLst/>
                <a:latin typeface="Arial" panose="020B0604020202020204" pitchFamily="34" charset="0"/>
                <a:ea typeface="Calibri" panose="020F0502020204030204" pitchFamily="34" charset="0"/>
                <a:cs typeface="Arial" panose="020B0604020202020204" pitchFamily="34" charset="0"/>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342900"/>
            <a:r>
              <a:rPr lang="pt-BR" sz="1050">
                <a:solidFill>
                  <a:prstClr val="black"/>
                </a:solidFill>
              </a:rPr>
              <a:t>~ 9,000 MW/h was already seen in a dry period.</a:t>
            </a:r>
            <a:endParaRPr lang="pt-BR" sz="1050" baseline="30000">
              <a:solidFill>
                <a:prstClr val="black"/>
              </a:solidFill>
            </a:endParaRPr>
          </a:p>
          <a:p>
            <a:pPr defTabSz="342900"/>
            <a:endParaRPr lang="pt-BR" sz="1050" baseline="30000">
              <a:solidFill>
                <a:prstClr val="black"/>
              </a:solidFill>
            </a:endParaRPr>
          </a:p>
        </p:txBody>
      </p:sp>
      <p:cxnSp>
        <p:nvCxnSpPr>
          <p:cNvPr id="35" name="Conector reto 34">
            <a:extLst>
              <a:ext uri="{FF2B5EF4-FFF2-40B4-BE49-F238E27FC236}">
                <a16:creationId xmlns:a16="http://schemas.microsoft.com/office/drawing/2014/main" id="{C4FE5768-0B77-8AC1-3226-9F84EE9E9574}"/>
              </a:ext>
            </a:extLst>
          </p:cNvPr>
          <p:cNvCxnSpPr>
            <a:cxnSpLocks/>
          </p:cNvCxnSpPr>
          <p:nvPr/>
        </p:nvCxnSpPr>
        <p:spPr>
          <a:xfrm flipV="1">
            <a:off x="5501032" y="3168660"/>
            <a:ext cx="3269864" cy="19876"/>
          </a:xfrm>
          <a:prstGeom prst="line">
            <a:avLst/>
          </a:prstGeom>
          <a:ln w="38100">
            <a:solidFill>
              <a:srgbClr val="ED7D31"/>
            </a:solidFill>
            <a:prstDash val="sysDot"/>
          </a:ln>
        </p:spPr>
        <p:style>
          <a:lnRef idx="1">
            <a:schemeClr val="accent2"/>
          </a:lnRef>
          <a:fillRef idx="0">
            <a:schemeClr val="accent2"/>
          </a:fillRef>
          <a:effectRef idx="0">
            <a:schemeClr val="accent2"/>
          </a:effectRef>
          <a:fontRef idx="minor">
            <a:schemeClr val="tx1"/>
          </a:fontRef>
        </p:style>
      </p:cxnSp>
      <p:sp>
        <p:nvSpPr>
          <p:cNvPr id="36" name="CaixaDeTexto 35">
            <a:extLst>
              <a:ext uri="{FF2B5EF4-FFF2-40B4-BE49-F238E27FC236}">
                <a16:creationId xmlns:a16="http://schemas.microsoft.com/office/drawing/2014/main" id="{5B55E4CC-2164-9354-6893-933609268075}"/>
              </a:ext>
            </a:extLst>
          </p:cNvPr>
          <p:cNvSpPr txBox="1"/>
          <p:nvPr/>
        </p:nvSpPr>
        <p:spPr>
          <a:xfrm>
            <a:off x="5339225" y="3788505"/>
            <a:ext cx="3459963" cy="161583"/>
          </a:xfrm>
          <a:prstGeom prst="rect">
            <a:avLst/>
          </a:prstGeom>
          <a:noFill/>
        </p:spPr>
        <p:txBody>
          <a:bodyPr wrap="square">
            <a:spAutoFit/>
          </a:bodyPr>
          <a:lstStyle/>
          <a:p>
            <a:pPr defTabSz="342900"/>
            <a:r>
              <a:rPr lang="pt-BR" sz="450">
                <a:solidFill>
                  <a:prstClr val="black"/>
                </a:solidFill>
                <a:latin typeface="Times New Roman" panose="02020603050405020304" pitchFamily="18" charset="0"/>
                <a:ea typeface="Times New Roman" panose="02020603050405020304" pitchFamily="18" charset="0"/>
              </a:rPr>
              <a:t>Source: ONS (Brazilian National Grid Operator). Open Database. </a:t>
            </a:r>
            <a:r>
              <a:rPr lang="pt-BR" sz="450" u="sng">
                <a:solidFill>
                  <a:prstClr val="black"/>
                </a:solidFill>
                <a:latin typeface="Times New Roman" panose="02020603050405020304" pitchFamily="18" charset="0"/>
                <a:ea typeface="Times New Roman" panose="02020603050405020304" pitchFamily="18" charset="0"/>
                <a:hlinkClick r:id="rId7">
                  <a:extLst>
                    <a:ext uri="{A12FA001-AC4F-418D-AE19-62706E023703}">
                      <ahyp:hlinkClr xmlns:ahyp="http://schemas.microsoft.com/office/drawing/2018/hyperlinkcolor" val="tx"/>
                    </a:ext>
                  </a:extLst>
                </a:hlinkClick>
              </a:rPr>
              <a:t>https://dados.ons.org.br/dataset/geracao-usina-2</a:t>
            </a:r>
            <a:endParaRPr lang="pt-BR" sz="450">
              <a:solidFill>
                <a:prstClr val="black"/>
              </a:solidFill>
              <a:latin typeface="Calibri"/>
            </a:endParaRPr>
          </a:p>
        </p:txBody>
      </p:sp>
      <p:sp>
        <p:nvSpPr>
          <p:cNvPr id="43" name="CaixaDeTexto 42">
            <a:extLst>
              <a:ext uri="{FF2B5EF4-FFF2-40B4-BE49-F238E27FC236}">
                <a16:creationId xmlns:a16="http://schemas.microsoft.com/office/drawing/2014/main" id="{374E2D9B-05B4-3966-0B24-1A3B3A1E8274}"/>
              </a:ext>
            </a:extLst>
          </p:cNvPr>
          <p:cNvSpPr txBox="1"/>
          <p:nvPr/>
        </p:nvSpPr>
        <p:spPr>
          <a:xfrm>
            <a:off x="5838747" y="1363828"/>
            <a:ext cx="2744145" cy="276999"/>
          </a:xfrm>
          <a:prstGeom prst="rect">
            <a:avLst/>
          </a:prstGeom>
          <a:noFill/>
        </p:spPr>
        <p:txBody>
          <a:bodyPr wrap="square">
            <a:spAutoFit/>
          </a:bodyPr>
          <a:lstStyle/>
          <a:p>
            <a:pPr defTabSz="342900"/>
            <a:r>
              <a:rPr lang="pt-BR" sz="1200" b="1" err="1">
                <a:solidFill>
                  <a:prstClr val="black"/>
                </a:solidFill>
                <a:latin typeface="Calibri"/>
              </a:rPr>
              <a:t>Existing</a:t>
            </a:r>
            <a:r>
              <a:rPr lang="pt-BR" sz="1200" b="1">
                <a:solidFill>
                  <a:prstClr val="black"/>
                </a:solidFill>
                <a:latin typeface="Calibri"/>
              </a:rPr>
              <a:t> </a:t>
            </a:r>
            <a:r>
              <a:rPr lang="pt-BR" sz="1200" b="1" err="1">
                <a:solidFill>
                  <a:prstClr val="black"/>
                </a:solidFill>
                <a:latin typeface="Calibri"/>
              </a:rPr>
              <a:t>hourly</a:t>
            </a:r>
            <a:r>
              <a:rPr lang="pt-BR" sz="1200" b="1">
                <a:solidFill>
                  <a:prstClr val="black"/>
                </a:solidFill>
                <a:latin typeface="Calibri"/>
              </a:rPr>
              <a:t> </a:t>
            </a:r>
            <a:r>
              <a:rPr lang="pt-BR" sz="1200" b="1" err="1">
                <a:solidFill>
                  <a:prstClr val="black"/>
                </a:solidFill>
                <a:latin typeface="Calibri"/>
              </a:rPr>
              <a:t>hydro</a:t>
            </a:r>
            <a:r>
              <a:rPr lang="pt-BR" sz="1200" b="1">
                <a:solidFill>
                  <a:prstClr val="black"/>
                </a:solidFill>
                <a:latin typeface="Calibri"/>
              </a:rPr>
              <a:t> </a:t>
            </a:r>
            <a:r>
              <a:rPr lang="pt-BR" sz="1200" b="1" err="1">
                <a:solidFill>
                  <a:prstClr val="black"/>
                </a:solidFill>
                <a:latin typeface="Calibri"/>
              </a:rPr>
              <a:t>flexibility</a:t>
            </a:r>
            <a:r>
              <a:rPr lang="pt-BR" sz="1200" b="1">
                <a:solidFill>
                  <a:prstClr val="black"/>
                </a:solidFill>
                <a:latin typeface="Calibri"/>
              </a:rPr>
              <a:t> </a:t>
            </a:r>
            <a:r>
              <a:rPr lang="pt-BR" sz="1200" b="1" err="1">
                <a:solidFill>
                  <a:prstClr val="black"/>
                </a:solidFill>
                <a:latin typeface="Calibri"/>
              </a:rPr>
              <a:t>resource</a:t>
            </a:r>
            <a:endParaRPr lang="pt-BR" sz="1200">
              <a:solidFill>
                <a:prstClr val="black"/>
              </a:solidFill>
              <a:latin typeface="Calibri"/>
            </a:endParaRPr>
          </a:p>
        </p:txBody>
      </p:sp>
      <p:sp>
        <p:nvSpPr>
          <p:cNvPr id="3" name="CaixaDeTexto 1">
            <a:extLst>
              <a:ext uri="{FF2B5EF4-FFF2-40B4-BE49-F238E27FC236}">
                <a16:creationId xmlns:a16="http://schemas.microsoft.com/office/drawing/2014/main" id="{5A2EF420-4846-DC14-D193-15A4ECA97ABD}"/>
              </a:ext>
            </a:extLst>
          </p:cNvPr>
          <p:cNvSpPr txBox="1"/>
          <p:nvPr/>
        </p:nvSpPr>
        <p:spPr>
          <a:xfrm>
            <a:off x="6136394" y="2142968"/>
            <a:ext cx="2322825" cy="684803"/>
          </a:xfrm>
          <a:prstGeom prst="rect">
            <a:avLst/>
          </a:prstGeom>
          <a:noFill/>
        </p:spPr>
        <p:txBody>
          <a:bodyPr wrap="square">
            <a:spAutoFit/>
          </a:bodyPr>
          <a:lstStyle>
            <a:defPPr>
              <a:defRPr lang="pt-BR"/>
            </a:defPPr>
            <a:lvl1pPr>
              <a:defRPr sz="2000" b="1">
                <a:solidFill>
                  <a:srgbClr val="FF9933"/>
                </a:solidFill>
                <a:effectLst/>
                <a:latin typeface="Arial" panose="020B0604020202020204" pitchFamily="34" charset="0"/>
                <a:ea typeface="Calibri" panose="020F0502020204030204" pitchFamily="34" charset="0"/>
                <a:cs typeface="Arial" panose="020B0604020202020204" pitchFamily="34" charset="0"/>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342900"/>
            <a:r>
              <a:rPr lang="pt-BR" sz="1050">
                <a:solidFill>
                  <a:prstClr val="black"/>
                </a:solidFill>
              </a:rPr>
              <a:t>~ 35.000 MW/h can be considered as a maximum technical potential.</a:t>
            </a:r>
            <a:endParaRPr lang="pt-BR" sz="1050" baseline="30000">
              <a:solidFill>
                <a:prstClr val="black"/>
              </a:solidFill>
            </a:endParaRPr>
          </a:p>
          <a:p>
            <a:pPr defTabSz="342900"/>
            <a:endParaRPr lang="pt-BR" sz="1050" baseline="30000">
              <a:solidFill>
                <a:prstClr val="black"/>
              </a:solidFill>
            </a:endParaRPr>
          </a:p>
        </p:txBody>
      </p:sp>
      <p:sp>
        <p:nvSpPr>
          <p:cNvPr id="4" name="Forma 3">
            <a:extLst>
              <a:ext uri="{FF2B5EF4-FFF2-40B4-BE49-F238E27FC236}">
                <a16:creationId xmlns:a16="http://schemas.microsoft.com/office/drawing/2014/main" id="{CACFC467-08C5-5C91-F8FE-06A6800C0C4A}"/>
              </a:ext>
            </a:extLst>
          </p:cNvPr>
          <p:cNvSpPr>
            <a:spLocks noChangeAspect="1"/>
          </p:cNvSpPr>
          <p:nvPr/>
        </p:nvSpPr>
        <p:spPr>
          <a:xfrm rot="3537116">
            <a:off x="5752186" y="1915322"/>
            <a:ext cx="334322" cy="466264"/>
          </a:xfrm>
          <a:prstGeom prst="swooshArrow">
            <a:avLst>
              <a:gd name="adj1" fmla="val 14627"/>
              <a:gd name="adj2" fmla="val 25096"/>
            </a:avLst>
          </a:prstGeom>
          <a:solidFill>
            <a:srgbClr val="EA6B14">
              <a:alpha val="69804"/>
            </a:srgbClr>
          </a:solidFill>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lvl1pPr marL="0" indent="0">
              <a:defRPr sz="1100">
                <a:solidFill>
                  <a:schemeClr val="dk1">
                    <a:hueOff val="0"/>
                    <a:satOff val="0"/>
                    <a:lumOff val="0"/>
                    <a:alphaOff val="0"/>
                  </a:schemeClr>
                </a:solidFill>
                <a:latin typeface="+mn-lt"/>
                <a:ea typeface="+mn-ea"/>
                <a:cs typeface="+mn-cs"/>
              </a:defRPr>
            </a:lvl1pPr>
            <a:lvl2pPr marL="457200" indent="0">
              <a:defRPr sz="1100">
                <a:solidFill>
                  <a:schemeClr val="dk1">
                    <a:hueOff val="0"/>
                    <a:satOff val="0"/>
                    <a:lumOff val="0"/>
                    <a:alphaOff val="0"/>
                  </a:schemeClr>
                </a:solidFill>
                <a:latin typeface="+mn-lt"/>
                <a:ea typeface="+mn-ea"/>
                <a:cs typeface="+mn-cs"/>
              </a:defRPr>
            </a:lvl2pPr>
            <a:lvl3pPr marL="914400" indent="0">
              <a:defRPr sz="1100">
                <a:solidFill>
                  <a:schemeClr val="dk1">
                    <a:hueOff val="0"/>
                    <a:satOff val="0"/>
                    <a:lumOff val="0"/>
                    <a:alphaOff val="0"/>
                  </a:schemeClr>
                </a:solidFill>
                <a:latin typeface="+mn-lt"/>
                <a:ea typeface="+mn-ea"/>
                <a:cs typeface="+mn-cs"/>
              </a:defRPr>
            </a:lvl3pPr>
            <a:lvl4pPr marL="1371600" indent="0">
              <a:defRPr sz="1100">
                <a:solidFill>
                  <a:schemeClr val="dk1">
                    <a:hueOff val="0"/>
                    <a:satOff val="0"/>
                    <a:lumOff val="0"/>
                    <a:alphaOff val="0"/>
                  </a:schemeClr>
                </a:solidFill>
                <a:latin typeface="+mn-lt"/>
                <a:ea typeface="+mn-ea"/>
                <a:cs typeface="+mn-cs"/>
              </a:defRPr>
            </a:lvl4pPr>
            <a:lvl5pPr marL="1828800" indent="0">
              <a:defRPr sz="1100">
                <a:solidFill>
                  <a:schemeClr val="dk1">
                    <a:hueOff val="0"/>
                    <a:satOff val="0"/>
                    <a:lumOff val="0"/>
                    <a:alphaOff val="0"/>
                  </a:schemeClr>
                </a:solidFill>
                <a:latin typeface="+mn-lt"/>
                <a:ea typeface="+mn-ea"/>
                <a:cs typeface="+mn-cs"/>
              </a:defRPr>
            </a:lvl5pPr>
            <a:lvl6pPr marL="2286000" indent="0">
              <a:defRPr sz="1100">
                <a:solidFill>
                  <a:schemeClr val="dk1">
                    <a:hueOff val="0"/>
                    <a:satOff val="0"/>
                    <a:lumOff val="0"/>
                    <a:alphaOff val="0"/>
                  </a:schemeClr>
                </a:solidFill>
                <a:latin typeface="+mn-lt"/>
                <a:ea typeface="+mn-ea"/>
                <a:cs typeface="+mn-cs"/>
              </a:defRPr>
            </a:lvl6pPr>
            <a:lvl7pPr marL="2743200" indent="0">
              <a:defRPr sz="1100">
                <a:solidFill>
                  <a:schemeClr val="dk1">
                    <a:hueOff val="0"/>
                    <a:satOff val="0"/>
                    <a:lumOff val="0"/>
                    <a:alphaOff val="0"/>
                  </a:schemeClr>
                </a:solidFill>
                <a:latin typeface="+mn-lt"/>
                <a:ea typeface="+mn-ea"/>
                <a:cs typeface="+mn-cs"/>
              </a:defRPr>
            </a:lvl7pPr>
            <a:lvl8pPr marL="3200400" indent="0">
              <a:defRPr sz="1100">
                <a:solidFill>
                  <a:schemeClr val="dk1">
                    <a:hueOff val="0"/>
                    <a:satOff val="0"/>
                    <a:lumOff val="0"/>
                    <a:alphaOff val="0"/>
                  </a:schemeClr>
                </a:solidFill>
                <a:latin typeface="+mn-lt"/>
                <a:ea typeface="+mn-ea"/>
                <a:cs typeface="+mn-cs"/>
              </a:defRPr>
            </a:lvl8pPr>
            <a:lvl9pPr marL="3657600" indent="0">
              <a:defRPr sz="1100">
                <a:solidFill>
                  <a:schemeClr val="dk1">
                    <a:hueOff val="0"/>
                    <a:satOff val="0"/>
                    <a:lumOff val="0"/>
                    <a:alphaOff val="0"/>
                  </a:schemeClr>
                </a:solidFill>
                <a:latin typeface="+mn-lt"/>
                <a:ea typeface="+mn-ea"/>
                <a:cs typeface="+mn-cs"/>
              </a:defRPr>
            </a:lvl9pPr>
          </a:lstStyle>
          <a:p>
            <a:pPr defTabSz="342900"/>
            <a:endParaRPr lang="pt-BR" sz="825">
              <a:solidFill>
                <a:prstClr val="black"/>
              </a:solidFill>
              <a:latin typeface="Calibri"/>
            </a:endParaRPr>
          </a:p>
        </p:txBody>
      </p:sp>
    </p:spTree>
    <p:extLst>
      <p:ext uri="{BB962C8B-B14F-4D97-AF65-F5344CB8AC3E}">
        <p14:creationId xmlns:p14="http://schemas.microsoft.com/office/powerpoint/2010/main" val="34628804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3">
            <a:extLst>
              <a:ext uri="{FF2B5EF4-FFF2-40B4-BE49-F238E27FC236}">
                <a16:creationId xmlns:a16="http://schemas.microsoft.com/office/drawing/2014/main" id="{00399D18-666A-7D08-5C5E-FCFC164F5490}"/>
              </a:ext>
            </a:extLst>
          </p:cNvPr>
          <p:cNvSpPr>
            <a:spLocks noGrp="1"/>
          </p:cNvSpPr>
          <p:nvPr>
            <p:ph sz="quarter" idx="10"/>
          </p:nvPr>
        </p:nvSpPr>
        <p:spPr>
          <a:xfrm>
            <a:off x="111685" y="453938"/>
            <a:ext cx="7186122" cy="383474"/>
          </a:xfrm>
        </p:spPr>
        <p:txBody>
          <a:bodyPr lIns="68580" tIns="34290" rIns="68580" bIns="34290" anchor="t"/>
          <a:lstStyle/>
          <a:p>
            <a:r>
              <a:rPr lang="en-US">
                <a:latin typeface="Avenir LT Std 65 Medium"/>
              </a:rPr>
              <a:t>Promoting Flexibility in Existing Power Plants</a:t>
            </a:r>
          </a:p>
        </p:txBody>
      </p:sp>
      <p:sp>
        <p:nvSpPr>
          <p:cNvPr id="4" name="Rectangle 3">
            <a:extLst>
              <a:ext uri="{FF2B5EF4-FFF2-40B4-BE49-F238E27FC236}">
                <a16:creationId xmlns:a16="http://schemas.microsoft.com/office/drawing/2014/main" id="{D83093B9-16FE-6032-0261-B15CC3AAE7A2}"/>
              </a:ext>
            </a:extLst>
          </p:cNvPr>
          <p:cNvSpPr/>
          <p:nvPr/>
        </p:nvSpPr>
        <p:spPr>
          <a:xfrm>
            <a:off x="111684" y="80792"/>
            <a:ext cx="4293689" cy="262343"/>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342900"/>
            <a:r>
              <a:rPr lang="en-US" sz="1350">
                <a:solidFill>
                  <a:prstClr val="white"/>
                </a:solidFill>
                <a:latin typeface="Calibri"/>
              </a:rPr>
              <a:t>Action Plan for Power Sector Decarbonization: Operating</a:t>
            </a:r>
          </a:p>
        </p:txBody>
      </p:sp>
      <p:sp>
        <p:nvSpPr>
          <p:cNvPr id="3" name="Retângulo 2">
            <a:extLst>
              <a:ext uri="{FF2B5EF4-FFF2-40B4-BE49-F238E27FC236}">
                <a16:creationId xmlns:a16="http://schemas.microsoft.com/office/drawing/2014/main" id="{DC934C53-4788-414B-7F15-DF683C17712E}"/>
              </a:ext>
            </a:extLst>
          </p:cNvPr>
          <p:cNvSpPr/>
          <p:nvPr/>
        </p:nvSpPr>
        <p:spPr>
          <a:xfrm>
            <a:off x="728474" y="2591720"/>
            <a:ext cx="3563332" cy="1674000"/>
          </a:xfrm>
          <a:prstGeom prst="rect">
            <a:avLst/>
          </a:prstGeom>
          <a:solidFill>
            <a:srgbClr val="BFBFBF">
              <a:alpha val="1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42900"/>
            <a:endParaRPr lang="pt-BR" sz="1125">
              <a:solidFill>
                <a:prstClr val="black"/>
              </a:solidFill>
              <a:latin typeface="Calibri"/>
            </a:endParaRPr>
          </a:p>
        </p:txBody>
      </p:sp>
      <p:sp>
        <p:nvSpPr>
          <p:cNvPr id="5" name="Retângulo 4">
            <a:extLst>
              <a:ext uri="{FF2B5EF4-FFF2-40B4-BE49-F238E27FC236}">
                <a16:creationId xmlns:a16="http://schemas.microsoft.com/office/drawing/2014/main" id="{D1BCA1BE-75B6-C7F1-28B8-F77DA3684DD3}"/>
              </a:ext>
            </a:extLst>
          </p:cNvPr>
          <p:cNvSpPr/>
          <p:nvPr/>
        </p:nvSpPr>
        <p:spPr>
          <a:xfrm>
            <a:off x="728474" y="883926"/>
            <a:ext cx="3563332" cy="1674000"/>
          </a:xfrm>
          <a:prstGeom prst="rect">
            <a:avLst/>
          </a:prstGeom>
          <a:solidFill>
            <a:srgbClr val="BFBFBF">
              <a:alpha val="1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42900"/>
            <a:endParaRPr lang="pt-BR" sz="1125">
              <a:solidFill>
                <a:prstClr val="black"/>
              </a:solidFill>
              <a:latin typeface="Calibri"/>
            </a:endParaRPr>
          </a:p>
        </p:txBody>
      </p:sp>
      <p:sp>
        <p:nvSpPr>
          <p:cNvPr id="6" name="Retângulo 5">
            <a:extLst>
              <a:ext uri="{FF2B5EF4-FFF2-40B4-BE49-F238E27FC236}">
                <a16:creationId xmlns:a16="http://schemas.microsoft.com/office/drawing/2014/main" id="{44A4523D-801A-3065-3987-771789E7823B}"/>
              </a:ext>
            </a:extLst>
          </p:cNvPr>
          <p:cNvSpPr/>
          <p:nvPr/>
        </p:nvSpPr>
        <p:spPr>
          <a:xfrm>
            <a:off x="4340229" y="890999"/>
            <a:ext cx="4033142" cy="1674000"/>
          </a:xfrm>
          <a:prstGeom prst="rect">
            <a:avLst/>
          </a:prstGeom>
          <a:solidFill>
            <a:srgbClr val="BFBFBF">
              <a:alpha val="1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42900"/>
            <a:endParaRPr lang="pt-BR" sz="1125">
              <a:solidFill>
                <a:prstClr val="black"/>
              </a:solidFill>
              <a:latin typeface="Calibri"/>
            </a:endParaRPr>
          </a:p>
        </p:txBody>
      </p:sp>
      <p:sp>
        <p:nvSpPr>
          <p:cNvPr id="7" name="Retângulo 6">
            <a:extLst>
              <a:ext uri="{FF2B5EF4-FFF2-40B4-BE49-F238E27FC236}">
                <a16:creationId xmlns:a16="http://schemas.microsoft.com/office/drawing/2014/main" id="{2FDEE241-1F36-CEF7-C397-8AB9C0875A95}"/>
              </a:ext>
            </a:extLst>
          </p:cNvPr>
          <p:cNvSpPr/>
          <p:nvPr/>
        </p:nvSpPr>
        <p:spPr>
          <a:xfrm>
            <a:off x="4341297" y="2584931"/>
            <a:ext cx="4033142" cy="1674000"/>
          </a:xfrm>
          <a:prstGeom prst="rect">
            <a:avLst/>
          </a:prstGeom>
          <a:solidFill>
            <a:srgbClr val="BFBFBF">
              <a:alpha val="1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42900"/>
            <a:endParaRPr lang="pt-BR" sz="1125">
              <a:solidFill>
                <a:prstClr val="black"/>
              </a:solidFill>
              <a:latin typeface="Calibri"/>
            </a:endParaRPr>
          </a:p>
        </p:txBody>
      </p:sp>
      <p:sp>
        <p:nvSpPr>
          <p:cNvPr id="9" name="Seta: para a Direita 8">
            <a:extLst>
              <a:ext uri="{FF2B5EF4-FFF2-40B4-BE49-F238E27FC236}">
                <a16:creationId xmlns:a16="http://schemas.microsoft.com/office/drawing/2014/main" id="{20D8EF71-BA89-61A8-2E07-525E8A32FDE0}"/>
              </a:ext>
            </a:extLst>
          </p:cNvPr>
          <p:cNvSpPr/>
          <p:nvPr/>
        </p:nvSpPr>
        <p:spPr>
          <a:xfrm>
            <a:off x="737818" y="4208214"/>
            <a:ext cx="7812662" cy="432000"/>
          </a:xfrm>
          <a:prstGeom prst="rightArrow">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342900"/>
            <a:r>
              <a:rPr lang="pt-BR" sz="1500" b="1" err="1">
                <a:solidFill>
                  <a:prstClr val="black"/>
                </a:solidFill>
                <a:latin typeface="Arial" panose="020B0604020202020204" pitchFamily="34" charset="0"/>
                <a:cs typeface="Arial" panose="020B0604020202020204" pitchFamily="34" charset="0"/>
              </a:rPr>
              <a:t>Impact</a:t>
            </a:r>
            <a:endParaRPr lang="pt-BR" sz="1500" b="1">
              <a:solidFill>
                <a:prstClr val="black"/>
              </a:solidFill>
              <a:latin typeface="Arial" panose="020B0604020202020204" pitchFamily="34" charset="0"/>
              <a:cs typeface="Arial" panose="020B0604020202020204" pitchFamily="34" charset="0"/>
            </a:endParaRPr>
          </a:p>
        </p:txBody>
      </p:sp>
      <p:sp>
        <p:nvSpPr>
          <p:cNvPr id="10" name="Seta: para a Direita 9">
            <a:extLst>
              <a:ext uri="{FF2B5EF4-FFF2-40B4-BE49-F238E27FC236}">
                <a16:creationId xmlns:a16="http://schemas.microsoft.com/office/drawing/2014/main" id="{A35BB2F4-5F1E-862F-4971-8D81B5DEBF7E}"/>
              </a:ext>
            </a:extLst>
          </p:cNvPr>
          <p:cNvSpPr/>
          <p:nvPr/>
        </p:nvSpPr>
        <p:spPr>
          <a:xfrm rot="16200000">
            <a:off x="-1209869" y="2437108"/>
            <a:ext cx="3375000" cy="432000"/>
          </a:xfrm>
          <a:prstGeom prst="rightArrow">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42900"/>
            <a:r>
              <a:rPr lang="pt-BR" sz="1500" b="1" err="1">
                <a:solidFill>
                  <a:prstClr val="black"/>
                </a:solidFill>
                <a:latin typeface="Arial" panose="020B0604020202020204" pitchFamily="34" charset="0"/>
                <a:cs typeface="Arial" panose="020B0604020202020204" pitchFamily="34" charset="0"/>
              </a:rPr>
              <a:t>Effort</a:t>
            </a:r>
            <a:endParaRPr lang="pt-BR" sz="1500" b="1">
              <a:solidFill>
                <a:prstClr val="black"/>
              </a:solidFill>
              <a:latin typeface="Arial" panose="020B0604020202020204" pitchFamily="34" charset="0"/>
              <a:cs typeface="Arial" panose="020B0604020202020204" pitchFamily="34" charset="0"/>
            </a:endParaRPr>
          </a:p>
        </p:txBody>
      </p:sp>
      <p:grpSp>
        <p:nvGrpSpPr>
          <p:cNvPr id="12" name="Agrupar 11">
            <a:extLst>
              <a:ext uri="{FF2B5EF4-FFF2-40B4-BE49-F238E27FC236}">
                <a16:creationId xmlns:a16="http://schemas.microsoft.com/office/drawing/2014/main" id="{339E1945-F660-79B2-14DC-266E37EE47E7}"/>
              </a:ext>
            </a:extLst>
          </p:cNvPr>
          <p:cNvGrpSpPr/>
          <p:nvPr/>
        </p:nvGrpSpPr>
        <p:grpSpPr>
          <a:xfrm>
            <a:off x="5537202" y="461138"/>
            <a:ext cx="2597638" cy="403364"/>
            <a:chOff x="7406236" y="468454"/>
            <a:chExt cx="3463517" cy="537818"/>
          </a:xfrm>
        </p:grpSpPr>
        <p:sp>
          <p:nvSpPr>
            <p:cNvPr id="14" name="CaixaDeTexto 13">
              <a:extLst>
                <a:ext uri="{FF2B5EF4-FFF2-40B4-BE49-F238E27FC236}">
                  <a16:creationId xmlns:a16="http://schemas.microsoft.com/office/drawing/2014/main" id="{A4FA07EA-577B-FBB3-DDBE-7FF50114CA6C}"/>
                </a:ext>
              </a:extLst>
            </p:cNvPr>
            <p:cNvSpPr txBox="1"/>
            <p:nvPr/>
          </p:nvSpPr>
          <p:spPr>
            <a:xfrm>
              <a:off x="7596001" y="698496"/>
              <a:ext cx="2485456" cy="307776"/>
            </a:xfrm>
            <a:prstGeom prst="rect">
              <a:avLst/>
            </a:prstGeom>
            <a:noFill/>
          </p:spPr>
          <p:txBody>
            <a:bodyPr wrap="square">
              <a:spAutoFit/>
            </a:bodyPr>
            <a:lstStyle>
              <a:defPPr>
                <a:defRPr lang="pt-BR"/>
              </a:defPPr>
              <a:lvl1pPr>
                <a:defRPr sz="1400">
                  <a:solidFill>
                    <a:schemeClr val="bg1">
                      <a:lumMod val="95000"/>
                    </a:schemeClr>
                  </a:solidFill>
                  <a:latin typeface="Arial" panose="020B0604020202020204" pitchFamily="34" charset="0"/>
                  <a:cs typeface="Arial" panose="020B0604020202020204" pitchFamily="34" charset="0"/>
                </a:defRPr>
              </a:lvl1pPr>
            </a:lstStyle>
            <a:p>
              <a:pPr defTabSz="342900"/>
              <a:r>
                <a:rPr lang="pt-BR" sz="900">
                  <a:solidFill>
                    <a:prstClr val="black"/>
                  </a:solidFill>
                </a:rPr>
                <a:t>Planning </a:t>
              </a:r>
              <a:r>
                <a:rPr lang="pt-BR" sz="900" err="1">
                  <a:solidFill>
                    <a:prstClr val="black"/>
                  </a:solidFill>
                </a:rPr>
                <a:t>and</a:t>
              </a:r>
              <a:r>
                <a:rPr lang="pt-BR" sz="900">
                  <a:solidFill>
                    <a:prstClr val="black"/>
                  </a:solidFill>
                </a:rPr>
                <a:t> </a:t>
              </a:r>
              <a:r>
                <a:rPr lang="pt-BR" sz="900" err="1">
                  <a:solidFill>
                    <a:prstClr val="black"/>
                  </a:solidFill>
                </a:rPr>
                <a:t>Operation</a:t>
              </a:r>
              <a:endParaRPr lang="pt-BR" sz="900">
                <a:solidFill>
                  <a:prstClr val="black"/>
                </a:solidFill>
              </a:endParaRPr>
            </a:p>
          </p:txBody>
        </p:sp>
        <p:sp>
          <p:nvSpPr>
            <p:cNvPr id="15" name="Elipse 14">
              <a:extLst>
                <a:ext uri="{FF2B5EF4-FFF2-40B4-BE49-F238E27FC236}">
                  <a16:creationId xmlns:a16="http://schemas.microsoft.com/office/drawing/2014/main" id="{E233CEE9-C425-A8A4-EF30-73BBA58D446B}"/>
                </a:ext>
              </a:extLst>
            </p:cNvPr>
            <p:cNvSpPr/>
            <p:nvPr/>
          </p:nvSpPr>
          <p:spPr>
            <a:xfrm>
              <a:off x="9619055" y="746007"/>
              <a:ext cx="180000" cy="180000"/>
            </a:xfrm>
            <a:prstGeom prst="ellipse">
              <a:avLst/>
            </a:prstGeom>
            <a:solidFill>
              <a:srgbClr val="ED7D31">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42900"/>
              <a:endParaRPr lang="pt-BR" sz="900">
                <a:solidFill>
                  <a:prstClr val="black"/>
                </a:solidFill>
                <a:latin typeface="Calibri"/>
              </a:endParaRPr>
            </a:p>
          </p:txBody>
        </p:sp>
        <p:sp>
          <p:nvSpPr>
            <p:cNvPr id="16" name="Elipse 15">
              <a:extLst>
                <a:ext uri="{FF2B5EF4-FFF2-40B4-BE49-F238E27FC236}">
                  <a16:creationId xmlns:a16="http://schemas.microsoft.com/office/drawing/2014/main" id="{5AFE93D5-6C46-1328-7456-8000B56D9FF3}"/>
                </a:ext>
              </a:extLst>
            </p:cNvPr>
            <p:cNvSpPr/>
            <p:nvPr/>
          </p:nvSpPr>
          <p:spPr>
            <a:xfrm>
              <a:off x="7462302" y="735170"/>
              <a:ext cx="180000" cy="180000"/>
            </a:xfrm>
            <a:prstGeom prst="ellipse">
              <a:avLst/>
            </a:prstGeom>
            <a:solidFill>
              <a:srgbClr val="B4C7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42900"/>
              <a:endParaRPr lang="pt-BR" sz="900">
                <a:solidFill>
                  <a:prstClr val="black"/>
                </a:solidFill>
                <a:latin typeface="Calibri"/>
              </a:endParaRPr>
            </a:p>
          </p:txBody>
        </p:sp>
        <p:sp>
          <p:nvSpPr>
            <p:cNvPr id="17" name="CaixaDeTexto 16">
              <a:extLst>
                <a:ext uri="{FF2B5EF4-FFF2-40B4-BE49-F238E27FC236}">
                  <a16:creationId xmlns:a16="http://schemas.microsoft.com/office/drawing/2014/main" id="{56C3FD74-6E75-D2C3-95C2-A39E9713240C}"/>
                </a:ext>
              </a:extLst>
            </p:cNvPr>
            <p:cNvSpPr txBox="1"/>
            <p:nvPr/>
          </p:nvSpPr>
          <p:spPr>
            <a:xfrm>
              <a:off x="7406236" y="468454"/>
              <a:ext cx="1985386" cy="307776"/>
            </a:xfrm>
            <a:prstGeom prst="rect">
              <a:avLst/>
            </a:prstGeom>
            <a:noFill/>
          </p:spPr>
          <p:txBody>
            <a:bodyPr wrap="square">
              <a:spAutoFit/>
            </a:bodyPr>
            <a:lstStyle>
              <a:defPPr>
                <a:defRPr lang="pt-BR"/>
              </a:defPPr>
              <a:lvl1pPr>
                <a:defRPr sz="1400">
                  <a:solidFill>
                    <a:schemeClr val="bg1">
                      <a:lumMod val="95000"/>
                    </a:schemeClr>
                  </a:solidFill>
                  <a:latin typeface="Arial" panose="020B0604020202020204" pitchFamily="34" charset="0"/>
                  <a:cs typeface="Arial" panose="020B0604020202020204" pitchFamily="34" charset="0"/>
                </a:defRPr>
              </a:lvl1pPr>
            </a:lstStyle>
            <a:p>
              <a:pPr defTabSz="342900"/>
              <a:endParaRPr lang="pt-BR" sz="900" b="1">
                <a:solidFill>
                  <a:prstClr val="black"/>
                </a:solidFill>
              </a:endParaRPr>
            </a:p>
          </p:txBody>
        </p:sp>
        <p:sp>
          <p:nvSpPr>
            <p:cNvPr id="18" name="CaixaDeTexto 17">
              <a:extLst>
                <a:ext uri="{FF2B5EF4-FFF2-40B4-BE49-F238E27FC236}">
                  <a16:creationId xmlns:a16="http://schemas.microsoft.com/office/drawing/2014/main" id="{BF99685A-E3CC-93A9-5FE4-4035D5F36D6E}"/>
                </a:ext>
              </a:extLst>
            </p:cNvPr>
            <p:cNvSpPr txBox="1"/>
            <p:nvPr/>
          </p:nvSpPr>
          <p:spPr>
            <a:xfrm>
              <a:off x="9753386" y="693052"/>
              <a:ext cx="1116367" cy="307776"/>
            </a:xfrm>
            <a:prstGeom prst="rect">
              <a:avLst/>
            </a:prstGeom>
            <a:noFill/>
          </p:spPr>
          <p:txBody>
            <a:bodyPr wrap="square">
              <a:spAutoFit/>
            </a:bodyPr>
            <a:lstStyle>
              <a:defPPr>
                <a:defRPr lang="pt-BR"/>
              </a:defPPr>
              <a:lvl1pPr>
                <a:defRPr sz="1400">
                  <a:solidFill>
                    <a:schemeClr val="bg1">
                      <a:lumMod val="95000"/>
                    </a:schemeClr>
                  </a:solidFill>
                  <a:latin typeface="Arial" panose="020B0604020202020204" pitchFamily="34" charset="0"/>
                  <a:cs typeface="Arial" panose="020B0604020202020204" pitchFamily="34" charset="0"/>
                </a:defRPr>
              </a:lvl1pPr>
            </a:lstStyle>
            <a:p>
              <a:pPr defTabSz="342900"/>
              <a:r>
                <a:rPr lang="pt-BR" sz="900" err="1">
                  <a:solidFill>
                    <a:prstClr val="black"/>
                  </a:solidFill>
                </a:rPr>
                <a:t>Regulatory</a:t>
              </a:r>
              <a:endParaRPr lang="pt-BR" sz="900">
                <a:solidFill>
                  <a:prstClr val="black"/>
                </a:solidFill>
              </a:endParaRPr>
            </a:p>
          </p:txBody>
        </p:sp>
      </p:grpSp>
      <p:grpSp>
        <p:nvGrpSpPr>
          <p:cNvPr id="19" name="Agrupar 18">
            <a:extLst>
              <a:ext uri="{FF2B5EF4-FFF2-40B4-BE49-F238E27FC236}">
                <a16:creationId xmlns:a16="http://schemas.microsoft.com/office/drawing/2014/main" id="{8BA15010-E820-1931-CD96-56186A669C35}"/>
              </a:ext>
            </a:extLst>
          </p:cNvPr>
          <p:cNvGrpSpPr/>
          <p:nvPr/>
        </p:nvGrpSpPr>
        <p:grpSpPr>
          <a:xfrm>
            <a:off x="4407476" y="3487930"/>
            <a:ext cx="1855467" cy="784830"/>
            <a:chOff x="5782029" y="5064649"/>
            <a:chExt cx="2473956" cy="1046439"/>
          </a:xfrm>
        </p:grpSpPr>
        <p:sp>
          <p:nvSpPr>
            <p:cNvPr id="20" name="CaixaDeTexto 19">
              <a:extLst>
                <a:ext uri="{FF2B5EF4-FFF2-40B4-BE49-F238E27FC236}">
                  <a16:creationId xmlns:a16="http://schemas.microsoft.com/office/drawing/2014/main" id="{87A12FC4-BAB2-D8CF-06B8-FC010072B60B}"/>
                </a:ext>
              </a:extLst>
            </p:cNvPr>
            <p:cNvSpPr txBox="1"/>
            <p:nvPr/>
          </p:nvSpPr>
          <p:spPr>
            <a:xfrm>
              <a:off x="5782029" y="5064649"/>
              <a:ext cx="2473956" cy="1046439"/>
            </a:xfrm>
            <a:prstGeom prst="rect">
              <a:avLst/>
            </a:prstGeom>
            <a:noFill/>
            <a:ln>
              <a:noFill/>
            </a:ln>
          </p:spPr>
          <p:txBody>
            <a:bodyPr wrap="square">
              <a:spAutoFit/>
            </a:bodyPr>
            <a:lstStyle>
              <a:defPPr>
                <a:defRPr lang="pt-BR"/>
              </a:defPPr>
              <a:lvl1pPr>
                <a:defRPr sz="1400">
                  <a:solidFill>
                    <a:schemeClr val="bg1">
                      <a:lumMod val="95000"/>
                    </a:schemeClr>
                  </a:solidFill>
                  <a:latin typeface="Arial" panose="020B0604020202020204" pitchFamily="34" charset="0"/>
                  <a:cs typeface="Arial" panose="020B0604020202020204" pitchFamily="34" charset="0"/>
                </a:defRPr>
              </a:lvl1pPr>
            </a:lstStyle>
            <a:p>
              <a:pPr defTabSz="342900"/>
              <a:r>
                <a:rPr lang="pt-BR" sz="1125">
                  <a:solidFill>
                    <a:prstClr val="black"/>
                  </a:solidFill>
                </a:rPr>
                <a:t>     </a:t>
              </a:r>
              <a:r>
                <a:rPr lang="en-US" sz="1125">
                  <a:solidFill>
                    <a:prstClr val="black"/>
                  </a:solidFill>
                </a:rPr>
                <a:t>The startup and shutdown of thermal plants should be subject to the energy spot price.</a:t>
              </a:r>
              <a:endParaRPr lang="pt-BR" sz="1125">
                <a:solidFill>
                  <a:prstClr val="black"/>
                </a:solidFill>
              </a:endParaRPr>
            </a:p>
          </p:txBody>
        </p:sp>
        <p:sp>
          <p:nvSpPr>
            <p:cNvPr id="21" name="Elipse 20">
              <a:extLst>
                <a:ext uri="{FF2B5EF4-FFF2-40B4-BE49-F238E27FC236}">
                  <a16:creationId xmlns:a16="http://schemas.microsoft.com/office/drawing/2014/main" id="{CD40FC83-9EE7-D5C4-D334-61C22E5E85DD}"/>
                </a:ext>
              </a:extLst>
            </p:cNvPr>
            <p:cNvSpPr/>
            <p:nvPr/>
          </p:nvSpPr>
          <p:spPr>
            <a:xfrm>
              <a:off x="5903117" y="5123779"/>
              <a:ext cx="180000" cy="180000"/>
            </a:xfrm>
            <a:prstGeom prst="ellipse">
              <a:avLst/>
            </a:prstGeom>
            <a:solidFill>
              <a:srgbClr val="ED7D31">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42900"/>
              <a:endParaRPr lang="pt-BR" sz="900">
                <a:solidFill>
                  <a:prstClr val="black"/>
                </a:solidFill>
                <a:latin typeface="Calibri"/>
              </a:endParaRPr>
            </a:p>
          </p:txBody>
        </p:sp>
      </p:grpSp>
      <p:grpSp>
        <p:nvGrpSpPr>
          <p:cNvPr id="22" name="Agrupar 21">
            <a:extLst>
              <a:ext uri="{FF2B5EF4-FFF2-40B4-BE49-F238E27FC236}">
                <a16:creationId xmlns:a16="http://schemas.microsoft.com/office/drawing/2014/main" id="{7761E0CB-1803-1607-4E7D-87D0263D0629}"/>
              </a:ext>
            </a:extLst>
          </p:cNvPr>
          <p:cNvGrpSpPr/>
          <p:nvPr/>
        </p:nvGrpSpPr>
        <p:grpSpPr>
          <a:xfrm>
            <a:off x="6331052" y="1906543"/>
            <a:ext cx="1903229" cy="438582"/>
            <a:chOff x="8574502" y="2476752"/>
            <a:chExt cx="2206930" cy="584775"/>
          </a:xfrm>
        </p:grpSpPr>
        <p:sp>
          <p:nvSpPr>
            <p:cNvPr id="23" name="CaixaDeTexto 22">
              <a:extLst>
                <a:ext uri="{FF2B5EF4-FFF2-40B4-BE49-F238E27FC236}">
                  <a16:creationId xmlns:a16="http://schemas.microsoft.com/office/drawing/2014/main" id="{5051BAD6-48FC-20B7-DD6A-12B22925D3CA}"/>
                </a:ext>
              </a:extLst>
            </p:cNvPr>
            <p:cNvSpPr txBox="1"/>
            <p:nvPr/>
          </p:nvSpPr>
          <p:spPr>
            <a:xfrm>
              <a:off x="8574502" y="2476752"/>
              <a:ext cx="2206930" cy="584775"/>
            </a:xfrm>
            <a:prstGeom prst="rect">
              <a:avLst/>
            </a:prstGeom>
            <a:noFill/>
            <a:ln>
              <a:noFill/>
            </a:ln>
          </p:spPr>
          <p:txBody>
            <a:bodyPr wrap="square">
              <a:spAutoFit/>
            </a:bodyPr>
            <a:lstStyle>
              <a:defPPr>
                <a:defRPr lang="pt-BR"/>
              </a:defPPr>
              <a:lvl1pPr>
                <a:defRPr sz="1400">
                  <a:solidFill>
                    <a:schemeClr val="bg1">
                      <a:lumMod val="95000"/>
                    </a:schemeClr>
                  </a:solidFill>
                  <a:latin typeface="Arial" panose="020B0604020202020204" pitchFamily="34" charset="0"/>
                  <a:cs typeface="Arial" panose="020B0604020202020204" pitchFamily="34" charset="0"/>
                </a:defRPr>
              </a:lvl1pPr>
            </a:lstStyle>
            <a:p>
              <a:pPr defTabSz="342900"/>
              <a:r>
                <a:rPr lang="pt-BR" sz="1125">
                  <a:solidFill>
                    <a:prstClr val="black"/>
                  </a:solidFill>
                </a:rPr>
                <a:t>     Review of the generator revenue structure.</a:t>
              </a:r>
            </a:p>
          </p:txBody>
        </p:sp>
        <p:sp>
          <p:nvSpPr>
            <p:cNvPr id="24" name="Elipse 23">
              <a:extLst>
                <a:ext uri="{FF2B5EF4-FFF2-40B4-BE49-F238E27FC236}">
                  <a16:creationId xmlns:a16="http://schemas.microsoft.com/office/drawing/2014/main" id="{C3727154-FC01-88C4-6417-FE3019285A8D}"/>
                </a:ext>
              </a:extLst>
            </p:cNvPr>
            <p:cNvSpPr/>
            <p:nvPr/>
          </p:nvSpPr>
          <p:spPr>
            <a:xfrm>
              <a:off x="8677316" y="2557191"/>
              <a:ext cx="180000" cy="180000"/>
            </a:xfrm>
            <a:prstGeom prst="ellipse">
              <a:avLst/>
            </a:prstGeom>
            <a:solidFill>
              <a:srgbClr val="ED7D31">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42900"/>
              <a:endParaRPr lang="pt-BR" sz="900">
                <a:solidFill>
                  <a:prstClr val="black"/>
                </a:solidFill>
                <a:latin typeface="Calibri"/>
              </a:endParaRPr>
            </a:p>
          </p:txBody>
        </p:sp>
      </p:grpSp>
      <p:grpSp>
        <p:nvGrpSpPr>
          <p:cNvPr id="25" name="Agrupar 24">
            <a:extLst>
              <a:ext uri="{FF2B5EF4-FFF2-40B4-BE49-F238E27FC236}">
                <a16:creationId xmlns:a16="http://schemas.microsoft.com/office/drawing/2014/main" id="{73C6FCFB-2986-8D14-E67D-7444319443E9}"/>
              </a:ext>
            </a:extLst>
          </p:cNvPr>
          <p:cNvGrpSpPr/>
          <p:nvPr/>
        </p:nvGrpSpPr>
        <p:grpSpPr>
          <a:xfrm>
            <a:off x="6309496" y="1012676"/>
            <a:ext cx="1903228" cy="611706"/>
            <a:chOff x="8598699" y="1231693"/>
            <a:chExt cx="2407883" cy="815607"/>
          </a:xfrm>
        </p:grpSpPr>
        <p:sp>
          <p:nvSpPr>
            <p:cNvPr id="26" name="CaixaDeTexto 25">
              <a:extLst>
                <a:ext uri="{FF2B5EF4-FFF2-40B4-BE49-F238E27FC236}">
                  <a16:creationId xmlns:a16="http://schemas.microsoft.com/office/drawing/2014/main" id="{A2F62E15-8B8C-A650-7051-CAD5AFC3525B}"/>
                </a:ext>
              </a:extLst>
            </p:cNvPr>
            <p:cNvSpPr txBox="1"/>
            <p:nvPr/>
          </p:nvSpPr>
          <p:spPr>
            <a:xfrm>
              <a:off x="8598699" y="1231693"/>
              <a:ext cx="2407883" cy="815607"/>
            </a:xfrm>
            <a:prstGeom prst="rect">
              <a:avLst/>
            </a:prstGeom>
            <a:noFill/>
            <a:ln>
              <a:noFill/>
            </a:ln>
          </p:spPr>
          <p:txBody>
            <a:bodyPr wrap="square">
              <a:spAutoFit/>
            </a:bodyPr>
            <a:lstStyle>
              <a:defPPr>
                <a:defRPr lang="pt-BR"/>
              </a:defPPr>
              <a:lvl1pPr>
                <a:defRPr sz="1200">
                  <a:solidFill>
                    <a:schemeClr val="bg1">
                      <a:lumMod val="95000"/>
                    </a:schemeClr>
                  </a:solidFill>
                  <a:latin typeface="Arial" panose="020B0604020202020204" pitchFamily="34" charset="0"/>
                  <a:cs typeface="Arial" panose="020B0604020202020204" pitchFamily="34" charset="0"/>
                </a:defRPr>
              </a:lvl1pPr>
            </a:lstStyle>
            <a:p>
              <a:pPr defTabSz="342900"/>
              <a:r>
                <a:rPr lang="pt-BR" sz="1125">
                  <a:solidFill>
                    <a:prstClr val="black"/>
                  </a:solidFill>
                </a:rPr>
                <a:t>     Improvements in the temporal and spatial price signal.</a:t>
              </a:r>
            </a:p>
          </p:txBody>
        </p:sp>
        <p:sp>
          <p:nvSpPr>
            <p:cNvPr id="27" name="Elipse 26">
              <a:extLst>
                <a:ext uri="{FF2B5EF4-FFF2-40B4-BE49-F238E27FC236}">
                  <a16:creationId xmlns:a16="http://schemas.microsoft.com/office/drawing/2014/main" id="{FEB00E95-FAA2-ADE3-53E7-71EEA5289F51}"/>
                </a:ext>
              </a:extLst>
            </p:cNvPr>
            <p:cNvSpPr/>
            <p:nvPr/>
          </p:nvSpPr>
          <p:spPr>
            <a:xfrm>
              <a:off x="8689459" y="1301624"/>
              <a:ext cx="180000" cy="180000"/>
            </a:xfrm>
            <a:prstGeom prst="ellipse">
              <a:avLst/>
            </a:prstGeom>
            <a:solidFill>
              <a:srgbClr val="ED7D31">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42900"/>
              <a:endParaRPr lang="pt-BR" sz="900">
                <a:solidFill>
                  <a:prstClr val="black"/>
                </a:solidFill>
                <a:latin typeface="Calibri"/>
              </a:endParaRPr>
            </a:p>
          </p:txBody>
        </p:sp>
      </p:grpSp>
      <p:grpSp>
        <p:nvGrpSpPr>
          <p:cNvPr id="28" name="Agrupar 27">
            <a:extLst>
              <a:ext uri="{FF2B5EF4-FFF2-40B4-BE49-F238E27FC236}">
                <a16:creationId xmlns:a16="http://schemas.microsoft.com/office/drawing/2014/main" id="{42369688-A720-47E8-1415-A994618B948D}"/>
              </a:ext>
            </a:extLst>
          </p:cNvPr>
          <p:cNvGrpSpPr/>
          <p:nvPr/>
        </p:nvGrpSpPr>
        <p:grpSpPr>
          <a:xfrm>
            <a:off x="6274755" y="3354271"/>
            <a:ext cx="2110428" cy="957955"/>
            <a:chOff x="8255985" y="4887262"/>
            <a:chExt cx="2792586" cy="1277272"/>
          </a:xfrm>
        </p:grpSpPr>
        <p:sp>
          <p:nvSpPr>
            <p:cNvPr id="29" name="CaixaDeTexto 28">
              <a:extLst>
                <a:ext uri="{FF2B5EF4-FFF2-40B4-BE49-F238E27FC236}">
                  <a16:creationId xmlns:a16="http://schemas.microsoft.com/office/drawing/2014/main" id="{C1FE2022-6436-9844-BBC0-8AE6DB83D35D}"/>
                </a:ext>
              </a:extLst>
            </p:cNvPr>
            <p:cNvSpPr txBox="1"/>
            <p:nvPr/>
          </p:nvSpPr>
          <p:spPr>
            <a:xfrm>
              <a:off x="8255985" y="4887262"/>
              <a:ext cx="2792586" cy="1277272"/>
            </a:xfrm>
            <a:prstGeom prst="rect">
              <a:avLst/>
            </a:prstGeom>
            <a:noFill/>
          </p:spPr>
          <p:txBody>
            <a:bodyPr wrap="square">
              <a:spAutoFit/>
            </a:bodyPr>
            <a:lstStyle>
              <a:defPPr>
                <a:defRPr lang="pt-BR"/>
              </a:defPPr>
              <a:lvl1pPr>
                <a:defRPr sz="1400">
                  <a:solidFill>
                    <a:schemeClr val="bg1">
                      <a:lumMod val="95000"/>
                    </a:schemeClr>
                  </a:solidFill>
                  <a:latin typeface="Arial" panose="020B0604020202020204" pitchFamily="34" charset="0"/>
                  <a:cs typeface="Arial" panose="020B0604020202020204" pitchFamily="34" charset="0"/>
                </a:defRPr>
              </a:lvl1pPr>
            </a:lstStyle>
            <a:p>
              <a:pPr defTabSz="342900"/>
              <a:r>
                <a:rPr lang="pt-BR" sz="1125">
                  <a:solidFill>
                    <a:prstClr val="black"/>
                  </a:solidFill>
                </a:rPr>
                <a:t>     </a:t>
              </a:r>
              <a:r>
                <a:rPr lang="en-US" sz="1125">
                  <a:solidFill>
                    <a:prstClr val="black"/>
                  </a:solidFill>
                </a:rPr>
                <a:t>Development of methodologies and computational tools to perform simulations with appropriate temporal granularity.</a:t>
              </a:r>
              <a:endParaRPr lang="pt-BR" sz="1125">
                <a:solidFill>
                  <a:prstClr val="black"/>
                </a:solidFill>
              </a:endParaRPr>
            </a:p>
          </p:txBody>
        </p:sp>
        <p:sp>
          <p:nvSpPr>
            <p:cNvPr id="30" name="Elipse 29">
              <a:extLst>
                <a:ext uri="{FF2B5EF4-FFF2-40B4-BE49-F238E27FC236}">
                  <a16:creationId xmlns:a16="http://schemas.microsoft.com/office/drawing/2014/main" id="{C5EC1202-0CB4-E08D-D34C-BAFAFBB08FA7}"/>
                </a:ext>
              </a:extLst>
            </p:cNvPr>
            <p:cNvSpPr/>
            <p:nvPr/>
          </p:nvSpPr>
          <p:spPr>
            <a:xfrm>
              <a:off x="8362890" y="4946368"/>
              <a:ext cx="180000" cy="180000"/>
            </a:xfrm>
            <a:prstGeom prst="ellipse">
              <a:avLst/>
            </a:prstGeom>
            <a:solidFill>
              <a:srgbClr val="B4C7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42900"/>
              <a:endParaRPr lang="pt-BR" sz="900">
                <a:solidFill>
                  <a:prstClr val="black"/>
                </a:solidFill>
                <a:latin typeface="Calibri"/>
              </a:endParaRPr>
            </a:p>
          </p:txBody>
        </p:sp>
      </p:grpSp>
      <p:grpSp>
        <p:nvGrpSpPr>
          <p:cNvPr id="31" name="Agrupar 30">
            <a:extLst>
              <a:ext uri="{FF2B5EF4-FFF2-40B4-BE49-F238E27FC236}">
                <a16:creationId xmlns:a16="http://schemas.microsoft.com/office/drawing/2014/main" id="{B90773FF-9E91-DFCC-8A87-40FB41416236}"/>
              </a:ext>
            </a:extLst>
          </p:cNvPr>
          <p:cNvGrpSpPr/>
          <p:nvPr/>
        </p:nvGrpSpPr>
        <p:grpSpPr>
          <a:xfrm>
            <a:off x="4407476" y="2608104"/>
            <a:ext cx="1855467" cy="957955"/>
            <a:chOff x="5782029" y="3667838"/>
            <a:chExt cx="2473956" cy="1277272"/>
          </a:xfrm>
        </p:grpSpPr>
        <p:sp>
          <p:nvSpPr>
            <p:cNvPr id="32" name="CaixaDeTexto 31">
              <a:extLst>
                <a:ext uri="{FF2B5EF4-FFF2-40B4-BE49-F238E27FC236}">
                  <a16:creationId xmlns:a16="http://schemas.microsoft.com/office/drawing/2014/main" id="{3A6C9702-EB65-D3CC-A80A-54E7F27B3748}"/>
                </a:ext>
              </a:extLst>
            </p:cNvPr>
            <p:cNvSpPr txBox="1"/>
            <p:nvPr/>
          </p:nvSpPr>
          <p:spPr>
            <a:xfrm>
              <a:off x="5782029" y="3667838"/>
              <a:ext cx="2473956" cy="1277272"/>
            </a:xfrm>
            <a:prstGeom prst="rect">
              <a:avLst/>
            </a:prstGeom>
            <a:noFill/>
          </p:spPr>
          <p:txBody>
            <a:bodyPr wrap="square">
              <a:spAutoFit/>
            </a:bodyPr>
            <a:lstStyle>
              <a:defPPr>
                <a:defRPr lang="pt-BR"/>
              </a:defPPr>
              <a:lvl1pPr>
                <a:defRPr sz="1400">
                  <a:solidFill>
                    <a:schemeClr val="bg1">
                      <a:lumMod val="95000"/>
                    </a:schemeClr>
                  </a:solidFill>
                  <a:latin typeface="Arial" panose="020B0604020202020204" pitchFamily="34" charset="0"/>
                  <a:cs typeface="Arial" panose="020B0604020202020204" pitchFamily="34" charset="0"/>
                </a:defRPr>
              </a:lvl1pPr>
            </a:lstStyle>
            <a:p>
              <a:pPr defTabSz="342900"/>
              <a:r>
                <a:rPr lang="pt-BR" sz="1125">
                  <a:solidFill>
                    <a:prstClr val="black"/>
                  </a:solidFill>
                </a:rPr>
                <a:t>     </a:t>
              </a:r>
              <a:r>
                <a:rPr lang="en-US" sz="1125">
                  <a:solidFill>
                    <a:prstClr val="black"/>
                  </a:solidFill>
                </a:rPr>
                <a:t>Enhanced input data for operational and planning models to better represent short-term constraints.</a:t>
              </a:r>
              <a:endParaRPr lang="pt-BR" sz="1125">
                <a:solidFill>
                  <a:prstClr val="black"/>
                </a:solidFill>
              </a:endParaRPr>
            </a:p>
          </p:txBody>
        </p:sp>
        <p:sp>
          <p:nvSpPr>
            <p:cNvPr id="33" name="Elipse 32">
              <a:extLst>
                <a:ext uri="{FF2B5EF4-FFF2-40B4-BE49-F238E27FC236}">
                  <a16:creationId xmlns:a16="http://schemas.microsoft.com/office/drawing/2014/main" id="{4B33335B-9C96-229F-A46F-CBB7D0F19808}"/>
                </a:ext>
              </a:extLst>
            </p:cNvPr>
            <p:cNvSpPr/>
            <p:nvPr/>
          </p:nvSpPr>
          <p:spPr>
            <a:xfrm>
              <a:off x="5893690" y="3739486"/>
              <a:ext cx="180000" cy="180000"/>
            </a:xfrm>
            <a:prstGeom prst="ellipse">
              <a:avLst/>
            </a:prstGeom>
            <a:solidFill>
              <a:srgbClr val="B4C7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42900"/>
              <a:endParaRPr lang="pt-BR" sz="900">
                <a:solidFill>
                  <a:prstClr val="black"/>
                </a:solidFill>
                <a:latin typeface="Calibri"/>
              </a:endParaRPr>
            </a:p>
          </p:txBody>
        </p:sp>
      </p:grpSp>
      <p:grpSp>
        <p:nvGrpSpPr>
          <p:cNvPr id="34" name="Agrupar 33">
            <a:extLst>
              <a:ext uri="{FF2B5EF4-FFF2-40B4-BE49-F238E27FC236}">
                <a16:creationId xmlns:a16="http://schemas.microsoft.com/office/drawing/2014/main" id="{2A8EB3BD-48BB-B2B6-FAF9-C447B3BCD009}"/>
              </a:ext>
            </a:extLst>
          </p:cNvPr>
          <p:cNvGrpSpPr/>
          <p:nvPr/>
        </p:nvGrpSpPr>
        <p:grpSpPr>
          <a:xfrm>
            <a:off x="944109" y="1092688"/>
            <a:ext cx="2732801" cy="438582"/>
            <a:chOff x="1621411" y="1413789"/>
            <a:chExt cx="3643734" cy="584775"/>
          </a:xfrm>
        </p:grpSpPr>
        <p:sp>
          <p:nvSpPr>
            <p:cNvPr id="35" name="CaixaDeTexto 34">
              <a:extLst>
                <a:ext uri="{FF2B5EF4-FFF2-40B4-BE49-F238E27FC236}">
                  <a16:creationId xmlns:a16="http://schemas.microsoft.com/office/drawing/2014/main" id="{8A85E33A-A446-470D-85C1-BAFD1BED615E}"/>
                </a:ext>
              </a:extLst>
            </p:cNvPr>
            <p:cNvSpPr txBox="1"/>
            <p:nvPr/>
          </p:nvSpPr>
          <p:spPr>
            <a:xfrm>
              <a:off x="1621411" y="1413789"/>
              <a:ext cx="3643734" cy="584775"/>
            </a:xfrm>
            <a:prstGeom prst="rect">
              <a:avLst/>
            </a:prstGeom>
            <a:noFill/>
            <a:ln>
              <a:noFill/>
            </a:ln>
          </p:spPr>
          <p:txBody>
            <a:bodyPr wrap="square">
              <a:spAutoFit/>
            </a:bodyPr>
            <a:lstStyle>
              <a:defPPr>
                <a:defRPr lang="pt-BR"/>
              </a:defPPr>
              <a:lvl1pPr>
                <a:defRPr sz="1200">
                  <a:solidFill>
                    <a:schemeClr val="bg1">
                      <a:lumMod val="95000"/>
                    </a:schemeClr>
                  </a:solidFill>
                  <a:latin typeface="Arial" panose="020B0604020202020204" pitchFamily="34" charset="0"/>
                  <a:cs typeface="Arial" panose="020B0604020202020204" pitchFamily="34" charset="0"/>
                </a:defRPr>
              </a:lvl1pPr>
            </a:lstStyle>
            <a:p>
              <a:pPr defTabSz="342900"/>
              <a:r>
                <a:rPr lang="pt-BR" sz="1125">
                  <a:solidFill>
                    <a:prstClr val="black"/>
                  </a:solidFill>
                </a:rPr>
                <a:t>     Development of integrated generation and transmission analyses.</a:t>
              </a:r>
            </a:p>
          </p:txBody>
        </p:sp>
        <p:sp>
          <p:nvSpPr>
            <p:cNvPr id="36" name="Elipse 35">
              <a:extLst>
                <a:ext uri="{FF2B5EF4-FFF2-40B4-BE49-F238E27FC236}">
                  <a16:creationId xmlns:a16="http://schemas.microsoft.com/office/drawing/2014/main" id="{26FF4CF2-9918-8B35-18AD-7E1F88EAA6BB}"/>
                </a:ext>
              </a:extLst>
            </p:cNvPr>
            <p:cNvSpPr/>
            <p:nvPr/>
          </p:nvSpPr>
          <p:spPr>
            <a:xfrm>
              <a:off x="1740544" y="1484704"/>
              <a:ext cx="180000" cy="180000"/>
            </a:xfrm>
            <a:prstGeom prst="ellipse">
              <a:avLst/>
            </a:prstGeom>
            <a:solidFill>
              <a:srgbClr val="B4C7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42900"/>
              <a:endParaRPr lang="pt-BR" sz="900">
                <a:solidFill>
                  <a:prstClr val="black"/>
                </a:solidFill>
                <a:latin typeface="Calibri"/>
              </a:endParaRPr>
            </a:p>
          </p:txBody>
        </p:sp>
      </p:grpSp>
      <p:grpSp>
        <p:nvGrpSpPr>
          <p:cNvPr id="37" name="Agrupar 36">
            <a:extLst>
              <a:ext uri="{FF2B5EF4-FFF2-40B4-BE49-F238E27FC236}">
                <a16:creationId xmlns:a16="http://schemas.microsoft.com/office/drawing/2014/main" id="{F202FDC5-CAD4-3EEF-2173-20893CEEB49C}"/>
              </a:ext>
            </a:extLst>
          </p:cNvPr>
          <p:cNvGrpSpPr/>
          <p:nvPr/>
        </p:nvGrpSpPr>
        <p:grpSpPr>
          <a:xfrm>
            <a:off x="6312434" y="2592523"/>
            <a:ext cx="1946341" cy="611706"/>
            <a:chOff x="8560393" y="3836785"/>
            <a:chExt cx="2412857" cy="815607"/>
          </a:xfrm>
        </p:grpSpPr>
        <p:sp>
          <p:nvSpPr>
            <p:cNvPr id="38" name="CaixaDeTexto 37">
              <a:extLst>
                <a:ext uri="{FF2B5EF4-FFF2-40B4-BE49-F238E27FC236}">
                  <a16:creationId xmlns:a16="http://schemas.microsoft.com/office/drawing/2014/main" id="{5CC05F0D-4791-4A5B-3792-FC8A6D86A240}"/>
                </a:ext>
              </a:extLst>
            </p:cNvPr>
            <p:cNvSpPr txBox="1"/>
            <p:nvPr/>
          </p:nvSpPr>
          <p:spPr>
            <a:xfrm>
              <a:off x="8560393" y="3836785"/>
              <a:ext cx="2412857" cy="815607"/>
            </a:xfrm>
            <a:prstGeom prst="rect">
              <a:avLst/>
            </a:prstGeom>
            <a:noFill/>
          </p:spPr>
          <p:txBody>
            <a:bodyPr wrap="square">
              <a:spAutoFit/>
            </a:bodyPr>
            <a:lstStyle>
              <a:defPPr>
                <a:defRPr lang="pt-BR"/>
              </a:defPPr>
              <a:lvl1pPr>
                <a:defRPr sz="1400">
                  <a:solidFill>
                    <a:schemeClr val="bg1">
                      <a:lumMod val="95000"/>
                    </a:schemeClr>
                  </a:solidFill>
                  <a:latin typeface="Arial" panose="020B0604020202020204" pitchFamily="34" charset="0"/>
                  <a:cs typeface="Arial" panose="020B0604020202020204" pitchFamily="34" charset="0"/>
                </a:defRPr>
              </a:lvl1pPr>
            </a:lstStyle>
            <a:p>
              <a:pPr defTabSz="342900"/>
              <a:r>
                <a:rPr lang="pt-BR" sz="1125">
                  <a:solidFill>
                    <a:prstClr val="black"/>
                  </a:solidFill>
                </a:rPr>
                <a:t>     </a:t>
              </a:r>
              <a:r>
                <a:rPr lang="en-US" sz="1125">
                  <a:solidFill>
                    <a:prstClr val="black"/>
                  </a:solidFill>
                </a:rPr>
                <a:t>Definition of criteria and continuous monitoring of flexibility requirements.</a:t>
              </a:r>
              <a:endParaRPr lang="pt-BR" sz="1125">
                <a:solidFill>
                  <a:prstClr val="black"/>
                </a:solidFill>
              </a:endParaRPr>
            </a:p>
          </p:txBody>
        </p:sp>
        <p:sp>
          <p:nvSpPr>
            <p:cNvPr id="39" name="Elipse 38">
              <a:extLst>
                <a:ext uri="{FF2B5EF4-FFF2-40B4-BE49-F238E27FC236}">
                  <a16:creationId xmlns:a16="http://schemas.microsoft.com/office/drawing/2014/main" id="{51A6580D-8E3E-9824-FA9E-32A6FA6A9E3A}"/>
                </a:ext>
              </a:extLst>
            </p:cNvPr>
            <p:cNvSpPr/>
            <p:nvPr/>
          </p:nvSpPr>
          <p:spPr>
            <a:xfrm>
              <a:off x="8653305" y="3934597"/>
              <a:ext cx="180000" cy="180000"/>
            </a:xfrm>
            <a:prstGeom prst="ellips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42900"/>
              <a:endParaRPr lang="pt-BR" sz="900">
                <a:solidFill>
                  <a:prstClr val="black"/>
                </a:solidFill>
                <a:latin typeface="Calibri"/>
              </a:endParaRPr>
            </a:p>
          </p:txBody>
        </p:sp>
      </p:grpSp>
      <p:grpSp>
        <p:nvGrpSpPr>
          <p:cNvPr id="40" name="Agrupar 39">
            <a:extLst>
              <a:ext uri="{FF2B5EF4-FFF2-40B4-BE49-F238E27FC236}">
                <a16:creationId xmlns:a16="http://schemas.microsoft.com/office/drawing/2014/main" id="{F3FAB6ED-A6B7-5B13-75B8-DE089169CE84}"/>
              </a:ext>
            </a:extLst>
          </p:cNvPr>
          <p:cNvGrpSpPr/>
          <p:nvPr/>
        </p:nvGrpSpPr>
        <p:grpSpPr>
          <a:xfrm>
            <a:off x="943315" y="2751977"/>
            <a:ext cx="2754928" cy="611706"/>
            <a:chOff x="1591908" y="3898671"/>
            <a:chExt cx="3673237" cy="815607"/>
          </a:xfrm>
        </p:grpSpPr>
        <p:sp>
          <p:nvSpPr>
            <p:cNvPr id="41" name="CaixaDeTexto 40">
              <a:extLst>
                <a:ext uri="{FF2B5EF4-FFF2-40B4-BE49-F238E27FC236}">
                  <a16:creationId xmlns:a16="http://schemas.microsoft.com/office/drawing/2014/main" id="{07ABABD0-E033-9E35-3170-BAEB861EB0B9}"/>
                </a:ext>
              </a:extLst>
            </p:cNvPr>
            <p:cNvSpPr txBox="1"/>
            <p:nvPr/>
          </p:nvSpPr>
          <p:spPr>
            <a:xfrm>
              <a:off x="1591908" y="3898671"/>
              <a:ext cx="3673237" cy="815607"/>
            </a:xfrm>
            <a:prstGeom prst="rect">
              <a:avLst/>
            </a:prstGeom>
            <a:noFill/>
          </p:spPr>
          <p:txBody>
            <a:bodyPr wrap="square">
              <a:spAutoFit/>
            </a:bodyPr>
            <a:lstStyle/>
            <a:p>
              <a:pPr defTabSz="342900"/>
              <a:r>
                <a:rPr lang="pt-BR" sz="1125">
                  <a:solidFill>
                    <a:prstClr val="black"/>
                  </a:solidFill>
                  <a:latin typeface="Arial" panose="020B0604020202020204" pitchFamily="34" charset="0"/>
                  <a:cs typeface="Arial" panose="020B0604020202020204" pitchFamily="34" charset="0"/>
                </a:rPr>
                <a:t>     </a:t>
              </a:r>
              <a:r>
                <a:rPr lang="en-US" sz="1125">
                  <a:solidFill>
                    <a:prstClr val="black"/>
                  </a:solidFill>
                  <a:latin typeface="Arial" panose="020B0604020202020204" pitchFamily="34" charset="0"/>
                  <a:cs typeface="Arial" panose="020B0604020202020204" pitchFamily="34" charset="0"/>
                </a:rPr>
                <a:t>Inclusion of new reliability evaluations in mid- and long-term planning studies.</a:t>
              </a:r>
              <a:endParaRPr lang="pt-BR" sz="1125">
                <a:solidFill>
                  <a:prstClr val="black"/>
                </a:solidFill>
                <a:latin typeface="Arial" panose="020B0604020202020204" pitchFamily="34" charset="0"/>
                <a:cs typeface="Arial" panose="020B0604020202020204" pitchFamily="34" charset="0"/>
              </a:endParaRPr>
            </a:p>
          </p:txBody>
        </p:sp>
        <p:sp>
          <p:nvSpPr>
            <p:cNvPr id="42" name="Elipse 41">
              <a:extLst>
                <a:ext uri="{FF2B5EF4-FFF2-40B4-BE49-F238E27FC236}">
                  <a16:creationId xmlns:a16="http://schemas.microsoft.com/office/drawing/2014/main" id="{B819A0E5-E1A2-1934-9A3B-88506EFAFFE9}"/>
                </a:ext>
              </a:extLst>
            </p:cNvPr>
            <p:cNvSpPr/>
            <p:nvPr/>
          </p:nvSpPr>
          <p:spPr>
            <a:xfrm>
              <a:off x="1714071" y="3969653"/>
              <a:ext cx="180000" cy="180000"/>
            </a:xfrm>
            <a:prstGeom prst="ellips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42900"/>
              <a:endParaRPr lang="pt-BR" sz="900">
                <a:solidFill>
                  <a:prstClr val="black"/>
                </a:solidFill>
                <a:latin typeface="Calibri"/>
              </a:endParaRPr>
            </a:p>
          </p:txBody>
        </p:sp>
      </p:grpSp>
      <p:grpSp>
        <p:nvGrpSpPr>
          <p:cNvPr id="43" name="Agrupar 42">
            <a:extLst>
              <a:ext uri="{FF2B5EF4-FFF2-40B4-BE49-F238E27FC236}">
                <a16:creationId xmlns:a16="http://schemas.microsoft.com/office/drawing/2014/main" id="{80287B23-39F1-AD0D-1F46-50A4DDCCCC40}"/>
              </a:ext>
            </a:extLst>
          </p:cNvPr>
          <p:cNvGrpSpPr/>
          <p:nvPr/>
        </p:nvGrpSpPr>
        <p:grpSpPr>
          <a:xfrm>
            <a:off x="4466728" y="1034416"/>
            <a:ext cx="1787029" cy="784830"/>
            <a:chOff x="5939268" y="1236240"/>
            <a:chExt cx="2250729" cy="1046439"/>
          </a:xfrm>
        </p:grpSpPr>
        <p:sp>
          <p:nvSpPr>
            <p:cNvPr id="44" name="CaixaDeTexto 43">
              <a:extLst>
                <a:ext uri="{FF2B5EF4-FFF2-40B4-BE49-F238E27FC236}">
                  <a16:creationId xmlns:a16="http://schemas.microsoft.com/office/drawing/2014/main" id="{52F733C8-123E-7B92-B62B-0909E76D1FA1}"/>
                </a:ext>
              </a:extLst>
            </p:cNvPr>
            <p:cNvSpPr txBox="1"/>
            <p:nvPr/>
          </p:nvSpPr>
          <p:spPr>
            <a:xfrm>
              <a:off x="5939268" y="1236240"/>
              <a:ext cx="2250729" cy="1046439"/>
            </a:xfrm>
            <a:prstGeom prst="rect">
              <a:avLst/>
            </a:prstGeom>
            <a:noFill/>
            <a:ln>
              <a:noFill/>
            </a:ln>
          </p:spPr>
          <p:txBody>
            <a:bodyPr wrap="square">
              <a:spAutoFit/>
            </a:bodyPr>
            <a:lstStyle>
              <a:defPPr>
                <a:defRPr lang="pt-BR"/>
              </a:defPPr>
              <a:lvl1pPr>
                <a:defRPr sz="1400">
                  <a:solidFill>
                    <a:schemeClr val="bg1">
                      <a:lumMod val="95000"/>
                    </a:schemeClr>
                  </a:solidFill>
                  <a:latin typeface="Arial" panose="020B0604020202020204" pitchFamily="34" charset="0"/>
                  <a:cs typeface="Arial" panose="020B0604020202020204" pitchFamily="34" charset="0"/>
                </a:defRPr>
              </a:lvl1pPr>
            </a:lstStyle>
            <a:p>
              <a:pPr defTabSz="342900"/>
              <a:r>
                <a:rPr lang="pt-BR" sz="1125">
                  <a:solidFill>
                    <a:prstClr val="black"/>
                  </a:solidFill>
                </a:rPr>
                <a:t>     </a:t>
              </a:r>
              <a:r>
                <a:rPr lang="en-US" sz="1125">
                  <a:solidFill>
                    <a:prstClr val="black"/>
                  </a:solidFill>
                </a:rPr>
                <a:t>Technological development of metering and review of tariff design.</a:t>
              </a:r>
              <a:endParaRPr lang="pt-BR" sz="1125">
                <a:solidFill>
                  <a:prstClr val="black"/>
                </a:solidFill>
              </a:endParaRPr>
            </a:p>
          </p:txBody>
        </p:sp>
        <p:sp>
          <p:nvSpPr>
            <p:cNvPr id="45" name="Elipse 44">
              <a:extLst>
                <a:ext uri="{FF2B5EF4-FFF2-40B4-BE49-F238E27FC236}">
                  <a16:creationId xmlns:a16="http://schemas.microsoft.com/office/drawing/2014/main" id="{276D8DA5-868D-6597-16A7-196EDE0A38AA}"/>
                </a:ext>
              </a:extLst>
            </p:cNvPr>
            <p:cNvSpPr/>
            <p:nvPr/>
          </p:nvSpPr>
          <p:spPr>
            <a:xfrm>
              <a:off x="6049706" y="1312947"/>
              <a:ext cx="180000" cy="180000"/>
            </a:xfrm>
            <a:prstGeom prst="ellipse">
              <a:avLst/>
            </a:prstGeom>
            <a:solidFill>
              <a:srgbClr val="ED7D31">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42900"/>
              <a:endParaRPr lang="pt-BR" sz="900">
                <a:solidFill>
                  <a:prstClr val="black"/>
                </a:solidFill>
                <a:latin typeface="Calibri"/>
              </a:endParaRPr>
            </a:p>
          </p:txBody>
        </p:sp>
      </p:grpSp>
      <p:grpSp>
        <p:nvGrpSpPr>
          <p:cNvPr id="46" name="Agrupar 45">
            <a:extLst>
              <a:ext uri="{FF2B5EF4-FFF2-40B4-BE49-F238E27FC236}">
                <a16:creationId xmlns:a16="http://schemas.microsoft.com/office/drawing/2014/main" id="{23B54471-436A-EB27-9E8C-F7FECCD6D9B0}"/>
              </a:ext>
            </a:extLst>
          </p:cNvPr>
          <p:cNvGrpSpPr/>
          <p:nvPr/>
        </p:nvGrpSpPr>
        <p:grpSpPr>
          <a:xfrm>
            <a:off x="944110" y="1708863"/>
            <a:ext cx="2571410" cy="611706"/>
            <a:chOff x="1621411" y="2235355"/>
            <a:chExt cx="3428547" cy="815607"/>
          </a:xfrm>
        </p:grpSpPr>
        <p:sp>
          <p:nvSpPr>
            <p:cNvPr id="47" name="CaixaDeTexto 46">
              <a:extLst>
                <a:ext uri="{FF2B5EF4-FFF2-40B4-BE49-F238E27FC236}">
                  <a16:creationId xmlns:a16="http://schemas.microsoft.com/office/drawing/2014/main" id="{6A11667F-B39E-FC85-3430-91BD00B99AA9}"/>
                </a:ext>
              </a:extLst>
            </p:cNvPr>
            <p:cNvSpPr txBox="1"/>
            <p:nvPr/>
          </p:nvSpPr>
          <p:spPr>
            <a:xfrm>
              <a:off x="1621411" y="2235355"/>
              <a:ext cx="3428547" cy="815607"/>
            </a:xfrm>
            <a:prstGeom prst="rect">
              <a:avLst/>
            </a:prstGeom>
            <a:noFill/>
            <a:ln>
              <a:noFill/>
            </a:ln>
          </p:spPr>
          <p:txBody>
            <a:bodyPr wrap="square">
              <a:spAutoFit/>
            </a:bodyPr>
            <a:lstStyle>
              <a:defPPr>
                <a:defRPr lang="pt-BR"/>
              </a:defPPr>
              <a:lvl1pPr>
                <a:defRPr sz="1200">
                  <a:solidFill>
                    <a:schemeClr val="bg1">
                      <a:lumMod val="95000"/>
                    </a:schemeClr>
                  </a:solidFill>
                  <a:latin typeface="Arial" panose="020B0604020202020204" pitchFamily="34" charset="0"/>
                  <a:cs typeface="Arial" panose="020B0604020202020204" pitchFamily="34" charset="0"/>
                </a:defRPr>
              </a:lvl1pPr>
            </a:lstStyle>
            <a:p>
              <a:pPr defTabSz="342900"/>
              <a:r>
                <a:rPr lang="pt-BR" sz="1125">
                  <a:solidFill>
                    <a:prstClr val="black"/>
                  </a:solidFill>
                </a:rPr>
                <a:t>     Regulation of technologies and programs that can contribute to increased grid flexibility. </a:t>
              </a:r>
            </a:p>
          </p:txBody>
        </p:sp>
        <p:sp>
          <p:nvSpPr>
            <p:cNvPr id="48" name="Elipse 47">
              <a:extLst>
                <a:ext uri="{FF2B5EF4-FFF2-40B4-BE49-F238E27FC236}">
                  <a16:creationId xmlns:a16="http://schemas.microsoft.com/office/drawing/2014/main" id="{4757AAC7-830F-E304-6593-B67968FF88E5}"/>
                </a:ext>
              </a:extLst>
            </p:cNvPr>
            <p:cNvSpPr/>
            <p:nvPr/>
          </p:nvSpPr>
          <p:spPr>
            <a:xfrm>
              <a:off x="1742692" y="2310959"/>
              <a:ext cx="180000" cy="180000"/>
            </a:xfrm>
            <a:prstGeom prst="ellipse">
              <a:avLst/>
            </a:prstGeom>
            <a:solidFill>
              <a:srgbClr val="ED7D31">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42900"/>
              <a:endParaRPr lang="pt-BR" sz="900">
                <a:solidFill>
                  <a:prstClr val="black"/>
                </a:solidFill>
                <a:latin typeface="Calibri"/>
              </a:endParaRPr>
            </a:p>
          </p:txBody>
        </p:sp>
      </p:grpSp>
      <p:grpSp>
        <p:nvGrpSpPr>
          <p:cNvPr id="49" name="Agrupar 48">
            <a:extLst>
              <a:ext uri="{FF2B5EF4-FFF2-40B4-BE49-F238E27FC236}">
                <a16:creationId xmlns:a16="http://schemas.microsoft.com/office/drawing/2014/main" id="{F6544C3A-30F6-FC7C-7CF1-FAF58446A5AC}"/>
              </a:ext>
            </a:extLst>
          </p:cNvPr>
          <p:cNvGrpSpPr/>
          <p:nvPr/>
        </p:nvGrpSpPr>
        <p:grpSpPr>
          <a:xfrm>
            <a:off x="943315" y="3479173"/>
            <a:ext cx="2763259" cy="611706"/>
            <a:chOff x="1582224" y="5124778"/>
            <a:chExt cx="3684345" cy="815607"/>
          </a:xfrm>
        </p:grpSpPr>
        <p:sp>
          <p:nvSpPr>
            <p:cNvPr id="50" name="CaixaDeTexto 49">
              <a:extLst>
                <a:ext uri="{FF2B5EF4-FFF2-40B4-BE49-F238E27FC236}">
                  <a16:creationId xmlns:a16="http://schemas.microsoft.com/office/drawing/2014/main" id="{D03FDE77-CDCD-6BF0-9945-E99C4D242D95}"/>
                </a:ext>
              </a:extLst>
            </p:cNvPr>
            <p:cNvSpPr txBox="1"/>
            <p:nvPr/>
          </p:nvSpPr>
          <p:spPr>
            <a:xfrm>
              <a:off x="1582224" y="5124778"/>
              <a:ext cx="3684345" cy="815607"/>
            </a:xfrm>
            <a:prstGeom prst="rect">
              <a:avLst/>
            </a:prstGeom>
            <a:noFill/>
            <a:ln>
              <a:noFill/>
            </a:ln>
          </p:spPr>
          <p:txBody>
            <a:bodyPr wrap="square">
              <a:spAutoFit/>
            </a:bodyPr>
            <a:lstStyle>
              <a:defPPr>
                <a:defRPr lang="pt-BR"/>
              </a:defPPr>
              <a:lvl1pPr>
                <a:defRPr sz="1200">
                  <a:solidFill>
                    <a:schemeClr val="bg1">
                      <a:lumMod val="95000"/>
                    </a:schemeClr>
                  </a:solidFill>
                  <a:latin typeface="Arial" panose="020B0604020202020204" pitchFamily="34" charset="0"/>
                  <a:cs typeface="Arial" panose="020B0604020202020204" pitchFamily="34" charset="0"/>
                </a:defRPr>
              </a:lvl1pPr>
            </a:lstStyle>
            <a:p>
              <a:pPr defTabSz="342900"/>
              <a:r>
                <a:rPr lang="pt-BR" sz="1125">
                  <a:solidFill>
                    <a:prstClr val="black"/>
                  </a:solidFill>
                </a:rPr>
                <a:t>     Improvements in the demand response and energy efficiency programs.</a:t>
              </a:r>
            </a:p>
          </p:txBody>
        </p:sp>
        <p:sp>
          <p:nvSpPr>
            <p:cNvPr id="51" name="Elipse 50">
              <a:extLst>
                <a:ext uri="{FF2B5EF4-FFF2-40B4-BE49-F238E27FC236}">
                  <a16:creationId xmlns:a16="http://schemas.microsoft.com/office/drawing/2014/main" id="{854D1804-FF43-8C1C-B72C-49850D37A64C}"/>
                </a:ext>
              </a:extLst>
            </p:cNvPr>
            <p:cNvSpPr/>
            <p:nvPr/>
          </p:nvSpPr>
          <p:spPr>
            <a:xfrm>
              <a:off x="1701578" y="5179951"/>
              <a:ext cx="180000" cy="180000"/>
            </a:xfrm>
            <a:prstGeom prst="ellipse">
              <a:avLst/>
            </a:prstGeom>
            <a:solidFill>
              <a:srgbClr val="ED7D31">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42900"/>
              <a:endParaRPr lang="pt-BR" sz="900">
                <a:solidFill>
                  <a:prstClr val="black"/>
                </a:solidFill>
                <a:latin typeface="Calibri"/>
              </a:endParaRPr>
            </a:p>
          </p:txBody>
        </p:sp>
      </p:grpSp>
      <p:grpSp>
        <p:nvGrpSpPr>
          <p:cNvPr id="52" name="Agrupar 51">
            <a:extLst>
              <a:ext uri="{FF2B5EF4-FFF2-40B4-BE49-F238E27FC236}">
                <a16:creationId xmlns:a16="http://schemas.microsoft.com/office/drawing/2014/main" id="{00B87E3C-68BD-9F1B-66B5-20C607AA46D2}"/>
              </a:ext>
            </a:extLst>
          </p:cNvPr>
          <p:cNvGrpSpPr/>
          <p:nvPr/>
        </p:nvGrpSpPr>
        <p:grpSpPr>
          <a:xfrm>
            <a:off x="4466728" y="1890337"/>
            <a:ext cx="1781718" cy="784830"/>
            <a:chOff x="6481853" y="2352133"/>
            <a:chExt cx="2250729" cy="1046439"/>
          </a:xfrm>
        </p:grpSpPr>
        <p:sp>
          <p:nvSpPr>
            <p:cNvPr id="53" name="CaixaDeTexto 52">
              <a:extLst>
                <a:ext uri="{FF2B5EF4-FFF2-40B4-BE49-F238E27FC236}">
                  <a16:creationId xmlns:a16="http://schemas.microsoft.com/office/drawing/2014/main" id="{FB8E05DF-9109-F889-0987-AB69E2D982A1}"/>
                </a:ext>
              </a:extLst>
            </p:cNvPr>
            <p:cNvSpPr txBox="1"/>
            <p:nvPr/>
          </p:nvSpPr>
          <p:spPr>
            <a:xfrm>
              <a:off x="6481853" y="2352133"/>
              <a:ext cx="2250729" cy="1046439"/>
            </a:xfrm>
            <a:prstGeom prst="rect">
              <a:avLst/>
            </a:prstGeom>
            <a:noFill/>
            <a:ln>
              <a:noFill/>
            </a:ln>
          </p:spPr>
          <p:txBody>
            <a:bodyPr wrap="square">
              <a:spAutoFit/>
            </a:bodyPr>
            <a:lstStyle>
              <a:defPPr>
                <a:defRPr lang="pt-BR"/>
              </a:defPPr>
              <a:lvl1pPr>
                <a:defRPr sz="1200">
                  <a:solidFill>
                    <a:schemeClr val="bg1">
                      <a:lumMod val="95000"/>
                    </a:schemeClr>
                  </a:solidFill>
                  <a:latin typeface="Arial" panose="020B0604020202020204" pitchFamily="34" charset="0"/>
                  <a:cs typeface="Arial" panose="020B0604020202020204" pitchFamily="34" charset="0"/>
                </a:defRPr>
              </a:lvl1pPr>
            </a:lstStyle>
            <a:p>
              <a:pPr defTabSz="342900"/>
              <a:r>
                <a:rPr lang="en-US" sz="1125">
                  <a:solidFill>
                    <a:prstClr val="black"/>
                  </a:solidFill>
                </a:rPr>
                <a:t>     Mapping of operational challenges that limit grid flexibility.</a:t>
              </a:r>
            </a:p>
            <a:p>
              <a:pPr defTabSz="342900"/>
              <a:endParaRPr lang="pt-BR" sz="1125">
                <a:solidFill>
                  <a:prstClr val="black"/>
                </a:solidFill>
              </a:endParaRPr>
            </a:p>
          </p:txBody>
        </p:sp>
        <p:sp>
          <p:nvSpPr>
            <p:cNvPr id="54" name="Elipse 53">
              <a:extLst>
                <a:ext uri="{FF2B5EF4-FFF2-40B4-BE49-F238E27FC236}">
                  <a16:creationId xmlns:a16="http://schemas.microsoft.com/office/drawing/2014/main" id="{9565B338-C51A-9F54-3C76-E7C7864196E5}"/>
                </a:ext>
              </a:extLst>
            </p:cNvPr>
            <p:cNvSpPr/>
            <p:nvPr/>
          </p:nvSpPr>
          <p:spPr>
            <a:xfrm>
              <a:off x="6577579" y="2409344"/>
              <a:ext cx="180000" cy="180000"/>
            </a:xfrm>
            <a:prstGeom prst="ellipse">
              <a:avLst/>
            </a:prstGeom>
            <a:solidFill>
              <a:srgbClr val="B4C7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42900"/>
              <a:endParaRPr lang="pt-BR" sz="900">
                <a:solidFill>
                  <a:prstClr val="black"/>
                </a:solidFill>
                <a:latin typeface="Calibri"/>
              </a:endParaRPr>
            </a:p>
          </p:txBody>
        </p:sp>
      </p:grpSp>
    </p:spTree>
    <p:extLst>
      <p:ext uri="{BB962C8B-B14F-4D97-AF65-F5344CB8AC3E}">
        <p14:creationId xmlns:p14="http://schemas.microsoft.com/office/powerpoint/2010/main" val="61021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500"/>
                                        <p:tgtEl>
                                          <p:spTgt spid="40"/>
                                        </p:tgtEl>
                                      </p:cBhvr>
                                    </p:animEffect>
                                  </p:childTnLst>
                                </p:cTn>
                              </p:par>
                              <p:par>
                                <p:cTn id="11" presetID="10"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par>
                                <p:cTn id="14" presetID="10" presetClass="entr" presetSubtype="0"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500"/>
                                        <p:tgtEl>
                                          <p:spTgt spid="31"/>
                                        </p:tgtEl>
                                      </p:cBhvr>
                                    </p:animEffect>
                                  </p:childTnLst>
                                </p:cTn>
                              </p:par>
                              <p:par>
                                <p:cTn id="17" presetID="10" presetClass="entr" presetSubtype="0"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9"/>
                                        </p:tgtEl>
                                        <p:attrNameLst>
                                          <p:attrName>style.visibility</p:attrName>
                                        </p:attrNameLst>
                                      </p:cBhvr>
                                      <p:to>
                                        <p:strVal val="visible"/>
                                      </p:to>
                                    </p:set>
                                    <p:animEffect transition="in" filter="fade">
                                      <p:cBhvr>
                                        <p:cTn id="24" dur="500"/>
                                        <p:tgtEl>
                                          <p:spTgt spid="49"/>
                                        </p:tgtEl>
                                      </p:cBhvr>
                                    </p:animEffect>
                                  </p:childTnLst>
                                </p:cTn>
                              </p:par>
                              <p:par>
                                <p:cTn id="25" presetID="10"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0" presetClass="entr" presetSubtype="0" fill="hold" nodeType="with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fade">
                                      <p:cBhvr>
                                        <p:cTn id="30" dur="500"/>
                                        <p:tgtEl>
                                          <p:spTgt spid="43"/>
                                        </p:tgtEl>
                                      </p:cBhvr>
                                    </p:animEffect>
                                  </p:childTnLst>
                                </p:cTn>
                              </p:par>
                              <p:par>
                                <p:cTn id="31" presetID="10" presetClass="entr" presetSubtype="0"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500"/>
                                        <p:tgtEl>
                                          <p:spTgt spid="25"/>
                                        </p:tgtEl>
                                      </p:cBhvr>
                                    </p:animEffect>
                                  </p:childTnLst>
                                </p:cTn>
                              </p:par>
                              <p:par>
                                <p:cTn id="34" presetID="10" presetClass="entr" presetSubtype="0"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par>
                                <p:cTn id="37" presetID="10" presetClass="entr" presetSubtype="0" fill="hold" nodeType="with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fade">
                                      <p:cBhvr>
                                        <p:cTn id="39"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3">
            <a:extLst>
              <a:ext uri="{FF2B5EF4-FFF2-40B4-BE49-F238E27FC236}">
                <a16:creationId xmlns:a16="http://schemas.microsoft.com/office/drawing/2014/main" id="{00399D18-666A-7D08-5C5E-FCFC164F5490}"/>
              </a:ext>
            </a:extLst>
          </p:cNvPr>
          <p:cNvSpPr>
            <a:spLocks noGrp="1"/>
          </p:cNvSpPr>
          <p:nvPr>
            <p:ph sz="quarter" idx="10"/>
          </p:nvPr>
        </p:nvSpPr>
        <p:spPr>
          <a:xfrm>
            <a:off x="111685" y="453938"/>
            <a:ext cx="8446019" cy="383474"/>
          </a:xfrm>
        </p:spPr>
        <p:txBody>
          <a:bodyPr lIns="68580" tIns="34290" rIns="68580" bIns="34290" anchor="t"/>
          <a:lstStyle/>
          <a:p>
            <a:r>
              <a:rPr lang="en-US">
                <a:latin typeface="Avenir LT Std 65 Medium"/>
              </a:rPr>
              <a:t>Operating Hydropower Reservoirs in a Variable Renewable Context</a:t>
            </a:r>
          </a:p>
        </p:txBody>
      </p:sp>
      <p:sp>
        <p:nvSpPr>
          <p:cNvPr id="4" name="Rectangle 3">
            <a:extLst>
              <a:ext uri="{FF2B5EF4-FFF2-40B4-BE49-F238E27FC236}">
                <a16:creationId xmlns:a16="http://schemas.microsoft.com/office/drawing/2014/main" id="{D83093B9-16FE-6032-0261-B15CC3AAE7A2}"/>
              </a:ext>
            </a:extLst>
          </p:cNvPr>
          <p:cNvSpPr/>
          <p:nvPr/>
        </p:nvSpPr>
        <p:spPr>
          <a:xfrm>
            <a:off x="111684" y="80792"/>
            <a:ext cx="4221348" cy="262343"/>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342900"/>
            <a:r>
              <a:rPr lang="en-US" sz="1350">
                <a:solidFill>
                  <a:prstClr val="white"/>
                </a:solidFill>
                <a:latin typeface="Calibri"/>
              </a:rPr>
              <a:t>Action Plan for Power Sector Decarbonization: Operating</a:t>
            </a:r>
          </a:p>
        </p:txBody>
      </p:sp>
      <p:pic>
        <p:nvPicPr>
          <p:cNvPr id="3" name="Imagem 2" descr="Desenho de uma pessoa&#10;&#10;Descrição gerada automaticamente com confiança média">
            <a:extLst>
              <a:ext uri="{FF2B5EF4-FFF2-40B4-BE49-F238E27FC236}">
                <a16:creationId xmlns:a16="http://schemas.microsoft.com/office/drawing/2014/main" id="{3256BEB8-D07E-6158-BDED-E2D468C78501}"/>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6441" r="22686"/>
          <a:stretch/>
        </p:blipFill>
        <p:spPr>
          <a:xfrm>
            <a:off x="62639" y="1967191"/>
            <a:ext cx="382553" cy="751973"/>
          </a:xfrm>
          <a:prstGeom prst="rect">
            <a:avLst/>
          </a:prstGeom>
        </p:spPr>
      </p:pic>
      <p:sp>
        <p:nvSpPr>
          <p:cNvPr id="5" name="CaixaDeTexto 4">
            <a:extLst>
              <a:ext uri="{FF2B5EF4-FFF2-40B4-BE49-F238E27FC236}">
                <a16:creationId xmlns:a16="http://schemas.microsoft.com/office/drawing/2014/main" id="{D6754134-5EF1-73C8-0BDD-88B6EEB006A0}"/>
              </a:ext>
            </a:extLst>
          </p:cNvPr>
          <p:cNvSpPr txBox="1"/>
          <p:nvPr/>
        </p:nvSpPr>
        <p:spPr>
          <a:xfrm>
            <a:off x="351890" y="1500640"/>
            <a:ext cx="2064591" cy="1454244"/>
          </a:xfrm>
          <a:prstGeom prst="rect">
            <a:avLst/>
          </a:prstGeom>
          <a:noFill/>
        </p:spPr>
        <p:txBody>
          <a:bodyPr wrap="square" lIns="68580" tIns="34290" rIns="68580" bIns="34290" rtlCol="0" anchor="t">
            <a:spAutoFit/>
          </a:bodyPr>
          <a:lstStyle/>
          <a:p>
            <a:pPr algn="ctr" defTabSz="342900"/>
            <a:r>
              <a:rPr lang="pt-BR" sz="1500" b="1">
                <a:solidFill>
                  <a:srgbClr val="C0504D">
                    <a:lumMod val="75000"/>
                  </a:srgbClr>
                </a:solidFill>
                <a:latin typeface="Arial"/>
                <a:ea typeface="ADLaM Display"/>
                <a:cs typeface="Arial"/>
              </a:rPr>
              <a:t>What is the role of hydropower plants (especially those with large reservoirs) in a more variable renewable system?</a:t>
            </a:r>
          </a:p>
        </p:txBody>
      </p:sp>
      <p:graphicFrame>
        <p:nvGraphicFramePr>
          <p:cNvPr id="6" name="Diagrama 5">
            <a:extLst>
              <a:ext uri="{FF2B5EF4-FFF2-40B4-BE49-F238E27FC236}">
                <a16:creationId xmlns:a16="http://schemas.microsoft.com/office/drawing/2014/main" id="{9DAF2FFC-74D1-A778-3596-B04D52B5BB8F}"/>
              </a:ext>
            </a:extLst>
          </p:cNvPr>
          <p:cNvGraphicFramePr/>
          <p:nvPr/>
        </p:nvGraphicFramePr>
        <p:xfrm>
          <a:off x="2752189" y="616512"/>
          <a:ext cx="6139017" cy="398903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 name="Imagem 6">
            <a:extLst>
              <a:ext uri="{FF2B5EF4-FFF2-40B4-BE49-F238E27FC236}">
                <a16:creationId xmlns:a16="http://schemas.microsoft.com/office/drawing/2014/main" id="{0BCDED5A-6ACB-C914-53B8-52CED147F563}"/>
              </a:ext>
            </a:extLst>
          </p:cNvPr>
          <p:cNvPicPr>
            <a:picLocks noChangeAspect="1"/>
          </p:cNvPicPr>
          <p:nvPr/>
        </p:nvPicPr>
        <p:blipFill>
          <a:blip r:embed="rId10" cstate="print">
            <a:lum bright="70000" contrast="-70000"/>
            <a:extLst>
              <a:ext uri="{28A0092B-C50C-407E-A947-70E740481C1C}">
                <a14:useLocalDpi xmlns:a14="http://schemas.microsoft.com/office/drawing/2010/main" val="0"/>
              </a:ext>
            </a:extLst>
          </a:blip>
          <a:stretch>
            <a:fillRect/>
          </a:stretch>
        </p:blipFill>
        <p:spPr>
          <a:xfrm>
            <a:off x="3357229" y="1117331"/>
            <a:ext cx="539617" cy="539617"/>
          </a:xfrm>
          <a:prstGeom prst="rect">
            <a:avLst/>
          </a:prstGeom>
        </p:spPr>
      </p:pic>
      <p:pic>
        <p:nvPicPr>
          <p:cNvPr id="9" name="Imagem 8">
            <a:extLst>
              <a:ext uri="{FF2B5EF4-FFF2-40B4-BE49-F238E27FC236}">
                <a16:creationId xmlns:a16="http://schemas.microsoft.com/office/drawing/2014/main" id="{C0E954AC-110D-B4B8-0AA0-2B3A5FCF960F}"/>
              </a:ext>
            </a:extLst>
          </p:cNvPr>
          <p:cNvPicPr>
            <a:picLocks noChangeAspect="1"/>
          </p:cNvPicPr>
          <p:nvPr/>
        </p:nvPicPr>
        <p:blipFill>
          <a:blip r:embed="rId11" cstate="print">
            <a:lum bright="70000" contrast="-70000"/>
            <a:extLst>
              <a:ext uri="{28A0092B-C50C-407E-A947-70E740481C1C}">
                <a14:useLocalDpi xmlns:a14="http://schemas.microsoft.com/office/drawing/2010/main" val="0"/>
              </a:ext>
            </a:extLst>
          </a:blip>
          <a:stretch>
            <a:fillRect/>
          </a:stretch>
        </p:blipFill>
        <p:spPr>
          <a:xfrm>
            <a:off x="7795062" y="1069211"/>
            <a:ext cx="523658" cy="523658"/>
          </a:xfrm>
          <a:prstGeom prst="rect">
            <a:avLst/>
          </a:prstGeom>
        </p:spPr>
      </p:pic>
      <p:pic>
        <p:nvPicPr>
          <p:cNvPr id="10" name="Imagem 9">
            <a:extLst>
              <a:ext uri="{FF2B5EF4-FFF2-40B4-BE49-F238E27FC236}">
                <a16:creationId xmlns:a16="http://schemas.microsoft.com/office/drawing/2014/main" id="{58E87578-F5D3-A0AB-5F03-CC27B75A711F}"/>
              </a:ext>
            </a:extLst>
          </p:cNvPr>
          <p:cNvPicPr>
            <a:picLocks noChangeAspect="1"/>
          </p:cNvPicPr>
          <p:nvPr/>
        </p:nvPicPr>
        <p:blipFill>
          <a:blip r:embed="rId12" cstate="print">
            <a:lum bright="70000" contrast="-70000"/>
            <a:extLst>
              <a:ext uri="{28A0092B-C50C-407E-A947-70E740481C1C}">
                <a14:useLocalDpi xmlns:a14="http://schemas.microsoft.com/office/drawing/2010/main" val="0"/>
              </a:ext>
            </a:extLst>
          </a:blip>
          <a:stretch>
            <a:fillRect/>
          </a:stretch>
        </p:blipFill>
        <p:spPr>
          <a:xfrm>
            <a:off x="5489840" y="3612340"/>
            <a:ext cx="426065" cy="426065"/>
          </a:xfrm>
          <a:prstGeom prst="rect">
            <a:avLst/>
          </a:prstGeom>
        </p:spPr>
      </p:pic>
    </p:spTree>
    <p:extLst>
      <p:ext uri="{BB962C8B-B14F-4D97-AF65-F5344CB8AC3E}">
        <p14:creationId xmlns:p14="http://schemas.microsoft.com/office/powerpoint/2010/main" val="35413775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3">
            <a:extLst>
              <a:ext uri="{FF2B5EF4-FFF2-40B4-BE49-F238E27FC236}">
                <a16:creationId xmlns:a16="http://schemas.microsoft.com/office/drawing/2014/main" id="{00399D18-666A-7D08-5C5E-FCFC164F5490}"/>
              </a:ext>
            </a:extLst>
          </p:cNvPr>
          <p:cNvSpPr>
            <a:spLocks noGrp="1"/>
          </p:cNvSpPr>
          <p:nvPr>
            <p:ph sz="quarter" idx="10"/>
          </p:nvPr>
        </p:nvSpPr>
        <p:spPr>
          <a:xfrm>
            <a:off x="111685" y="453938"/>
            <a:ext cx="7186122" cy="383474"/>
          </a:xfrm>
        </p:spPr>
        <p:txBody>
          <a:bodyPr lIns="68580" tIns="34290" rIns="68580" bIns="34290" anchor="t"/>
          <a:lstStyle/>
          <a:p>
            <a:r>
              <a:rPr lang="en-US">
                <a:latin typeface="Avenir LT Std 65 Medium"/>
              </a:rPr>
              <a:t>Resilience Challenges in Specific Regions</a:t>
            </a:r>
          </a:p>
        </p:txBody>
      </p:sp>
      <p:sp>
        <p:nvSpPr>
          <p:cNvPr id="4" name="Rectangle 3">
            <a:extLst>
              <a:ext uri="{FF2B5EF4-FFF2-40B4-BE49-F238E27FC236}">
                <a16:creationId xmlns:a16="http://schemas.microsoft.com/office/drawing/2014/main" id="{D83093B9-16FE-6032-0261-B15CC3AAE7A2}"/>
              </a:ext>
            </a:extLst>
          </p:cNvPr>
          <p:cNvSpPr/>
          <p:nvPr/>
        </p:nvSpPr>
        <p:spPr>
          <a:xfrm>
            <a:off x="147854" y="80792"/>
            <a:ext cx="4221348" cy="262343"/>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342900"/>
            <a:r>
              <a:rPr lang="en-US" sz="1350">
                <a:solidFill>
                  <a:prstClr val="white"/>
                </a:solidFill>
                <a:latin typeface="Calibri"/>
              </a:rPr>
              <a:t>Action Plan for Power Sector Decarbonization: Operating</a:t>
            </a:r>
          </a:p>
        </p:txBody>
      </p:sp>
      <p:grpSp>
        <p:nvGrpSpPr>
          <p:cNvPr id="3" name="Agrupar 2">
            <a:extLst>
              <a:ext uri="{FF2B5EF4-FFF2-40B4-BE49-F238E27FC236}">
                <a16:creationId xmlns:a16="http://schemas.microsoft.com/office/drawing/2014/main" id="{81CC16D7-031E-8B03-3C54-8CE70A3B91A7}"/>
              </a:ext>
            </a:extLst>
          </p:cNvPr>
          <p:cNvGrpSpPr/>
          <p:nvPr/>
        </p:nvGrpSpPr>
        <p:grpSpPr>
          <a:xfrm>
            <a:off x="4708699" y="1143013"/>
            <a:ext cx="3967158" cy="747540"/>
            <a:chOff x="4666021" y="1381023"/>
            <a:chExt cx="7512727" cy="748873"/>
          </a:xfrm>
        </p:grpSpPr>
        <p:sp>
          <p:nvSpPr>
            <p:cNvPr id="5" name="Retângulo 4">
              <a:extLst>
                <a:ext uri="{FF2B5EF4-FFF2-40B4-BE49-F238E27FC236}">
                  <a16:creationId xmlns:a16="http://schemas.microsoft.com/office/drawing/2014/main" id="{56247EC7-5105-992F-62F3-97FA71C8213E}"/>
                </a:ext>
              </a:extLst>
            </p:cNvPr>
            <p:cNvSpPr/>
            <p:nvPr/>
          </p:nvSpPr>
          <p:spPr>
            <a:xfrm>
              <a:off x="4666022" y="1409896"/>
              <a:ext cx="7512726" cy="720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42900"/>
              <a:endParaRPr lang="pt-BR" sz="1200">
                <a:solidFill>
                  <a:prstClr val="white"/>
                </a:solidFill>
                <a:latin typeface="Calibri"/>
              </a:endParaRPr>
            </a:p>
          </p:txBody>
        </p:sp>
        <p:sp>
          <p:nvSpPr>
            <p:cNvPr id="6" name="CaixaDeTexto 5">
              <a:extLst>
                <a:ext uri="{FF2B5EF4-FFF2-40B4-BE49-F238E27FC236}">
                  <a16:creationId xmlns:a16="http://schemas.microsoft.com/office/drawing/2014/main" id="{AE2A55C6-B4AF-38F2-E453-016094570A55}"/>
                </a:ext>
              </a:extLst>
            </p:cNvPr>
            <p:cNvSpPr txBox="1"/>
            <p:nvPr/>
          </p:nvSpPr>
          <p:spPr>
            <a:xfrm>
              <a:off x="4795221" y="1381023"/>
              <a:ext cx="7089232" cy="716857"/>
            </a:xfrm>
            <a:prstGeom prst="rect">
              <a:avLst/>
            </a:prstGeom>
            <a:noFill/>
          </p:spPr>
          <p:txBody>
            <a:bodyPr wrap="square" rtlCol="0" anchor="ctr">
              <a:spAutoFit/>
            </a:bodyPr>
            <a:lstStyle/>
            <a:p>
              <a:pPr algn="ctr" defTabSz="342900"/>
              <a:r>
                <a:rPr lang="en-US" sz="1350">
                  <a:solidFill>
                    <a:prstClr val="black"/>
                  </a:solidFill>
                  <a:latin typeface="Calibri"/>
                </a:rPr>
                <a:t>Assess</a:t>
              </a:r>
              <a:r>
                <a:rPr lang="en-US" sz="1350" b="1">
                  <a:solidFill>
                    <a:prstClr val="black"/>
                  </a:solidFill>
                  <a:latin typeface="Calibri"/>
                </a:rPr>
                <a:t> </a:t>
              </a:r>
              <a:r>
                <a:rPr lang="en-US" sz="1350">
                  <a:solidFill>
                    <a:prstClr val="black"/>
                  </a:solidFill>
                  <a:latin typeface="Calibri"/>
                </a:rPr>
                <a:t>critical scenarios and propose solutions for the resilience of the electric system in the face of extreme climate events.</a:t>
              </a:r>
              <a:endParaRPr lang="pt-BR" sz="1350">
                <a:solidFill>
                  <a:prstClr val="black"/>
                </a:solidFill>
                <a:latin typeface="Calibri"/>
              </a:endParaRPr>
            </a:p>
          </p:txBody>
        </p:sp>
        <p:sp>
          <p:nvSpPr>
            <p:cNvPr id="7" name="Retângulo 6">
              <a:extLst>
                <a:ext uri="{FF2B5EF4-FFF2-40B4-BE49-F238E27FC236}">
                  <a16:creationId xmlns:a16="http://schemas.microsoft.com/office/drawing/2014/main" id="{D1304EE5-7297-21CB-D9B6-C6AAFA8AC312}"/>
                </a:ext>
              </a:extLst>
            </p:cNvPr>
            <p:cNvSpPr/>
            <p:nvPr/>
          </p:nvSpPr>
          <p:spPr>
            <a:xfrm>
              <a:off x="4666021" y="1409896"/>
              <a:ext cx="129201" cy="72000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42900"/>
              <a:r>
                <a:rPr lang="pt-BR" sz="1200">
                  <a:solidFill>
                    <a:prstClr val="white"/>
                  </a:solidFill>
                  <a:latin typeface="Calibri"/>
                </a:rPr>
                <a:t> </a:t>
              </a:r>
            </a:p>
          </p:txBody>
        </p:sp>
      </p:grpSp>
      <p:grpSp>
        <p:nvGrpSpPr>
          <p:cNvPr id="9" name="Agrupar 8">
            <a:extLst>
              <a:ext uri="{FF2B5EF4-FFF2-40B4-BE49-F238E27FC236}">
                <a16:creationId xmlns:a16="http://schemas.microsoft.com/office/drawing/2014/main" id="{D9E886FF-E4BA-BEB9-3F14-4FD1B125E339}"/>
              </a:ext>
            </a:extLst>
          </p:cNvPr>
          <p:cNvGrpSpPr/>
          <p:nvPr/>
        </p:nvGrpSpPr>
        <p:grpSpPr>
          <a:xfrm>
            <a:off x="4660007" y="1963944"/>
            <a:ext cx="4015852" cy="2497811"/>
            <a:chOff x="4767780" y="2410049"/>
            <a:chExt cx="7116675" cy="4144111"/>
          </a:xfrm>
        </p:grpSpPr>
        <p:graphicFrame>
          <p:nvGraphicFramePr>
            <p:cNvPr id="10" name="Diagrama 9">
              <a:extLst>
                <a:ext uri="{FF2B5EF4-FFF2-40B4-BE49-F238E27FC236}">
                  <a16:creationId xmlns:a16="http://schemas.microsoft.com/office/drawing/2014/main" id="{40605803-597C-7756-D31E-23D2A0384885}"/>
                </a:ext>
              </a:extLst>
            </p:cNvPr>
            <p:cNvGraphicFramePr/>
            <p:nvPr/>
          </p:nvGraphicFramePr>
          <p:xfrm>
            <a:off x="5112598" y="2410049"/>
            <a:ext cx="6771857" cy="41441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CaixaDeTexto 8">
              <a:extLst>
                <a:ext uri="{FF2B5EF4-FFF2-40B4-BE49-F238E27FC236}">
                  <a16:creationId xmlns:a16="http://schemas.microsoft.com/office/drawing/2014/main" id="{2295B3D3-E654-C049-EAF0-979C2CC123CD}"/>
                </a:ext>
              </a:extLst>
            </p:cNvPr>
            <p:cNvSpPr txBox="1"/>
            <p:nvPr/>
          </p:nvSpPr>
          <p:spPr>
            <a:xfrm rot="16200000">
              <a:off x="2982073" y="4195758"/>
              <a:ext cx="4144109" cy="572696"/>
            </a:xfrm>
            <a:prstGeom prst="rect">
              <a:avLst/>
            </a:prstGeom>
            <a:solidFill>
              <a:schemeClr val="accent3">
                <a:lumMod val="20000"/>
                <a:lumOff val="80000"/>
              </a:schemeClr>
            </a:solidFill>
          </p:spPr>
          <p:txBody>
            <a:bodyPr wrap="square" rtlCol="0">
              <a:spAutoFit/>
            </a:bodyPr>
            <a:lstStyle/>
            <a:p>
              <a:pPr algn="ctr" defTabSz="342900"/>
              <a:r>
                <a:rPr lang="pt-BR" sz="1500" b="1" i="1" err="1">
                  <a:solidFill>
                    <a:srgbClr val="1F497D"/>
                  </a:solidFill>
                  <a:latin typeface="Calibri"/>
                </a:rPr>
                <a:t>Scope</a:t>
              </a:r>
              <a:endParaRPr lang="pt-BR" sz="1500" b="1" i="1">
                <a:solidFill>
                  <a:srgbClr val="1F497D"/>
                </a:solidFill>
                <a:latin typeface="Calibri"/>
              </a:endParaRPr>
            </a:p>
          </p:txBody>
        </p:sp>
        <p:pic>
          <p:nvPicPr>
            <p:cNvPr id="13" name="Graphic 16" descr="Water outline">
              <a:extLst>
                <a:ext uri="{FF2B5EF4-FFF2-40B4-BE49-F238E27FC236}">
                  <a16:creationId xmlns:a16="http://schemas.microsoft.com/office/drawing/2014/main" id="{E7560643-A2EE-2059-D92F-1B752596A18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581687" y="2455165"/>
              <a:ext cx="648000" cy="648000"/>
            </a:xfrm>
            <a:prstGeom prst="rect">
              <a:avLst/>
            </a:prstGeom>
          </p:spPr>
        </p:pic>
        <p:pic>
          <p:nvPicPr>
            <p:cNvPr id="14" name="Graphic 19" descr="Decision chart outline">
              <a:extLst>
                <a:ext uri="{FF2B5EF4-FFF2-40B4-BE49-F238E27FC236}">
                  <a16:creationId xmlns:a16="http://schemas.microsoft.com/office/drawing/2014/main" id="{E6733DB3-8CDE-D7A3-A0A6-A78A4474435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585333" y="3279974"/>
              <a:ext cx="648000" cy="648000"/>
            </a:xfrm>
            <a:prstGeom prst="rect">
              <a:avLst/>
            </a:prstGeom>
          </p:spPr>
        </p:pic>
        <p:pic>
          <p:nvPicPr>
            <p:cNvPr id="15" name="Graphic 21" descr="Acquisition with solid fill">
              <a:extLst>
                <a:ext uri="{FF2B5EF4-FFF2-40B4-BE49-F238E27FC236}">
                  <a16:creationId xmlns:a16="http://schemas.microsoft.com/office/drawing/2014/main" id="{16A208A6-E41D-EFE8-D9D9-5AFF088592B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581687" y="5018055"/>
              <a:ext cx="648000" cy="648000"/>
            </a:xfrm>
            <a:prstGeom prst="rect">
              <a:avLst/>
            </a:prstGeom>
          </p:spPr>
        </p:pic>
        <p:pic>
          <p:nvPicPr>
            <p:cNvPr id="16" name="Graphic 23" descr="Route (Two Pins With A Path) with solid fill">
              <a:extLst>
                <a:ext uri="{FF2B5EF4-FFF2-40B4-BE49-F238E27FC236}">
                  <a16:creationId xmlns:a16="http://schemas.microsoft.com/office/drawing/2014/main" id="{9645998C-7512-AAEC-E52E-5515BBF9FF5B}"/>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634617" y="5795082"/>
              <a:ext cx="648000" cy="648000"/>
            </a:xfrm>
            <a:prstGeom prst="rect">
              <a:avLst/>
            </a:prstGeom>
          </p:spPr>
        </p:pic>
        <p:pic>
          <p:nvPicPr>
            <p:cNvPr id="17" name="Graphic 25" descr="Playbook outline">
              <a:extLst>
                <a:ext uri="{FF2B5EF4-FFF2-40B4-BE49-F238E27FC236}">
                  <a16:creationId xmlns:a16="http://schemas.microsoft.com/office/drawing/2014/main" id="{2B6F3532-8324-2BB7-4F17-B7A9DBE84E0D}"/>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581687" y="4158104"/>
              <a:ext cx="648000" cy="648000"/>
            </a:xfrm>
            <a:prstGeom prst="rect">
              <a:avLst/>
            </a:prstGeom>
          </p:spPr>
        </p:pic>
      </p:grpSp>
      <p:pic>
        <p:nvPicPr>
          <p:cNvPr id="18" name="Picture 2">
            <a:hlinkClick r:id="rId18"/>
            <a:extLst>
              <a:ext uri="{FF2B5EF4-FFF2-40B4-BE49-F238E27FC236}">
                <a16:creationId xmlns:a16="http://schemas.microsoft.com/office/drawing/2014/main" id="{16895595-F99B-8865-07BF-5ABE12A2E0ED}"/>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45556" y="2771261"/>
            <a:ext cx="1360764" cy="1919824"/>
          </a:xfrm>
          <a:prstGeom prst="rect">
            <a:avLst/>
          </a:prstGeom>
          <a:noFill/>
          <a:extLst>
            <a:ext uri="{909E8E84-426E-40DD-AFC4-6F175D3DCCD1}">
              <a14:hiddenFill xmlns:a14="http://schemas.microsoft.com/office/drawing/2010/main">
                <a:solidFill>
                  <a:srgbClr val="FFFFFF"/>
                </a:solidFill>
              </a14:hiddenFill>
            </a:ext>
          </a:extLst>
        </p:spPr>
      </p:pic>
      <p:sp>
        <p:nvSpPr>
          <p:cNvPr id="19" name="CaixaDeTexto 18">
            <a:extLst>
              <a:ext uri="{FF2B5EF4-FFF2-40B4-BE49-F238E27FC236}">
                <a16:creationId xmlns:a16="http://schemas.microsoft.com/office/drawing/2014/main" id="{9E0C02D8-FD16-12BD-FDC3-FB88BD6C789C}"/>
              </a:ext>
            </a:extLst>
          </p:cNvPr>
          <p:cNvSpPr txBox="1"/>
          <p:nvPr/>
        </p:nvSpPr>
        <p:spPr>
          <a:xfrm>
            <a:off x="1762325" y="3191235"/>
            <a:ext cx="2458095" cy="1146917"/>
          </a:xfrm>
          <a:prstGeom prst="rect">
            <a:avLst/>
          </a:prstGeom>
          <a:noFill/>
        </p:spPr>
        <p:txBody>
          <a:bodyPr wrap="square">
            <a:spAutoFit/>
          </a:bodyPr>
          <a:lstStyle/>
          <a:p>
            <a:pPr defTabSz="342900">
              <a:lnSpc>
                <a:spcPts val="2096"/>
              </a:lnSpc>
              <a:spcAft>
                <a:spcPts val="900"/>
              </a:spcAft>
            </a:pPr>
            <a:r>
              <a:rPr lang="en-US" sz="1350" b="1" i="1">
                <a:solidFill>
                  <a:srgbClr val="0D2A66"/>
                </a:solidFill>
                <a:latin typeface="Open Sans" panose="020B0606030504020204" pitchFamily="34" charset="0"/>
                <a:ea typeface="Open Sans" panose="020B0606030504020204" pitchFamily="34" charset="0"/>
                <a:cs typeface="Open Sans" panose="020B0606030504020204" pitchFamily="34" charset="0"/>
              </a:rPr>
              <a:t>Roadmap for Strengthening the Resilience of the Power Sector in Response to Climate Change </a:t>
            </a:r>
          </a:p>
        </p:txBody>
      </p:sp>
      <p:pic>
        <p:nvPicPr>
          <p:cNvPr id="20" name="Imagem 7">
            <a:extLst>
              <a:ext uri="{FF2B5EF4-FFF2-40B4-BE49-F238E27FC236}">
                <a16:creationId xmlns:a16="http://schemas.microsoft.com/office/drawing/2014/main" id="{22F89594-8638-F643-ADCA-CCA22FE8A424}"/>
              </a:ext>
            </a:extLst>
          </p:cNvPr>
          <p:cNvPicPr>
            <a:picLocks noChangeAspect="1"/>
          </p:cNvPicPr>
          <p:nvPr/>
        </p:nvPicPr>
        <p:blipFill>
          <a:blip r:embed="rId20"/>
          <a:stretch>
            <a:fillRect/>
          </a:stretch>
        </p:blipFill>
        <p:spPr>
          <a:xfrm>
            <a:off x="111683" y="948215"/>
            <a:ext cx="1816685" cy="1754041"/>
          </a:xfrm>
          <a:prstGeom prst="rect">
            <a:avLst/>
          </a:prstGeom>
        </p:spPr>
      </p:pic>
      <p:sp>
        <p:nvSpPr>
          <p:cNvPr id="21" name="Seta: para a Direita 20">
            <a:extLst>
              <a:ext uri="{FF2B5EF4-FFF2-40B4-BE49-F238E27FC236}">
                <a16:creationId xmlns:a16="http://schemas.microsoft.com/office/drawing/2014/main" id="{985E66B6-2293-A2D2-CAA6-068DE38DD685}"/>
              </a:ext>
            </a:extLst>
          </p:cNvPr>
          <p:cNvSpPr/>
          <p:nvPr/>
        </p:nvSpPr>
        <p:spPr>
          <a:xfrm>
            <a:off x="4116593" y="1422977"/>
            <a:ext cx="504927" cy="462332"/>
          </a:xfrm>
          <a:prstGeom prst="rightArrow">
            <a:avLst/>
          </a:prstGeom>
          <a:solidFill>
            <a:schemeClr val="accent1">
              <a:lumMod val="40000"/>
              <a:lumOff val="6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defTabSz="342900"/>
            <a:endParaRPr lang="pt-BR" sz="1350">
              <a:solidFill>
                <a:prstClr val="black"/>
              </a:solidFill>
              <a:latin typeface="Calibri"/>
            </a:endParaRPr>
          </a:p>
        </p:txBody>
      </p:sp>
      <p:sp>
        <p:nvSpPr>
          <p:cNvPr id="22" name="Seta: para a Direita 21">
            <a:extLst>
              <a:ext uri="{FF2B5EF4-FFF2-40B4-BE49-F238E27FC236}">
                <a16:creationId xmlns:a16="http://schemas.microsoft.com/office/drawing/2014/main" id="{08A7978D-F94D-84BD-F4B2-5D42DD0FEA07}"/>
              </a:ext>
            </a:extLst>
          </p:cNvPr>
          <p:cNvSpPr/>
          <p:nvPr/>
        </p:nvSpPr>
        <p:spPr>
          <a:xfrm rot="5400000">
            <a:off x="2507743" y="2641901"/>
            <a:ext cx="504927" cy="462332"/>
          </a:xfrm>
          <a:prstGeom prst="rightArrow">
            <a:avLst/>
          </a:prstGeom>
          <a:solidFill>
            <a:schemeClr val="accent1">
              <a:lumMod val="40000"/>
              <a:lumOff val="6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defTabSz="342900"/>
            <a:endParaRPr lang="pt-BR" sz="1350">
              <a:solidFill>
                <a:prstClr val="black"/>
              </a:solidFill>
              <a:latin typeface="Calibri"/>
            </a:endParaRPr>
          </a:p>
        </p:txBody>
      </p:sp>
      <p:sp>
        <p:nvSpPr>
          <p:cNvPr id="23" name="CaixaDeTexto 22">
            <a:extLst>
              <a:ext uri="{FF2B5EF4-FFF2-40B4-BE49-F238E27FC236}">
                <a16:creationId xmlns:a16="http://schemas.microsoft.com/office/drawing/2014/main" id="{723084DB-84FB-D19D-A2E6-A6F720914251}"/>
              </a:ext>
            </a:extLst>
          </p:cNvPr>
          <p:cNvSpPr txBox="1"/>
          <p:nvPr/>
        </p:nvSpPr>
        <p:spPr>
          <a:xfrm>
            <a:off x="5989478" y="859862"/>
            <a:ext cx="1551482" cy="369332"/>
          </a:xfrm>
          <a:prstGeom prst="rect">
            <a:avLst/>
          </a:prstGeom>
          <a:noFill/>
        </p:spPr>
        <p:txBody>
          <a:bodyPr wrap="square" rtlCol="0">
            <a:spAutoFit/>
          </a:bodyPr>
          <a:lstStyle/>
          <a:p>
            <a:pPr algn="ctr" defTabSz="342900"/>
            <a:r>
              <a:rPr lang="pt-BR" b="1" err="1">
                <a:solidFill>
                  <a:srgbClr val="1F497D"/>
                </a:solidFill>
                <a:latin typeface="Calibri"/>
              </a:rPr>
              <a:t>Action</a:t>
            </a:r>
            <a:r>
              <a:rPr lang="pt-BR" b="1">
                <a:solidFill>
                  <a:srgbClr val="1F497D"/>
                </a:solidFill>
                <a:latin typeface="Calibri"/>
              </a:rPr>
              <a:t> </a:t>
            </a:r>
            <a:r>
              <a:rPr lang="pt-BR" b="1" err="1">
                <a:solidFill>
                  <a:srgbClr val="1F497D"/>
                </a:solidFill>
                <a:latin typeface="Calibri"/>
              </a:rPr>
              <a:t>Plan</a:t>
            </a:r>
            <a:endParaRPr lang="pt-BR" b="1">
              <a:solidFill>
                <a:srgbClr val="1F497D"/>
              </a:solidFill>
              <a:latin typeface="Calibri"/>
            </a:endParaRPr>
          </a:p>
        </p:txBody>
      </p:sp>
      <p:sp>
        <p:nvSpPr>
          <p:cNvPr id="24" name="CaixaDeTexto 9">
            <a:extLst>
              <a:ext uri="{FF2B5EF4-FFF2-40B4-BE49-F238E27FC236}">
                <a16:creationId xmlns:a16="http://schemas.microsoft.com/office/drawing/2014/main" id="{64288BB6-F8EF-FEF8-7859-C6D1D0BAC62B}"/>
              </a:ext>
            </a:extLst>
          </p:cNvPr>
          <p:cNvSpPr txBox="1"/>
          <p:nvPr/>
        </p:nvSpPr>
        <p:spPr>
          <a:xfrm>
            <a:off x="1852839" y="927021"/>
            <a:ext cx="2188483" cy="1641475"/>
          </a:xfrm>
          <a:prstGeom prst="rect">
            <a:avLst/>
          </a:prstGeom>
          <a:noFill/>
        </p:spPr>
        <p:txBody>
          <a:bodyPr wrap="square">
            <a:spAutoFit/>
          </a:bodyPr>
          <a:lstStyle/>
          <a:p>
            <a:pPr defTabSz="342900">
              <a:spcBef>
                <a:spcPts val="450"/>
              </a:spcBef>
              <a:defRPr sz="1800"/>
            </a:pPr>
            <a:r>
              <a:rPr lang="en-US" sz="1050" b="1">
                <a:solidFill>
                  <a:srgbClr val="1F497D"/>
                </a:solidFill>
                <a:latin typeface="Calibri"/>
              </a:rPr>
              <a:t>Water scarcity in the North region in 2023:</a:t>
            </a:r>
            <a:endParaRPr lang="pt-BR" sz="1050" b="1">
              <a:solidFill>
                <a:srgbClr val="1F497D"/>
              </a:solidFill>
              <a:latin typeface="Calibri"/>
            </a:endParaRPr>
          </a:p>
          <a:p>
            <a:pPr marL="405000" lvl="1" indent="-257175" defTabSz="342900">
              <a:spcBef>
                <a:spcPts val="450"/>
              </a:spcBef>
              <a:buFont typeface="Courier New" panose="02070309020205020404" pitchFamily="49" charset="0"/>
              <a:buChar char="o"/>
              <a:defRPr sz="1800"/>
            </a:pPr>
            <a:r>
              <a:rPr lang="en-US" sz="900" b="1">
                <a:solidFill>
                  <a:srgbClr val="1F497D"/>
                </a:solidFill>
                <a:latin typeface="Calibri"/>
              </a:rPr>
              <a:t>Low inflows of the Madeira River</a:t>
            </a:r>
          </a:p>
          <a:p>
            <a:pPr marL="405000" lvl="1" indent="-257175" defTabSz="342900">
              <a:spcBef>
                <a:spcPts val="450"/>
              </a:spcBef>
              <a:buFont typeface="Courier New" panose="02070309020205020404" pitchFamily="49" charset="0"/>
              <a:buChar char="o"/>
              <a:defRPr sz="1800"/>
            </a:pPr>
            <a:r>
              <a:rPr lang="en-US" sz="900" b="1">
                <a:solidFill>
                  <a:srgbClr val="1F497D"/>
                </a:solidFill>
                <a:latin typeface="Calibri"/>
              </a:rPr>
              <a:t>Generation loss at Santo Antonio Hydroelectric Power Plant</a:t>
            </a:r>
          </a:p>
          <a:p>
            <a:pPr marL="405000" lvl="1" indent="-257175" defTabSz="342900">
              <a:spcBef>
                <a:spcPts val="450"/>
              </a:spcBef>
              <a:buFont typeface="Courier New" panose="02070309020205020404" pitchFamily="49" charset="0"/>
              <a:buChar char="o"/>
              <a:defRPr sz="1800"/>
            </a:pPr>
            <a:r>
              <a:rPr lang="en-US" sz="900" b="1">
                <a:solidFill>
                  <a:srgbClr val="1F497D"/>
                </a:solidFill>
                <a:latin typeface="Calibri"/>
              </a:rPr>
              <a:t>Challenges to ensuring energy and power supply</a:t>
            </a:r>
          </a:p>
          <a:p>
            <a:pPr marL="405000" lvl="1" indent="-257175" defTabSz="342900">
              <a:spcBef>
                <a:spcPts val="450"/>
              </a:spcBef>
              <a:buFont typeface="Courier New" panose="02070309020205020404" pitchFamily="49" charset="0"/>
              <a:buChar char="o"/>
              <a:defRPr sz="1800"/>
            </a:pPr>
            <a:r>
              <a:rPr lang="en-US" sz="900" b="1">
                <a:solidFill>
                  <a:srgbClr val="1F497D"/>
                </a:solidFill>
                <a:latin typeface="Calibri"/>
              </a:rPr>
              <a:t>Risks to the transmission network.</a:t>
            </a:r>
            <a:endParaRPr lang="pt-BR" sz="900" b="1">
              <a:solidFill>
                <a:srgbClr val="1F497D"/>
              </a:solidFill>
              <a:latin typeface="Calibri"/>
            </a:endParaRPr>
          </a:p>
        </p:txBody>
      </p:sp>
    </p:spTree>
    <p:extLst>
      <p:ext uri="{BB962C8B-B14F-4D97-AF65-F5344CB8AC3E}">
        <p14:creationId xmlns:p14="http://schemas.microsoft.com/office/powerpoint/2010/main" val="17909713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3">
            <a:extLst>
              <a:ext uri="{FF2B5EF4-FFF2-40B4-BE49-F238E27FC236}">
                <a16:creationId xmlns:a16="http://schemas.microsoft.com/office/drawing/2014/main" id="{00399D18-666A-7D08-5C5E-FCFC164F5490}"/>
              </a:ext>
            </a:extLst>
          </p:cNvPr>
          <p:cNvSpPr>
            <a:spLocks noGrp="1"/>
          </p:cNvSpPr>
          <p:nvPr>
            <p:ph sz="quarter" idx="10"/>
          </p:nvPr>
        </p:nvSpPr>
        <p:spPr>
          <a:xfrm>
            <a:off x="111685" y="453938"/>
            <a:ext cx="8150573" cy="383474"/>
          </a:xfrm>
        </p:spPr>
        <p:txBody>
          <a:bodyPr/>
          <a:lstStyle/>
          <a:p>
            <a:r>
              <a:rPr lang="en-US">
                <a:latin typeface="Avenir LT Std 65 Medium"/>
              </a:rPr>
              <a:t>Opportunities and Challenges for Small Modular Reactors</a:t>
            </a:r>
            <a:endParaRPr lang="en-US"/>
          </a:p>
        </p:txBody>
      </p:sp>
      <p:sp>
        <p:nvSpPr>
          <p:cNvPr id="2" name="Rectangle 1">
            <a:extLst>
              <a:ext uri="{FF2B5EF4-FFF2-40B4-BE49-F238E27FC236}">
                <a16:creationId xmlns:a16="http://schemas.microsoft.com/office/drawing/2014/main" id="{96CC5B93-09F4-0A5F-B93C-87010C886A8E}"/>
              </a:ext>
            </a:extLst>
          </p:cNvPr>
          <p:cNvSpPr/>
          <p:nvPr/>
        </p:nvSpPr>
        <p:spPr>
          <a:xfrm>
            <a:off x="111684" y="80792"/>
            <a:ext cx="4098367" cy="262343"/>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342900"/>
            <a:r>
              <a:rPr lang="en-US" sz="1350">
                <a:solidFill>
                  <a:prstClr val="white"/>
                </a:solidFill>
                <a:latin typeface="Calibri"/>
              </a:rPr>
              <a:t>Action Plan for Power Sector Decarbonization: Planning</a:t>
            </a:r>
          </a:p>
        </p:txBody>
      </p:sp>
      <p:sp>
        <p:nvSpPr>
          <p:cNvPr id="4" name="CaixaDeTexto 9">
            <a:extLst>
              <a:ext uri="{FF2B5EF4-FFF2-40B4-BE49-F238E27FC236}">
                <a16:creationId xmlns:a16="http://schemas.microsoft.com/office/drawing/2014/main" id="{4327554C-F03A-AB18-EEFC-9B2A3F35F91C}"/>
              </a:ext>
            </a:extLst>
          </p:cNvPr>
          <p:cNvSpPr txBox="1">
            <a:spLocks noChangeArrowheads="1"/>
          </p:cNvSpPr>
          <p:nvPr/>
        </p:nvSpPr>
        <p:spPr bwMode="auto">
          <a:xfrm>
            <a:off x="111684" y="954091"/>
            <a:ext cx="3511738"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9pPr>
          </a:lstStyle>
          <a:p>
            <a:pPr defTabSz="342900">
              <a:lnSpc>
                <a:spcPct val="100000"/>
              </a:lnSpc>
              <a:spcBef>
                <a:spcPct val="0"/>
              </a:spcBef>
              <a:buClrTx/>
              <a:buNone/>
            </a:pPr>
            <a:r>
              <a:rPr lang="en-US" altLang="pt-BR" sz="1350" b="1">
                <a:solidFill>
                  <a:prstClr val="black"/>
                </a:solidFill>
                <a:latin typeface="Aptos" panose="020B0004020202020204" pitchFamily="34" charset="0"/>
              </a:rPr>
              <a:t>Nuclear Energy in Brazilian National Plan 2050</a:t>
            </a:r>
          </a:p>
          <a:p>
            <a:pPr defTabSz="342900">
              <a:lnSpc>
                <a:spcPct val="100000"/>
              </a:lnSpc>
              <a:spcBef>
                <a:spcPct val="0"/>
              </a:spcBef>
              <a:buClrTx/>
              <a:buNone/>
            </a:pPr>
            <a:endParaRPr lang="en-US" altLang="pt-BR" sz="1350" b="1">
              <a:solidFill>
                <a:srgbClr val="1F497D"/>
              </a:solidFill>
            </a:endParaRPr>
          </a:p>
          <a:p>
            <a:pPr algn="just" defTabSz="342900">
              <a:lnSpc>
                <a:spcPct val="100000"/>
              </a:lnSpc>
              <a:spcBef>
                <a:spcPct val="0"/>
              </a:spcBef>
              <a:buClrTx/>
              <a:buNone/>
            </a:pPr>
            <a:r>
              <a:rPr lang="en-US" altLang="pt-BR" sz="1350" b="1">
                <a:solidFill>
                  <a:prstClr val="black"/>
                </a:solidFill>
                <a:latin typeface="Aptos" panose="020B0004020202020204" pitchFamily="34" charset="0"/>
              </a:rPr>
              <a:t>Recommendations:</a:t>
            </a:r>
          </a:p>
          <a:p>
            <a:pPr algn="just" defTabSz="342900">
              <a:lnSpc>
                <a:spcPct val="100000"/>
              </a:lnSpc>
              <a:spcBef>
                <a:spcPct val="0"/>
              </a:spcBef>
              <a:buClrTx/>
              <a:buNone/>
            </a:pPr>
            <a:r>
              <a:rPr lang="en-US" altLang="pt-BR" sz="1200" i="1">
                <a:solidFill>
                  <a:prstClr val="black"/>
                </a:solidFill>
                <a:latin typeface="Aptos" panose="020B0004020202020204" pitchFamily="34" charset="0"/>
              </a:rPr>
              <a:t>Standardize projects to get scale and learning economies; and seek synergies in public policies.</a:t>
            </a:r>
            <a:endParaRPr lang="en-US" altLang="pt-BR" sz="1200">
              <a:solidFill>
                <a:prstClr val="black"/>
              </a:solidFill>
              <a:latin typeface="Aptos" panose="020B0004020202020204" pitchFamily="34" charset="0"/>
            </a:endParaRPr>
          </a:p>
        </p:txBody>
      </p:sp>
      <p:pic>
        <p:nvPicPr>
          <p:cNvPr id="5" name="Imagem 4">
            <a:extLst>
              <a:ext uri="{FF2B5EF4-FFF2-40B4-BE49-F238E27FC236}">
                <a16:creationId xmlns:a16="http://schemas.microsoft.com/office/drawing/2014/main" id="{3C65CC54-FEAC-B1E0-5FC4-CCB1729A44F8}"/>
              </a:ext>
            </a:extLst>
          </p:cNvPr>
          <p:cNvPicPr>
            <a:picLocks noChangeAspect="1"/>
          </p:cNvPicPr>
          <p:nvPr/>
        </p:nvPicPr>
        <p:blipFill>
          <a:blip r:embed="rId3"/>
          <a:stretch>
            <a:fillRect/>
          </a:stretch>
        </p:blipFill>
        <p:spPr>
          <a:xfrm>
            <a:off x="595527" y="2350345"/>
            <a:ext cx="1433734" cy="20374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7" name="Conector reto 6">
            <a:extLst>
              <a:ext uri="{FF2B5EF4-FFF2-40B4-BE49-F238E27FC236}">
                <a16:creationId xmlns:a16="http://schemas.microsoft.com/office/drawing/2014/main" id="{BD7D0AD4-7588-3C93-93A9-5355CEAE46F6}"/>
              </a:ext>
            </a:extLst>
          </p:cNvPr>
          <p:cNvCxnSpPr/>
          <p:nvPr/>
        </p:nvCxnSpPr>
        <p:spPr>
          <a:xfrm flipH="1">
            <a:off x="3764146" y="898020"/>
            <a:ext cx="19688" cy="3614336"/>
          </a:xfrm>
          <a:prstGeom prst="line">
            <a:avLst/>
          </a:prstGeom>
          <a:ln w="25400">
            <a:solidFill>
              <a:srgbClr val="F8AF32"/>
            </a:solidFill>
            <a:headEnd type="none" w="lg" len="lg"/>
            <a:tailEnd type="none" w="lg" len="lg"/>
          </a:ln>
        </p:spPr>
        <p:style>
          <a:lnRef idx="1">
            <a:schemeClr val="dk1"/>
          </a:lnRef>
          <a:fillRef idx="0">
            <a:schemeClr val="dk1"/>
          </a:fillRef>
          <a:effectRef idx="0">
            <a:schemeClr val="dk1"/>
          </a:effectRef>
          <a:fontRef idx="minor">
            <a:schemeClr val="tx1"/>
          </a:fontRef>
        </p:style>
      </p:cxnSp>
      <p:sp>
        <p:nvSpPr>
          <p:cNvPr id="8" name="Retângulo de cantos arredondados 13">
            <a:extLst>
              <a:ext uri="{FF2B5EF4-FFF2-40B4-BE49-F238E27FC236}">
                <a16:creationId xmlns:a16="http://schemas.microsoft.com/office/drawing/2014/main" id="{CCA3174A-FF92-C9C7-C28D-149CA6FBFD08}"/>
              </a:ext>
            </a:extLst>
          </p:cNvPr>
          <p:cNvSpPr/>
          <p:nvPr/>
        </p:nvSpPr>
        <p:spPr>
          <a:xfrm>
            <a:off x="4029851" y="2235380"/>
            <a:ext cx="2214000" cy="9167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1050" b="1">
                <a:solidFill>
                  <a:prstClr val="white"/>
                </a:solidFill>
                <a:latin typeface="Calibri"/>
              </a:rPr>
              <a:t>Opportunities:</a:t>
            </a:r>
          </a:p>
          <a:p>
            <a:pPr algn="ctr" defTabSz="342900"/>
            <a:r>
              <a:rPr lang="en-US" sz="1050">
                <a:solidFill>
                  <a:prstClr val="white"/>
                </a:solidFill>
                <a:latin typeface="Calibri"/>
              </a:rPr>
              <a:t>Standardization, simplicity, security and safety, construction time and cost reduction, flexibility of supply, etc.</a:t>
            </a:r>
          </a:p>
        </p:txBody>
      </p:sp>
      <p:sp>
        <p:nvSpPr>
          <p:cNvPr id="9" name="Retângulo de cantos arredondados 15">
            <a:extLst>
              <a:ext uri="{FF2B5EF4-FFF2-40B4-BE49-F238E27FC236}">
                <a16:creationId xmlns:a16="http://schemas.microsoft.com/office/drawing/2014/main" id="{A5433E22-3767-3475-4E44-FFB6788CF561}"/>
              </a:ext>
            </a:extLst>
          </p:cNvPr>
          <p:cNvSpPr/>
          <p:nvPr/>
        </p:nvSpPr>
        <p:spPr>
          <a:xfrm>
            <a:off x="6351281" y="2235379"/>
            <a:ext cx="2174054" cy="916705"/>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342900"/>
            <a:r>
              <a:rPr lang="en-US" sz="1050" b="1">
                <a:solidFill>
                  <a:prstClr val="white"/>
                </a:solidFill>
                <a:latin typeface="Calibri"/>
              </a:rPr>
              <a:t>Challenges:</a:t>
            </a:r>
            <a:endParaRPr lang="en-US" sz="1050" b="1">
              <a:solidFill>
                <a:prstClr val="white"/>
              </a:solidFill>
              <a:latin typeface="Calibri"/>
              <a:ea typeface="Calibri"/>
              <a:cs typeface="Calibri"/>
            </a:endParaRPr>
          </a:p>
          <a:p>
            <a:pPr algn="ctr" defTabSz="342900"/>
            <a:r>
              <a:rPr lang="en-US" sz="1050">
                <a:solidFill>
                  <a:prstClr val="white"/>
                </a:solidFill>
                <a:latin typeface="Calibri"/>
              </a:rPr>
              <a:t>Technological uncertainties, many reactor concepts being proposed, diverse range of technological alternatives, comparisons, etc.</a:t>
            </a:r>
            <a:endParaRPr lang="en-US" sz="1050">
              <a:solidFill>
                <a:prstClr val="white"/>
              </a:solidFill>
              <a:latin typeface="Calibri"/>
              <a:ea typeface="Calibri"/>
              <a:cs typeface="Calibri"/>
            </a:endParaRPr>
          </a:p>
        </p:txBody>
      </p:sp>
      <p:sp>
        <p:nvSpPr>
          <p:cNvPr id="10" name="CaixaDeTexto 9">
            <a:extLst>
              <a:ext uri="{FF2B5EF4-FFF2-40B4-BE49-F238E27FC236}">
                <a16:creationId xmlns:a16="http://schemas.microsoft.com/office/drawing/2014/main" id="{5E68D317-2532-CD36-2B2E-3B1B862303A7}"/>
              </a:ext>
            </a:extLst>
          </p:cNvPr>
          <p:cNvSpPr txBox="1">
            <a:spLocks noChangeArrowheads="1"/>
          </p:cNvSpPr>
          <p:nvPr/>
        </p:nvSpPr>
        <p:spPr bwMode="auto">
          <a:xfrm>
            <a:off x="4410559" y="920604"/>
            <a:ext cx="3622673" cy="738664"/>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lvl1pPr>
              <a:lnSpc>
                <a:spcPct val="90000"/>
              </a:lnSpc>
              <a:spcBef>
                <a:spcPts val="1000"/>
              </a:spcBef>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Clr>
                <a:srgbClr val="002A5E"/>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9pPr>
          </a:lstStyle>
          <a:p>
            <a:pPr defTabSz="342900">
              <a:lnSpc>
                <a:spcPct val="100000"/>
              </a:lnSpc>
              <a:spcBef>
                <a:spcPct val="0"/>
              </a:spcBef>
              <a:buClrTx/>
              <a:buNone/>
            </a:pPr>
            <a:r>
              <a:rPr lang="en-US" altLang="pt-BR" sz="1050" b="1" i="1">
                <a:solidFill>
                  <a:srgbClr val="4F81BD">
                    <a:lumMod val="75000"/>
                  </a:srgbClr>
                </a:solidFill>
              </a:rPr>
              <a:t>After 2030</a:t>
            </a:r>
            <a:r>
              <a:rPr lang="en-US" altLang="pt-BR" sz="1050" i="1">
                <a:solidFill>
                  <a:srgbClr val="4F81BD">
                    <a:lumMod val="75000"/>
                  </a:srgbClr>
                </a:solidFill>
              </a:rPr>
              <a:t>, </a:t>
            </a:r>
            <a:r>
              <a:rPr lang="en-US" altLang="pt-BR" sz="1050" b="1" i="1">
                <a:solidFill>
                  <a:srgbClr val="4F81BD">
                    <a:lumMod val="75000"/>
                  </a:srgbClr>
                </a:solidFill>
              </a:rPr>
              <a:t>new projects may be based on </a:t>
            </a:r>
            <a:r>
              <a:rPr lang="en-US" altLang="pt-BR" sz="1050" b="1" i="1">
                <a:solidFill>
                  <a:srgbClr val="4F81BD"/>
                </a:solidFill>
              </a:rPr>
              <a:t>PWR technology, </a:t>
            </a:r>
            <a:r>
              <a:rPr lang="en-US" altLang="pt-BR" sz="1050" b="1" i="1">
                <a:solidFill>
                  <a:srgbClr val="4F81BD">
                    <a:lumMod val="75000"/>
                  </a:srgbClr>
                </a:solidFill>
              </a:rPr>
              <a:t>small modular reactors,</a:t>
            </a:r>
            <a:r>
              <a:rPr lang="en-US" altLang="pt-BR" sz="1050" i="1">
                <a:solidFill>
                  <a:srgbClr val="4F81BD"/>
                </a:solidFill>
              </a:rPr>
              <a:t> and fourth-generation reactor technologies, if the latter reach technological maturity and competitiveness.</a:t>
            </a:r>
          </a:p>
        </p:txBody>
      </p:sp>
      <p:sp>
        <p:nvSpPr>
          <p:cNvPr id="12" name="Retângulo de cantos arredondados 20">
            <a:extLst>
              <a:ext uri="{FF2B5EF4-FFF2-40B4-BE49-F238E27FC236}">
                <a16:creationId xmlns:a16="http://schemas.microsoft.com/office/drawing/2014/main" id="{38C817C8-2283-E943-C983-8381F42BFF42}"/>
              </a:ext>
            </a:extLst>
          </p:cNvPr>
          <p:cNvSpPr/>
          <p:nvPr/>
        </p:nvSpPr>
        <p:spPr>
          <a:xfrm>
            <a:off x="4506686" y="3187769"/>
            <a:ext cx="3716196" cy="615176"/>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1050">
                <a:solidFill>
                  <a:srgbClr val="4F81BD">
                    <a:lumMod val="75000"/>
                  </a:srgbClr>
                </a:solidFill>
                <a:latin typeface="Calibri"/>
              </a:rPr>
              <a:t>International Atomic Energy Agency (IAEA) - Coordinated Research Projects (CRP)</a:t>
            </a:r>
          </a:p>
          <a:p>
            <a:pPr algn="ctr" defTabSz="342900"/>
            <a:r>
              <a:rPr lang="en-US" sz="900">
                <a:solidFill>
                  <a:srgbClr val="4F81BD">
                    <a:lumMod val="75000"/>
                  </a:srgbClr>
                </a:solidFill>
                <a:latin typeface="Calibri"/>
              </a:rPr>
              <a:t>“Economic Assessment of the Potential for Small Modular Reactors on a National Level”</a:t>
            </a:r>
            <a:endParaRPr lang="pt-BR" sz="900">
              <a:solidFill>
                <a:srgbClr val="4F81BD">
                  <a:lumMod val="75000"/>
                </a:srgbClr>
              </a:solidFill>
              <a:latin typeface="Calibri"/>
            </a:endParaRPr>
          </a:p>
        </p:txBody>
      </p:sp>
      <p:sp>
        <p:nvSpPr>
          <p:cNvPr id="13" name="Seta para a direita listrada 21">
            <a:extLst>
              <a:ext uri="{FF2B5EF4-FFF2-40B4-BE49-F238E27FC236}">
                <a16:creationId xmlns:a16="http://schemas.microsoft.com/office/drawing/2014/main" id="{3E647968-1257-5E50-27D5-08C1DCDDB5DF}"/>
              </a:ext>
            </a:extLst>
          </p:cNvPr>
          <p:cNvSpPr/>
          <p:nvPr/>
        </p:nvSpPr>
        <p:spPr>
          <a:xfrm rot="5400000">
            <a:off x="6040122" y="1406299"/>
            <a:ext cx="363547" cy="761418"/>
          </a:xfrm>
          <a:prstGeom prst="striped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pt-BR" sz="1350">
              <a:solidFill>
                <a:prstClr val="white"/>
              </a:solidFill>
              <a:latin typeface="Calibri"/>
            </a:endParaRPr>
          </a:p>
        </p:txBody>
      </p:sp>
      <p:sp>
        <p:nvSpPr>
          <p:cNvPr id="14" name="Retângulo de cantos arredondados 23">
            <a:extLst>
              <a:ext uri="{FF2B5EF4-FFF2-40B4-BE49-F238E27FC236}">
                <a16:creationId xmlns:a16="http://schemas.microsoft.com/office/drawing/2014/main" id="{3B4308A5-F654-3BFD-06C4-8BAA6FF4198C}"/>
              </a:ext>
            </a:extLst>
          </p:cNvPr>
          <p:cNvSpPr/>
          <p:nvPr/>
        </p:nvSpPr>
        <p:spPr>
          <a:xfrm>
            <a:off x="4506686" y="3835603"/>
            <a:ext cx="3716197" cy="370793"/>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1200">
                <a:solidFill>
                  <a:srgbClr val="4F81BD">
                    <a:lumMod val="75000"/>
                  </a:srgbClr>
                </a:solidFill>
                <a:latin typeface="Calibri"/>
              </a:rPr>
              <a:t>Brazilian Association for the Development of Nuclear Activities Permanent Forum on Small Modular Reactors</a:t>
            </a:r>
          </a:p>
        </p:txBody>
      </p:sp>
      <p:sp>
        <p:nvSpPr>
          <p:cNvPr id="15" name="Retângulo de cantos arredondados 26">
            <a:extLst>
              <a:ext uri="{FF2B5EF4-FFF2-40B4-BE49-F238E27FC236}">
                <a16:creationId xmlns:a16="http://schemas.microsoft.com/office/drawing/2014/main" id="{6456229F-5BEF-3DB3-FA23-FA9F4885171F}"/>
              </a:ext>
            </a:extLst>
          </p:cNvPr>
          <p:cNvSpPr/>
          <p:nvPr/>
        </p:nvSpPr>
        <p:spPr>
          <a:xfrm>
            <a:off x="4506685" y="4248964"/>
            <a:ext cx="3716197" cy="370793"/>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1200">
                <a:solidFill>
                  <a:srgbClr val="4F81BD">
                    <a:lumMod val="75000"/>
                  </a:srgbClr>
                </a:solidFill>
                <a:latin typeface="Calibri"/>
              </a:rPr>
              <a:t>U.S.-Brazil Energy Forum Study on Small Modular Reactors</a:t>
            </a:r>
          </a:p>
        </p:txBody>
      </p:sp>
      <p:sp>
        <p:nvSpPr>
          <p:cNvPr id="16" name="Retângulo de cantos arredondados 2">
            <a:extLst>
              <a:ext uri="{FF2B5EF4-FFF2-40B4-BE49-F238E27FC236}">
                <a16:creationId xmlns:a16="http://schemas.microsoft.com/office/drawing/2014/main" id="{335F656D-0DF3-83E3-3D1F-35E36141FED1}"/>
              </a:ext>
            </a:extLst>
          </p:cNvPr>
          <p:cNvSpPr/>
          <p:nvPr/>
        </p:nvSpPr>
        <p:spPr>
          <a:xfrm>
            <a:off x="4041791" y="1983694"/>
            <a:ext cx="4483544" cy="216000"/>
          </a:xfrm>
          <a:prstGeom prst="round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1350">
                <a:solidFill>
                  <a:srgbClr val="C0504D"/>
                </a:solidFill>
                <a:latin typeface="Calibri"/>
              </a:rPr>
              <a:t>Small Modular Reactor</a:t>
            </a:r>
          </a:p>
        </p:txBody>
      </p:sp>
    </p:spTree>
    <p:extLst>
      <p:ext uri="{BB962C8B-B14F-4D97-AF65-F5344CB8AC3E}">
        <p14:creationId xmlns:p14="http://schemas.microsoft.com/office/powerpoint/2010/main" val="10986402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68CC6ED-D89A-064F-BC51-785F01E839B5}"/>
              </a:ext>
            </a:extLst>
          </p:cNvPr>
          <p:cNvSpPr>
            <a:spLocks noGrp="1"/>
          </p:cNvSpPr>
          <p:nvPr>
            <p:ph type="ctrTitle"/>
          </p:nvPr>
        </p:nvSpPr>
        <p:spPr>
          <a:xfrm>
            <a:off x="3205315" y="3040742"/>
            <a:ext cx="5668526" cy="1086437"/>
          </a:xfrm>
        </p:spPr>
        <p:txBody>
          <a:bodyPr/>
          <a:lstStyle/>
          <a:p>
            <a:r>
              <a:rPr lang="en-US"/>
              <a:t>Webinar &amp; Speaker Introductions</a:t>
            </a:r>
          </a:p>
        </p:txBody>
      </p:sp>
      <p:sp>
        <p:nvSpPr>
          <p:cNvPr id="10" name="Subtitle 9">
            <a:extLst>
              <a:ext uri="{FF2B5EF4-FFF2-40B4-BE49-F238E27FC236}">
                <a16:creationId xmlns:a16="http://schemas.microsoft.com/office/drawing/2014/main" id="{139A22EB-1DD5-504D-87E9-C8185A4CAD61}"/>
              </a:ext>
            </a:extLst>
          </p:cNvPr>
          <p:cNvSpPr>
            <a:spLocks noGrp="1"/>
          </p:cNvSpPr>
          <p:nvPr>
            <p:ph type="subTitle" idx="1"/>
          </p:nvPr>
        </p:nvSpPr>
        <p:spPr>
          <a:xfrm>
            <a:off x="3213203" y="3583961"/>
            <a:ext cx="5660638" cy="1167973"/>
          </a:xfrm>
        </p:spPr>
        <p:txBody>
          <a:bodyPr/>
          <a:lstStyle/>
          <a:p>
            <a:r>
              <a:rPr lang="en-US" dirty="0"/>
              <a:t>Renato Haddad</a:t>
            </a:r>
          </a:p>
          <a:p>
            <a:r>
              <a:rPr lang="en-US" dirty="0"/>
              <a:t>Superintendent of Power Generation</a:t>
            </a:r>
          </a:p>
          <a:p>
            <a:r>
              <a:rPr lang="en-US" dirty="0" err="1"/>
              <a:t>Empresa</a:t>
            </a:r>
            <a:r>
              <a:rPr lang="en-US" dirty="0"/>
              <a:t> de </a:t>
            </a:r>
            <a:r>
              <a:rPr lang="en-US" dirty="0" err="1"/>
              <a:t>Pesquisa</a:t>
            </a:r>
            <a:r>
              <a:rPr lang="en-US" dirty="0"/>
              <a:t> </a:t>
            </a:r>
            <a:r>
              <a:rPr lang="en-US" dirty="0" err="1"/>
              <a:t>Energética</a:t>
            </a:r>
            <a:endParaRPr lang="en-US" dirty="0"/>
          </a:p>
          <a:p>
            <a:endParaRPr lang="en-US" dirty="0"/>
          </a:p>
          <a:p>
            <a:endParaRPr lang="en-US" dirty="0"/>
          </a:p>
          <a:p>
            <a:endParaRPr lang="en-US" dirty="0"/>
          </a:p>
        </p:txBody>
      </p:sp>
    </p:spTree>
    <p:extLst>
      <p:ext uri="{BB962C8B-B14F-4D97-AF65-F5344CB8AC3E}">
        <p14:creationId xmlns:p14="http://schemas.microsoft.com/office/powerpoint/2010/main" val="5221530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3">
            <a:extLst>
              <a:ext uri="{FF2B5EF4-FFF2-40B4-BE49-F238E27FC236}">
                <a16:creationId xmlns:a16="http://schemas.microsoft.com/office/drawing/2014/main" id="{00399D18-666A-7D08-5C5E-FCFC164F5490}"/>
              </a:ext>
            </a:extLst>
          </p:cNvPr>
          <p:cNvSpPr>
            <a:spLocks noGrp="1"/>
          </p:cNvSpPr>
          <p:nvPr>
            <p:ph sz="quarter" idx="10"/>
          </p:nvPr>
        </p:nvSpPr>
        <p:spPr>
          <a:xfrm>
            <a:off x="111685" y="453938"/>
            <a:ext cx="7186122" cy="383474"/>
          </a:xfrm>
        </p:spPr>
        <p:txBody>
          <a:bodyPr/>
          <a:lstStyle/>
          <a:p>
            <a:r>
              <a:rPr lang="en-US">
                <a:latin typeface="Avenir LT Std 65 Medium"/>
              </a:rPr>
              <a:t>Managing the Distributed Generation Boom</a:t>
            </a:r>
            <a:endParaRPr lang="en-US"/>
          </a:p>
        </p:txBody>
      </p:sp>
      <p:sp>
        <p:nvSpPr>
          <p:cNvPr id="2" name="Rectangle 1">
            <a:extLst>
              <a:ext uri="{FF2B5EF4-FFF2-40B4-BE49-F238E27FC236}">
                <a16:creationId xmlns:a16="http://schemas.microsoft.com/office/drawing/2014/main" id="{96CC5B93-09F4-0A5F-B93C-87010C886A8E}"/>
              </a:ext>
            </a:extLst>
          </p:cNvPr>
          <p:cNvSpPr/>
          <p:nvPr/>
        </p:nvSpPr>
        <p:spPr>
          <a:xfrm>
            <a:off x="39818" y="61492"/>
            <a:ext cx="4042097" cy="395748"/>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342900"/>
            <a:r>
              <a:rPr lang="en-US" sz="1350">
                <a:solidFill>
                  <a:prstClr val="white"/>
                </a:solidFill>
                <a:latin typeface="Calibri"/>
              </a:rPr>
              <a:t>Action Plan for Power Sector Decarbonization: Building</a:t>
            </a:r>
          </a:p>
        </p:txBody>
      </p:sp>
      <p:grpSp>
        <p:nvGrpSpPr>
          <p:cNvPr id="24" name="Agrupar 23">
            <a:extLst>
              <a:ext uri="{FF2B5EF4-FFF2-40B4-BE49-F238E27FC236}">
                <a16:creationId xmlns:a16="http://schemas.microsoft.com/office/drawing/2014/main" id="{4D6B6123-4ABC-59A7-AF5A-060D93A0EBEC}"/>
              </a:ext>
            </a:extLst>
          </p:cNvPr>
          <p:cNvGrpSpPr/>
          <p:nvPr/>
        </p:nvGrpSpPr>
        <p:grpSpPr>
          <a:xfrm>
            <a:off x="42929" y="710679"/>
            <a:ext cx="3660477" cy="2579007"/>
            <a:chOff x="397534" y="2420888"/>
            <a:chExt cx="5626458" cy="3964149"/>
          </a:xfrm>
        </p:grpSpPr>
        <p:grpSp>
          <p:nvGrpSpPr>
            <p:cNvPr id="25" name="Agrupar 24">
              <a:extLst>
                <a:ext uri="{FF2B5EF4-FFF2-40B4-BE49-F238E27FC236}">
                  <a16:creationId xmlns:a16="http://schemas.microsoft.com/office/drawing/2014/main" id="{2DA817C0-56FF-4724-CC9C-DA07D45C6E6E}"/>
                </a:ext>
              </a:extLst>
            </p:cNvPr>
            <p:cNvGrpSpPr/>
            <p:nvPr/>
          </p:nvGrpSpPr>
          <p:grpSpPr>
            <a:xfrm>
              <a:off x="397534" y="2420888"/>
              <a:ext cx="5626458" cy="3964149"/>
              <a:chOff x="397534" y="2420888"/>
              <a:chExt cx="5626457" cy="3964149"/>
            </a:xfrm>
          </p:grpSpPr>
          <p:graphicFrame>
            <p:nvGraphicFramePr>
              <p:cNvPr id="27" name="Gráfico 26">
                <a:extLst>
                  <a:ext uri="{FF2B5EF4-FFF2-40B4-BE49-F238E27FC236}">
                    <a16:creationId xmlns:a16="http://schemas.microsoft.com/office/drawing/2014/main" id="{4AC5E9D2-A263-DA16-EDEA-B181EB24FC3C}"/>
                  </a:ext>
                </a:extLst>
              </p:cNvPr>
              <p:cNvGraphicFramePr>
                <a:graphicFrameLocks/>
              </p:cNvGraphicFramePr>
              <p:nvPr/>
            </p:nvGraphicFramePr>
            <p:xfrm>
              <a:off x="397534" y="2420888"/>
              <a:ext cx="5626457" cy="3964149"/>
            </p:xfrm>
            <a:graphic>
              <a:graphicData uri="http://schemas.openxmlformats.org/drawingml/2006/chart">
                <c:chart xmlns:c="http://schemas.openxmlformats.org/drawingml/2006/chart" xmlns:r="http://schemas.openxmlformats.org/officeDocument/2006/relationships" r:id="rId3"/>
              </a:graphicData>
            </a:graphic>
          </p:graphicFrame>
          <p:sp>
            <p:nvSpPr>
              <p:cNvPr id="28" name="CaixaDeTexto 27">
                <a:extLst>
                  <a:ext uri="{FF2B5EF4-FFF2-40B4-BE49-F238E27FC236}">
                    <a16:creationId xmlns:a16="http://schemas.microsoft.com/office/drawing/2014/main" id="{28819838-365B-8E57-3C65-A26E0F7F7AF4}"/>
                  </a:ext>
                </a:extLst>
              </p:cNvPr>
              <p:cNvSpPr txBox="1"/>
              <p:nvPr/>
            </p:nvSpPr>
            <p:spPr>
              <a:xfrm>
                <a:off x="434178" y="3035297"/>
                <a:ext cx="5553167" cy="354808"/>
              </a:xfrm>
              <a:prstGeom prst="rect">
                <a:avLst/>
              </a:prstGeom>
              <a:noFill/>
            </p:spPr>
            <p:txBody>
              <a:bodyPr wrap="square">
                <a:spAutoFit/>
              </a:bodyPr>
              <a:lstStyle/>
              <a:p>
                <a:pPr defTabSz="324006" eaLnBrk="0" fontAlgn="base" hangingPunct="0">
                  <a:spcAft>
                    <a:spcPts val="600"/>
                  </a:spcAft>
                  <a:buClr>
                    <a:srgbClr val="727CA3"/>
                  </a:buClr>
                  <a:defRPr/>
                </a:pPr>
                <a:r>
                  <a:rPr lang="en-US" sz="900">
                    <a:solidFill>
                      <a:prstClr val="black">
                        <a:lumMod val="65000"/>
                        <a:lumOff val="35000"/>
                      </a:prstClr>
                    </a:solidFill>
                    <a:latin typeface="Calibri"/>
                  </a:rPr>
                  <a:t>New capacity of power generation in 2023 [GW] </a:t>
                </a:r>
              </a:p>
            </p:txBody>
          </p:sp>
        </p:grpSp>
        <p:pic>
          <p:nvPicPr>
            <p:cNvPr id="26" name="Imagem 25">
              <a:extLst>
                <a:ext uri="{FF2B5EF4-FFF2-40B4-BE49-F238E27FC236}">
                  <a16:creationId xmlns:a16="http://schemas.microsoft.com/office/drawing/2014/main" id="{1A23CCBC-97E0-2A83-F97C-E86228B804CD}"/>
                </a:ext>
              </a:extLst>
            </p:cNvPr>
            <p:cNvPicPr>
              <a:picLocks noChangeAspect="1"/>
            </p:cNvPicPr>
            <p:nvPr/>
          </p:nvPicPr>
          <p:blipFill>
            <a:blip r:embed="rId4"/>
            <a:stretch>
              <a:fillRect/>
            </a:stretch>
          </p:blipFill>
          <p:spPr>
            <a:xfrm>
              <a:off x="610275" y="5489805"/>
              <a:ext cx="5413717" cy="317019"/>
            </a:xfrm>
            <a:prstGeom prst="rect">
              <a:avLst/>
            </a:prstGeom>
          </p:spPr>
        </p:pic>
      </p:grpSp>
      <p:sp>
        <p:nvSpPr>
          <p:cNvPr id="29" name="Retângulo 28">
            <a:extLst>
              <a:ext uri="{FF2B5EF4-FFF2-40B4-BE49-F238E27FC236}">
                <a16:creationId xmlns:a16="http://schemas.microsoft.com/office/drawing/2014/main" id="{1D23AB39-DEAA-E5BF-3C22-C63ED0E51628}"/>
              </a:ext>
            </a:extLst>
          </p:cNvPr>
          <p:cNvSpPr/>
          <p:nvPr/>
        </p:nvSpPr>
        <p:spPr>
          <a:xfrm flipV="1">
            <a:off x="1612042" y="1533292"/>
            <a:ext cx="1784341" cy="36133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pt-BR" sz="900">
              <a:solidFill>
                <a:prstClr val="white"/>
              </a:solidFill>
              <a:latin typeface="Calibri"/>
            </a:endParaRPr>
          </a:p>
        </p:txBody>
      </p:sp>
      <p:sp>
        <p:nvSpPr>
          <p:cNvPr id="30" name="Retângulo 29">
            <a:extLst>
              <a:ext uri="{FF2B5EF4-FFF2-40B4-BE49-F238E27FC236}">
                <a16:creationId xmlns:a16="http://schemas.microsoft.com/office/drawing/2014/main" id="{E8CDA247-CB9E-E85A-6741-00AE25AFE0F5}"/>
              </a:ext>
            </a:extLst>
          </p:cNvPr>
          <p:cNvSpPr/>
          <p:nvPr/>
        </p:nvSpPr>
        <p:spPr>
          <a:xfrm flipV="1">
            <a:off x="1582128" y="1533296"/>
            <a:ext cx="35455" cy="361331"/>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pt-BR" sz="900">
              <a:solidFill>
                <a:prstClr val="white"/>
              </a:solidFill>
              <a:latin typeface="Calibri"/>
            </a:endParaRPr>
          </a:p>
        </p:txBody>
      </p:sp>
      <p:sp>
        <p:nvSpPr>
          <p:cNvPr id="31" name="CaixaDeTexto 30">
            <a:extLst>
              <a:ext uri="{FF2B5EF4-FFF2-40B4-BE49-F238E27FC236}">
                <a16:creationId xmlns:a16="http://schemas.microsoft.com/office/drawing/2014/main" id="{907807EE-DB64-E6CF-F8F8-2DFB54327F8A}"/>
              </a:ext>
            </a:extLst>
          </p:cNvPr>
          <p:cNvSpPr txBox="1"/>
          <p:nvPr/>
        </p:nvSpPr>
        <p:spPr>
          <a:xfrm>
            <a:off x="1572014" y="1476887"/>
            <a:ext cx="1774941" cy="348172"/>
          </a:xfrm>
          <a:prstGeom prst="rect">
            <a:avLst/>
          </a:prstGeom>
          <a:noFill/>
        </p:spPr>
        <p:txBody>
          <a:bodyPr wrap="square" rtlCol="0">
            <a:spAutoFit/>
          </a:bodyPr>
          <a:lstStyle/>
          <a:p>
            <a:pPr algn="just" defTabSz="324006">
              <a:lnSpc>
                <a:spcPct val="108000"/>
              </a:lnSpc>
              <a:spcAft>
                <a:spcPts val="450"/>
              </a:spcAft>
              <a:buClr>
                <a:srgbClr val="FFC000"/>
              </a:buClr>
              <a:buSzPct val="120000"/>
              <a:defRPr/>
            </a:pPr>
            <a:r>
              <a:rPr lang="en-US" altLang="pt-BR" sz="788">
                <a:solidFill>
                  <a:prstClr val="black">
                    <a:lumMod val="75000"/>
                    <a:lumOff val="25000"/>
                  </a:prstClr>
                </a:solidFill>
                <a:latin typeface="Calibri"/>
                <a:cs typeface="Arial" panose="020B0604020202020204" pitchFamily="34" charset="0"/>
              </a:rPr>
              <a:t>For the third year in a row, distributed solar PV leads the expansion.</a:t>
            </a:r>
          </a:p>
        </p:txBody>
      </p:sp>
      <p:grpSp>
        <p:nvGrpSpPr>
          <p:cNvPr id="32" name="Agrupar 31">
            <a:extLst>
              <a:ext uri="{FF2B5EF4-FFF2-40B4-BE49-F238E27FC236}">
                <a16:creationId xmlns:a16="http://schemas.microsoft.com/office/drawing/2014/main" id="{1BB82527-1B5A-2DC8-8B65-9A9C91ED2F81}"/>
              </a:ext>
            </a:extLst>
          </p:cNvPr>
          <p:cNvGrpSpPr/>
          <p:nvPr/>
        </p:nvGrpSpPr>
        <p:grpSpPr>
          <a:xfrm>
            <a:off x="42930" y="3035354"/>
            <a:ext cx="3207874" cy="1434878"/>
            <a:chOff x="6270342" y="2913488"/>
            <a:chExt cx="7136327" cy="3192071"/>
          </a:xfrm>
        </p:grpSpPr>
        <p:graphicFrame>
          <p:nvGraphicFramePr>
            <p:cNvPr id="33" name="Gráfico 32">
              <a:extLst>
                <a:ext uri="{FF2B5EF4-FFF2-40B4-BE49-F238E27FC236}">
                  <a16:creationId xmlns:a16="http://schemas.microsoft.com/office/drawing/2014/main" id="{BB1700BC-979E-E5B4-E574-F2B8A11BE531}"/>
                </a:ext>
              </a:extLst>
            </p:cNvPr>
            <p:cNvGraphicFramePr/>
            <p:nvPr/>
          </p:nvGraphicFramePr>
          <p:xfrm>
            <a:off x="6270342" y="2913488"/>
            <a:ext cx="5547776" cy="2893336"/>
          </p:xfrm>
          <a:graphic>
            <a:graphicData uri="http://schemas.openxmlformats.org/drawingml/2006/chart">
              <c:chart xmlns:c="http://schemas.openxmlformats.org/drawingml/2006/chart" xmlns:r="http://schemas.openxmlformats.org/officeDocument/2006/relationships" r:id="rId5"/>
            </a:graphicData>
          </a:graphic>
        </p:graphicFrame>
        <p:sp>
          <p:nvSpPr>
            <p:cNvPr id="34" name="CaixaDeTexto 1">
              <a:extLst>
                <a:ext uri="{FF2B5EF4-FFF2-40B4-BE49-F238E27FC236}">
                  <a16:creationId xmlns:a16="http://schemas.microsoft.com/office/drawing/2014/main" id="{63EBA7D3-1ACB-2BAC-25BB-E3CB6C84C88A}"/>
                </a:ext>
              </a:extLst>
            </p:cNvPr>
            <p:cNvSpPr txBox="1"/>
            <p:nvPr/>
          </p:nvSpPr>
          <p:spPr>
            <a:xfrm>
              <a:off x="6395049" y="5827822"/>
              <a:ext cx="7011620" cy="27773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just" defTabSz="342900"/>
              <a:r>
                <a:rPr lang="en-US" sz="675">
                  <a:solidFill>
                    <a:prstClr val="white">
                      <a:lumMod val="50000"/>
                    </a:prstClr>
                  </a:solidFill>
                  <a:latin typeface="Calibri"/>
                </a:rPr>
                <a:t>Data from ANEEL EPE. “</a:t>
              </a:r>
              <a:r>
                <a:rPr lang="en-US" sz="675" err="1">
                  <a:solidFill>
                    <a:prstClr val="white">
                      <a:lumMod val="50000"/>
                    </a:prstClr>
                  </a:solidFill>
                  <a:latin typeface="Calibri"/>
                </a:rPr>
                <a:t>Painel</a:t>
              </a:r>
              <a:r>
                <a:rPr lang="en-US" sz="675">
                  <a:solidFill>
                    <a:prstClr val="white">
                      <a:lumMod val="50000"/>
                    </a:prstClr>
                  </a:solidFill>
                  <a:latin typeface="Calibri"/>
                </a:rPr>
                <a:t> de Dados de Micro e </a:t>
              </a:r>
              <a:r>
                <a:rPr lang="en-US" sz="675" err="1">
                  <a:solidFill>
                    <a:prstClr val="white">
                      <a:lumMod val="50000"/>
                    </a:prstClr>
                  </a:solidFill>
                  <a:latin typeface="Calibri"/>
                </a:rPr>
                <a:t>Minigeração</a:t>
              </a:r>
              <a:r>
                <a:rPr lang="en-US" sz="675">
                  <a:solidFill>
                    <a:prstClr val="white">
                      <a:lumMod val="50000"/>
                    </a:prstClr>
                  </a:solidFill>
                  <a:latin typeface="Calibri"/>
                </a:rPr>
                <a:t> </a:t>
              </a:r>
              <a:r>
                <a:rPr lang="en-US" sz="675" err="1">
                  <a:solidFill>
                    <a:prstClr val="white">
                      <a:lumMod val="50000"/>
                    </a:prstClr>
                  </a:solidFill>
                  <a:latin typeface="Calibri"/>
                </a:rPr>
                <a:t>Distribuída</a:t>
              </a:r>
              <a:r>
                <a:rPr lang="en-US" sz="675">
                  <a:solidFill>
                    <a:prstClr val="white">
                      <a:lumMod val="50000"/>
                    </a:prstClr>
                  </a:solidFill>
                  <a:latin typeface="Calibri"/>
                </a:rPr>
                <a:t>.” https://dashboard.epe.gov.br/apps/pdgd./</a:t>
              </a:r>
            </a:p>
          </p:txBody>
        </p:sp>
        <p:sp>
          <p:nvSpPr>
            <p:cNvPr id="35" name="Retângulo 34">
              <a:extLst>
                <a:ext uri="{FF2B5EF4-FFF2-40B4-BE49-F238E27FC236}">
                  <a16:creationId xmlns:a16="http://schemas.microsoft.com/office/drawing/2014/main" id="{A2C0CC3A-A821-C7CB-55CF-51E440CD27E2}"/>
                </a:ext>
              </a:extLst>
            </p:cNvPr>
            <p:cNvSpPr/>
            <p:nvPr/>
          </p:nvSpPr>
          <p:spPr>
            <a:xfrm>
              <a:off x="6348502" y="2935087"/>
              <a:ext cx="4750958" cy="770276"/>
            </a:xfrm>
            <a:prstGeom prst="rect">
              <a:avLst/>
            </a:prstGeom>
          </p:spPr>
          <p:txBody>
            <a:bodyPr wrap="square">
              <a:spAutoFit/>
            </a:bodyPr>
            <a:lstStyle>
              <a:defPPr>
                <a:defRPr lang="pt-BR"/>
              </a:defPPr>
              <a:lvl1pPr algn="l" rtl="0" eaLnBrk="0" fontAlgn="base" hangingPunct="0">
                <a:spcBef>
                  <a:spcPct val="0"/>
                </a:spcBef>
                <a:spcAft>
                  <a:spcPct val="0"/>
                </a:spcAft>
                <a:defRPr kern="1200">
                  <a:solidFill>
                    <a:schemeClr val="tx1"/>
                  </a:solidFill>
                  <a:latin typeface="Calibri Light" panose="020F03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Light" panose="020F03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Light" panose="020F03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Light" panose="020F03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Light" panose="020F0302020204030204" pitchFamily="34" charset="0"/>
                  <a:ea typeface="+mn-ea"/>
                  <a:cs typeface="+mn-cs"/>
                </a:defRPr>
              </a:lvl5pPr>
              <a:lvl6pPr marL="2286000" algn="l" defTabSz="914400" rtl="0" eaLnBrk="1" latinLnBrk="0" hangingPunct="1">
                <a:defRPr kern="1200">
                  <a:solidFill>
                    <a:schemeClr val="tx1"/>
                  </a:solidFill>
                  <a:latin typeface="Calibri Light" panose="020F0302020204030204" pitchFamily="34" charset="0"/>
                  <a:ea typeface="+mn-ea"/>
                  <a:cs typeface="+mn-cs"/>
                </a:defRPr>
              </a:lvl6pPr>
              <a:lvl7pPr marL="2743200" algn="l" defTabSz="914400" rtl="0" eaLnBrk="1" latinLnBrk="0" hangingPunct="1">
                <a:defRPr kern="1200">
                  <a:solidFill>
                    <a:schemeClr val="tx1"/>
                  </a:solidFill>
                  <a:latin typeface="Calibri Light" panose="020F0302020204030204" pitchFamily="34" charset="0"/>
                  <a:ea typeface="+mn-ea"/>
                  <a:cs typeface="+mn-cs"/>
                </a:defRPr>
              </a:lvl7pPr>
              <a:lvl8pPr marL="3200400" algn="l" defTabSz="914400" rtl="0" eaLnBrk="1" latinLnBrk="0" hangingPunct="1">
                <a:defRPr kern="1200">
                  <a:solidFill>
                    <a:schemeClr val="tx1"/>
                  </a:solidFill>
                  <a:latin typeface="Calibri Light" panose="020F0302020204030204" pitchFamily="34" charset="0"/>
                  <a:ea typeface="+mn-ea"/>
                  <a:cs typeface="+mn-cs"/>
                </a:defRPr>
              </a:lvl8pPr>
              <a:lvl9pPr marL="3657600" algn="l" defTabSz="914400" rtl="0" eaLnBrk="1" latinLnBrk="0" hangingPunct="1">
                <a:defRPr kern="1200">
                  <a:solidFill>
                    <a:schemeClr val="tx1"/>
                  </a:solidFill>
                  <a:latin typeface="Calibri Light" panose="020F0302020204030204" pitchFamily="34" charset="0"/>
                  <a:ea typeface="+mn-ea"/>
                  <a:cs typeface="+mn-cs"/>
                </a:defRPr>
              </a:lvl9pPr>
            </a:lstStyle>
            <a:p>
              <a:pPr defTabSz="324006">
                <a:spcBef>
                  <a:spcPts val="0"/>
                </a:spcBef>
                <a:spcAft>
                  <a:spcPts val="600"/>
                </a:spcAft>
                <a:buClr>
                  <a:srgbClr val="727CA3"/>
                </a:buClr>
                <a:defRPr/>
              </a:pPr>
              <a:r>
                <a:rPr lang="en-US" sz="825">
                  <a:solidFill>
                    <a:prstClr val="black">
                      <a:lumMod val="65000"/>
                      <a:lumOff val="35000"/>
                    </a:prstClr>
                  </a:solidFill>
                  <a:latin typeface="Calibri"/>
                </a:rPr>
                <a:t>Share of electricity supplied by Distributed Generation  on regulated market</a:t>
              </a:r>
            </a:p>
          </p:txBody>
        </p:sp>
      </p:grpSp>
      <p:sp>
        <p:nvSpPr>
          <p:cNvPr id="36" name="CaixaDeTexto 35">
            <a:extLst>
              <a:ext uri="{FF2B5EF4-FFF2-40B4-BE49-F238E27FC236}">
                <a16:creationId xmlns:a16="http://schemas.microsoft.com/office/drawing/2014/main" id="{4D6C880A-D3BE-B8FE-B93A-1F9B3FF93A10}"/>
              </a:ext>
            </a:extLst>
          </p:cNvPr>
          <p:cNvSpPr txBox="1"/>
          <p:nvPr/>
        </p:nvSpPr>
        <p:spPr>
          <a:xfrm>
            <a:off x="174216" y="935914"/>
            <a:ext cx="4164876" cy="300082"/>
          </a:xfrm>
          <a:prstGeom prst="rect">
            <a:avLst/>
          </a:prstGeom>
          <a:noFill/>
        </p:spPr>
        <p:txBody>
          <a:bodyPr wrap="square">
            <a:spAutoFit/>
          </a:bodyPr>
          <a:lstStyle/>
          <a:p>
            <a:pPr defTabSz="342900"/>
            <a:r>
              <a:rPr lang="en-US" sz="1350" b="1">
                <a:solidFill>
                  <a:srgbClr val="0C2440"/>
                </a:solidFill>
                <a:latin typeface="Calibri"/>
              </a:rPr>
              <a:t>In recent years</a:t>
            </a:r>
            <a:endParaRPr lang="pt-BR" sz="1350">
              <a:solidFill>
                <a:prstClr val="black"/>
              </a:solidFill>
              <a:latin typeface="Calibri"/>
            </a:endParaRPr>
          </a:p>
        </p:txBody>
      </p:sp>
      <p:sp>
        <p:nvSpPr>
          <p:cNvPr id="37" name="CaixaDeTexto 36">
            <a:extLst>
              <a:ext uri="{FF2B5EF4-FFF2-40B4-BE49-F238E27FC236}">
                <a16:creationId xmlns:a16="http://schemas.microsoft.com/office/drawing/2014/main" id="{C775F79C-A859-9B5E-A145-2227E0D9A0F3}"/>
              </a:ext>
            </a:extLst>
          </p:cNvPr>
          <p:cNvSpPr txBox="1"/>
          <p:nvPr/>
        </p:nvSpPr>
        <p:spPr>
          <a:xfrm>
            <a:off x="4493062" y="918431"/>
            <a:ext cx="3630083" cy="300082"/>
          </a:xfrm>
          <a:prstGeom prst="rect">
            <a:avLst/>
          </a:prstGeom>
          <a:noFill/>
        </p:spPr>
        <p:txBody>
          <a:bodyPr wrap="square">
            <a:spAutoFit/>
          </a:bodyPr>
          <a:lstStyle/>
          <a:p>
            <a:pPr defTabSz="342900"/>
            <a:r>
              <a:rPr lang="en-US" sz="1350" b="1">
                <a:solidFill>
                  <a:srgbClr val="0C2440"/>
                </a:solidFill>
                <a:latin typeface="Calibri"/>
              </a:rPr>
              <a:t>In the future</a:t>
            </a:r>
            <a:endParaRPr lang="pt-BR" sz="1350">
              <a:solidFill>
                <a:prstClr val="black"/>
              </a:solidFill>
              <a:latin typeface="Calibri"/>
            </a:endParaRPr>
          </a:p>
        </p:txBody>
      </p:sp>
      <p:pic>
        <p:nvPicPr>
          <p:cNvPr id="38" name="Imagem 37" descr="Gráfico, Diagrama&#10;&#10;Descrição gerada automaticamente">
            <a:extLst>
              <a:ext uri="{FF2B5EF4-FFF2-40B4-BE49-F238E27FC236}">
                <a16:creationId xmlns:a16="http://schemas.microsoft.com/office/drawing/2014/main" id="{C2C6750D-31E2-3E03-7D0B-F46007A2F9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79120" y="1186768"/>
            <a:ext cx="3223561" cy="2302543"/>
          </a:xfrm>
          <a:prstGeom prst="rect">
            <a:avLst/>
          </a:prstGeom>
        </p:spPr>
      </p:pic>
      <p:sp>
        <p:nvSpPr>
          <p:cNvPr id="39" name="Retângulo 38">
            <a:extLst>
              <a:ext uri="{FF2B5EF4-FFF2-40B4-BE49-F238E27FC236}">
                <a16:creationId xmlns:a16="http://schemas.microsoft.com/office/drawing/2014/main" id="{AD257D3F-65B7-432D-D883-5A46A964BB6C}"/>
              </a:ext>
            </a:extLst>
          </p:cNvPr>
          <p:cNvSpPr/>
          <p:nvPr/>
        </p:nvSpPr>
        <p:spPr>
          <a:xfrm>
            <a:off x="4619286" y="1135119"/>
            <a:ext cx="3728034" cy="427040"/>
          </a:xfrm>
          <a:prstGeom prst="rect">
            <a:avLst/>
          </a:prstGeom>
        </p:spPr>
        <p:txBody>
          <a:bodyPr wrap="square">
            <a:spAutoFit/>
          </a:bodyPr>
          <a:lstStyle>
            <a:defPPr>
              <a:defRPr lang="pt-BR"/>
            </a:defPPr>
            <a:lvl1pPr algn="l" rtl="0" eaLnBrk="0" fontAlgn="base" hangingPunct="0">
              <a:spcBef>
                <a:spcPct val="0"/>
              </a:spcBef>
              <a:spcAft>
                <a:spcPct val="0"/>
              </a:spcAft>
              <a:defRPr kern="1200">
                <a:solidFill>
                  <a:schemeClr val="tx1"/>
                </a:solidFill>
                <a:latin typeface="Calibri Light" panose="020F03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Light" panose="020F03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Light" panose="020F03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Light" panose="020F03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Light" panose="020F0302020204030204" pitchFamily="34" charset="0"/>
                <a:ea typeface="+mn-ea"/>
                <a:cs typeface="+mn-cs"/>
              </a:defRPr>
            </a:lvl5pPr>
            <a:lvl6pPr marL="2286000" algn="l" defTabSz="914400" rtl="0" eaLnBrk="1" latinLnBrk="0" hangingPunct="1">
              <a:defRPr kern="1200">
                <a:solidFill>
                  <a:schemeClr val="tx1"/>
                </a:solidFill>
                <a:latin typeface="Calibri Light" panose="020F0302020204030204" pitchFamily="34" charset="0"/>
                <a:ea typeface="+mn-ea"/>
                <a:cs typeface="+mn-cs"/>
              </a:defRPr>
            </a:lvl6pPr>
            <a:lvl7pPr marL="2743200" algn="l" defTabSz="914400" rtl="0" eaLnBrk="1" latinLnBrk="0" hangingPunct="1">
              <a:defRPr kern="1200">
                <a:solidFill>
                  <a:schemeClr val="tx1"/>
                </a:solidFill>
                <a:latin typeface="Calibri Light" panose="020F0302020204030204" pitchFamily="34" charset="0"/>
                <a:ea typeface="+mn-ea"/>
                <a:cs typeface="+mn-cs"/>
              </a:defRPr>
            </a:lvl7pPr>
            <a:lvl8pPr marL="3200400" algn="l" defTabSz="914400" rtl="0" eaLnBrk="1" latinLnBrk="0" hangingPunct="1">
              <a:defRPr kern="1200">
                <a:solidFill>
                  <a:schemeClr val="tx1"/>
                </a:solidFill>
                <a:latin typeface="Calibri Light" panose="020F0302020204030204" pitchFamily="34" charset="0"/>
                <a:ea typeface="+mn-ea"/>
                <a:cs typeface="+mn-cs"/>
              </a:defRPr>
            </a:lvl8pPr>
            <a:lvl9pPr marL="3657600" algn="l" defTabSz="914400" rtl="0" eaLnBrk="1" latinLnBrk="0" hangingPunct="1">
              <a:defRPr kern="1200">
                <a:solidFill>
                  <a:schemeClr val="tx1"/>
                </a:solidFill>
                <a:latin typeface="Calibri Light" panose="020F0302020204030204" pitchFamily="34" charset="0"/>
                <a:ea typeface="+mn-ea"/>
                <a:cs typeface="+mn-cs"/>
              </a:defRPr>
            </a:lvl9pPr>
          </a:lstStyle>
          <a:p>
            <a:pPr defTabSz="324006">
              <a:spcBef>
                <a:spcPts val="0"/>
              </a:spcBef>
              <a:spcAft>
                <a:spcPts val="0"/>
              </a:spcAft>
              <a:buClr>
                <a:srgbClr val="727CA3"/>
              </a:buClr>
              <a:defRPr/>
            </a:pPr>
            <a:r>
              <a:rPr lang="en-US" sz="1125" b="1">
                <a:solidFill>
                  <a:prstClr val="black">
                    <a:lumMod val="75000"/>
                    <a:lumOff val="25000"/>
                  </a:prstClr>
                </a:solidFill>
                <a:latin typeface="Aptos" panose="020B0004020202020204" pitchFamily="34" charset="0"/>
                <a:cs typeface="Arial" panose="020B0604020202020204" pitchFamily="34" charset="0"/>
              </a:rPr>
              <a:t>Capacity forecast (GW)</a:t>
            </a:r>
          </a:p>
          <a:p>
            <a:pPr defTabSz="324006">
              <a:spcBef>
                <a:spcPts val="0"/>
              </a:spcBef>
              <a:spcAft>
                <a:spcPts val="600"/>
              </a:spcAft>
              <a:buClr>
                <a:srgbClr val="727CA3"/>
              </a:buClr>
              <a:defRPr/>
            </a:pPr>
            <a:r>
              <a:rPr lang="en-US" sz="1050">
                <a:solidFill>
                  <a:prstClr val="black">
                    <a:lumMod val="75000"/>
                    <a:lumOff val="25000"/>
                  </a:prstClr>
                </a:solidFill>
                <a:latin typeface="Aptos" panose="020B0004020202020204" pitchFamily="34" charset="0"/>
                <a:cs typeface="Arial" panose="020B0604020202020204" pitchFamily="34" charset="0"/>
              </a:rPr>
              <a:t>For different scenarios</a:t>
            </a:r>
          </a:p>
        </p:txBody>
      </p:sp>
      <p:pic>
        <p:nvPicPr>
          <p:cNvPr id="40" name="Imagem 39">
            <a:extLst>
              <a:ext uri="{FF2B5EF4-FFF2-40B4-BE49-F238E27FC236}">
                <a16:creationId xmlns:a16="http://schemas.microsoft.com/office/drawing/2014/main" id="{6F2E3CF5-0055-2B21-26AB-BCADC65B5B6A}"/>
              </a:ext>
            </a:extLst>
          </p:cNvPr>
          <p:cNvPicPr>
            <a:picLocks noChangeAspect="1"/>
          </p:cNvPicPr>
          <p:nvPr/>
        </p:nvPicPr>
        <p:blipFill>
          <a:blip r:embed="rId7"/>
          <a:stretch>
            <a:fillRect/>
          </a:stretch>
        </p:blipFill>
        <p:spPr>
          <a:xfrm>
            <a:off x="7155456" y="3206645"/>
            <a:ext cx="1861616" cy="10486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1" name="CaixaDeTexto 40">
            <a:extLst>
              <a:ext uri="{FF2B5EF4-FFF2-40B4-BE49-F238E27FC236}">
                <a16:creationId xmlns:a16="http://schemas.microsoft.com/office/drawing/2014/main" id="{C3AA3F0C-C95E-205D-182B-4F08396E2DEB}"/>
              </a:ext>
            </a:extLst>
          </p:cNvPr>
          <p:cNvSpPr txBox="1"/>
          <p:nvPr/>
        </p:nvSpPr>
        <p:spPr>
          <a:xfrm>
            <a:off x="3703406" y="4285775"/>
            <a:ext cx="5337506" cy="334835"/>
          </a:xfrm>
          <a:prstGeom prst="rect">
            <a:avLst/>
          </a:prstGeom>
          <a:noFill/>
        </p:spPr>
        <p:txBody>
          <a:bodyPr wrap="square">
            <a:spAutoFit/>
          </a:bodyPr>
          <a:lstStyle/>
          <a:p>
            <a:pPr algn="r" defTabSz="342900"/>
            <a:r>
              <a:rPr lang="pt-BR" sz="788">
                <a:solidFill>
                  <a:prstClr val="white">
                    <a:lumMod val="50000"/>
                  </a:prstClr>
                </a:solidFill>
                <a:latin typeface="Calibri"/>
              </a:rPr>
              <a:t>Data: EPE. “Plano Decenal de Expansão de Energia 2034.” www.epe.gov.br/pt/publicacoes-dados-abertos/publicacoes/plano-decenal-de-expansao-de-energia-2034.</a:t>
            </a:r>
          </a:p>
        </p:txBody>
      </p:sp>
      <p:sp>
        <p:nvSpPr>
          <p:cNvPr id="3" name="CaixaDeTexto 2">
            <a:extLst>
              <a:ext uri="{FF2B5EF4-FFF2-40B4-BE49-F238E27FC236}">
                <a16:creationId xmlns:a16="http://schemas.microsoft.com/office/drawing/2014/main" id="{645CF8FB-7620-2193-8B42-7D14E22E9CD3}"/>
              </a:ext>
            </a:extLst>
          </p:cNvPr>
          <p:cNvSpPr txBox="1"/>
          <p:nvPr/>
        </p:nvSpPr>
        <p:spPr>
          <a:xfrm>
            <a:off x="5114234" y="3185811"/>
            <a:ext cx="631904" cy="230832"/>
          </a:xfrm>
          <a:prstGeom prst="rect">
            <a:avLst/>
          </a:prstGeom>
          <a:solidFill>
            <a:schemeClr val="bg1"/>
          </a:solidFill>
        </p:spPr>
        <p:txBody>
          <a:bodyPr wrap="none" rtlCol="0">
            <a:spAutoFit/>
          </a:bodyPr>
          <a:lstStyle/>
          <a:p>
            <a:pPr defTabSz="342900"/>
            <a:r>
              <a:rPr lang="pt-BR" sz="900">
                <a:solidFill>
                  <a:prstClr val="black"/>
                </a:solidFill>
                <a:latin typeface="Calibri"/>
              </a:rPr>
              <a:t>Scenarios</a:t>
            </a:r>
          </a:p>
        </p:txBody>
      </p:sp>
      <p:sp>
        <p:nvSpPr>
          <p:cNvPr id="4" name="CaixaDeTexto 3">
            <a:extLst>
              <a:ext uri="{FF2B5EF4-FFF2-40B4-BE49-F238E27FC236}">
                <a16:creationId xmlns:a16="http://schemas.microsoft.com/office/drawing/2014/main" id="{BA4146D3-F660-147A-C6A4-E39BCDCB15EF}"/>
              </a:ext>
            </a:extLst>
          </p:cNvPr>
          <p:cNvSpPr txBox="1"/>
          <p:nvPr/>
        </p:nvSpPr>
        <p:spPr>
          <a:xfrm>
            <a:off x="5827956" y="3149120"/>
            <a:ext cx="354621" cy="138499"/>
          </a:xfrm>
          <a:prstGeom prst="rect">
            <a:avLst/>
          </a:prstGeom>
          <a:solidFill>
            <a:schemeClr val="bg1"/>
          </a:solidFill>
        </p:spPr>
        <p:txBody>
          <a:bodyPr wrap="square" lIns="0" tIns="0" rIns="0" bIns="0" rtlCol="0">
            <a:spAutoFit/>
          </a:bodyPr>
          <a:lstStyle/>
          <a:p>
            <a:pPr defTabSz="342900"/>
            <a:r>
              <a:rPr lang="pt-BR" sz="900">
                <a:solidFill>
                  <a:prstClr val="black"/>
                </a:solidFill>
                <a:latin typeface="Calibri"/>
              </a:rPr>
              <a:t>Lower</a:t>
            </a:r>
          </a:p>
        </p:txBody>
      </p:sp>
      <p:sp>
        <p:nvSpPr>
          <p:cNvPr id="7" name="CaixaDeTexto 6">
            <a:extLst>
              <a:ext uri="{FF2B5EF4-FFF2-40B4-BE49-F238E27FC236}">
                <a16:creationId xmlns:a16="http://schemas.microsoft.com/office/drawing/2014/main" id="{382511C6-9A3D-CD9D-BE2D-B7B1BE8F3D37}"/>
              </a:ext>
            </a:extLst>
          </p:cNvPr>
          <p:cNvSpPr txBox="1"/>
          <p:nvPr/>
        </p:nvSpPr>
        <p:spPr>
          <a:xfrm>
            <a:off x="5831396" y="3297631"/>
            <a:ext cx="354621" cy="138499"/>
          </a:xfrm>
          <a:prstGeom prst="rect">
            <a:avLst/>
          </a:prstGeom>
          <a:solidFill>
            <a:schemeClr val="bg1"/>
          </a:solidFill>
        </p:spPr>
        <p:txBody>
          <a:bodyPr wrap="square" lIns="0" tIns="0" rIns="0" bIns="0" rtlCol="0">
            <a:spAutoFit/>
          </a:bodyPr>
          <a:lstStyle/>
          <a:p>
            <a:pPr defTabSz="342900"/>
            <a:r>
              <a:rPr lang="pt-BR" sz="900">
                <a:solidFill>
                  <a:prstClr val="black"/>
                </a:solidFill>
                <a:latin typeface="Calibri"/>
              </a:rPr>
              <a:t>Upper</a:t>
            </a:r>
          </a:p>
        </p:txBody>
      </p:sp>
      <p:sp>
        <p:nvSpPr>
          <p:cNvPr id="8" name="CaixaDeTexto 7">
            <a:extLst>
              <a:ext uri="{FF2B5EF4-FFF2-40B4-BE49-F238E27FC236}">
                <a16:creationId xmlns:a16="http://schemas.microsoft.com/office/drawing/2014/main" id="{E4A86A56-952C-66B4-7E7A-ACB4E199ABE4}"/>
              </a:ext>
            </a:extLst>
          </p:cNvPr>
          <p:cNvSpPr txBox="1"/>
          <p:nvPr/>
        </p:nvSpPr>
        <p:spPr>
          <a:xfrm>
            <a:off x="6271351" y="3143998"/>
            <a:ext cx="586940" cy="138499"/>
          </a:xfrm>
          <a:prstGeom prst="rect">
            <a:avLst/>
          </a:prstGeom>
          <a:solidFill>
            <a:schemeClr val="bg1"/>
          </a:solidFill>
        </p:spPr>
        <p:txBody>
          <a:bodyPr wrap="square" lIns="0" tIns="0" rIns="0" bIns="0" rtlCol="0">
            <a:spAutoFit/>
          </a:bodyPr>
          <a:lstStyle/>
          <a:p>
            <a:pPr defTabSz="342900"/>
            <a:r>
              <a:rPr lang="pt-BR" sz="900">
                <a:solidFill>
                  <a:prstClr val="black"/>
                </a:solidFill>
                <a:latin typeface="Calibri"/>
              </a:rPr>
              <a:t>Reference</a:t>
            </a:r>
          </a:p>
        </p:txBody>
      </p:sp>
      <p:sp>
        <p:nvSpPr>
          <p:cNvPr id="14" name="CaixaDeTexto 13">
            <a:extLst>
              <a:ext uri="{FF2B5EF4-FFF2-40B4-BE49-F238E27FC236}">
                <a16:creationId xmlns:a16="http://schemas.microsoft.com/office/drawing/2014/main" id="{8F8ED125-728D-FBF3-971C-CD36E7C09AB5}"/>
              </a:ext>
            </a:extLst>
          </p:cNvPr>
          <p:cNvSpPr txBox="1"/>
          <p:nvPr/>
        </p:nvSpPr>
        <p:spPr>
          <a:xfrm rot="16200000">
            <a:off x="4012367" y="1928452"/>
            <a:ext cx="853119" cy="230832"/>
          </a:xfrm>
          <a:prstGeom prst="rect">
            <a:avLst/>
          </a:prstGeom>
          <a:solidFill>
            <a:schemeClr val="bg1"/>
          </a:solidFill>
        </p:spPr>
        <p:txBody>
          <a:bodyPr wrap="none" rtlCol="0">
            <a:spAutoFit/>
          </a:bodyPr>
          <a:lstStyle/>
          <a:p>
            <a:pPr defTabSz="342900"/>
            <a:r>
              <a:rPr lang="pt-BR" sz="900">
                <a:solidFill>
                  <a:prstClr val="black"/>
                </a:solidFill>
                <a:latin typeface="Calibri"/>
              </a:rPr>
              <a:t>Capacity (GW)</a:t>
            </a:r>
          </a:p>
        </p:txBody>
      </p:sp>
    </p:spTree>
    <p:extLst>
      <p:ext uri="{BB962C8B-B14F-4D97-AF65-F5344CB8AC3E}">
        <p14:creationId xmlns:p14="http://schemas.microsoft.com/office/powerpoint/2010/main" val="11138527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3">
            <a:extLst>
              <a:ext uri="{FF2B5EF4-FFF2-40B4-BE49-F238E27FC236}">
                <a16:creationId xmlns:a16="http://schemas.microsoft.com/office/drawing/2014/main" id="{00399D18-666A-7D08-5C5E-FCFC164F5490}"/>
              </a:ext>
            </a:extLst>
          </p:cNvPr>
          <p:cNvSpPr>
            <a:spLocks noGrp="1"/>
          </p:cNvSpPr>
          <p:nvPr>
            <p:ph sz="quarter" idx="10"/>
          </p:nvPr>
        </p:nvSpPr>
        <p:spPr>
          <a:xfrm>
            <a:off x="111685" y="453938"/>
            <a:ext cx="7186122" cy="383474"/>
          </a:xfrm>
        </p:spPr>
        <p:txBody>
          <a:bodyPr/>
          <a:lstStyle/>
          <a:p>
            <a:r>
              <a:rPr lang="en-US"/>
              <a:t>Challenges of Implementing Distributed Generation</a:t>
            </a:r>
          </a:p>
        </p:txBody>
      </p:sp>
      <p:sp>
        <p:nvSpPr>
          <p:cNvPr id="2" name="Rectangle 1">
            <a:extLst>
              <a:ext uri="{FF2B5EF4-FFF2-40B4-BE49-F238E27FC236}">
                <a16:creationId xmlns:a16="http://schemas.microsoft.com/office/drawing/2014/main" id="{96CC5B93-09F4-0A5F-B93C-87010C886A8E}"/>
              </a:ext>
            </a:extLst>
          </p:cNvPr>
          <p:cNvSpPr/>
          <p:nvPr/>
        </p:nvSpPr>
        <p:spPr>
          <a:xfrm>
            <a:off x="111684" y="80792"/>
            <a:ext cx="4098367" cy="262343"/>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342900"/>
            <a:r>
              <a:rPr lang="en-US" sz="1350">
                <a:solidFill>
                  <a:prstClr val="white"/>
                </a:solidFill>
                <a:latin typeface="Calibri"/>
              </a:rPr>
              <a:t>Action Plan for Power Sector Decarbonization: Building</a:t>
            </a:r>
          </a:p>
        </p:txBody>
      </p:sp>
      <p:pic>
        <p:nvPicPr>
          <p:cNvPr id="40" name="Imagem 39">
            <a:extLst>
              <a:ext uri="{FF2B5EF4-FFF2-40B4-BE49-F238E27FC236}">
                <a16:creationId xmlns:a16="http://schemas.microsoft.com/office/drawing/2014/main" id="{6F2E3CF5-0055-2B21-26AB-BCADC65B5B6A}"/>
              </a:ext>
            </a:extLst>
          </p:cNvPr>
          <p:cNvPicPr>
            <a:picLocks noChangeAspect="1"/>
          </p:cNvPicPr>
          <p:nvPr/>
        </p:nvPicPr>
        <p:blipFill>
          <a:blip r:embed="rId3"/>
          <a:stretch>
            <a:fillRect/>
          </a:stretch>
        </p:blipFill>
        <p:spPr>
          <a:xfrm>
            <a:off x="7155456" y="3282249"/>
            <a:ext cx="1861616" cy="10486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1" name="CaixaDeTexto 40">
            <a:extLst>
              <a:ext uri="{FF2B5EF4-FFF2-40B4-BE49-F238E27FC236}">
                <a16:creationId xmlns:a16="http://schemas.microsoft.com/office/drawing/2014/main" id="{C3AA3F0C-C95E-205D-182B-4F08396E2DEB}"/>
              </a:ext>
            </a:extLst>
          </p:cNvPr>
          <p:cNvSpPr txBox="1"/>
          <p:nvPr/>
        </p:nvSpPr>
        <p:spPr>
          <a:xfrm>
            <a:off x="3679566" y="4330862"/>
            <a:ext cx="5337506" cy="334835"/>
          </a:xfrm>
          <a:prstGeom prst="rect">
            <a:avLst/>
          </a:prstGeom>
          <a:noFill/>
        </p:spPr>
        <p:txBody>
          <a:bodyPr wrap="square">
            <a:spAutoFit/>
          </a:bodyPr>
          <a:lstStyle/>
          <a:p>
            <a:pPr algn="r" defTabSz="342900"/>
            <a:r>
              <a:rPr lang="pt-BR" sz="788">
                <a:solidFill>
                  <a:prstClr val="white">
                    <a:lumMod val="50000"/>
                  </a:prstClr>
                </a:solidFill>
                <a:latin typeface="Calibri"/>
              </a:rPr>
              <a:t>Source: EPE. “Plano Decenal de Expansão de Energia 2034.” www.epe.gov.br/pt/publicacoes-dados-abertos/publicacoes/plano-decenal-de-expansao-de-energia-2034.</a:t>
            </a:r>
          </a:p>
        </p:txBody>
      </p:sp>
      <p:sp>
        <p:nvSpPr>
          <p:cNvPr id="3" name="Retângulo 2">
            <a:extLst>
              <a:ext uri="{FF2B5EF4-FFF2-40B4-BE49-F238E27FC236}">
                <a16:creationId xmlns:a16="http://schemas.microsoft.com/office/drawing/2014/main" id="{2AE4FBDA-1522-46B5-9453-D2366E7869C5}"/>
              </a:ext>
            </a:extLst>
          </p:cNvPr>
          <p:cNvSpPr/>
          <p:nvPr/>
        </p:nvSpPr>
        <p:spPr>
          <a:xfrm>
            <a:off x="111684" y="948215"/>
            <a:ext cx="8754226" cy="265335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p>
            <a:pPr marL="214323" indent="-214323" algn="just" defTabSz="167887">
              <a:buFont typeface="Arial,Sans-Serif" panose="020B0604020202020204" pitchFamily="34" charset="0"/>
              <a:buChar char="•"/>
              <a:tabLst>
                <a:tab pos="271476" algn="l"/>
              </a:tabLst>
            </a:pPr>
            <a:r>
              <a:rPr lang="en-US" sz="1200">
                <a:solidFill>
                  <a:prstClr val="black"/>
                </a:solidFill>
                <a:latin typeface="Aptos" panose="020B0004020202020204" pitchFamily="34" charset="0"/>
              </a:rPr>
              <a:t>Quantifying costs and benefits of distributed generation: Starting in 2029, compensation for energy contributed to the grid will be based on a cost-benefit analysis. However, the methodology for this analysis remains undefined. The challenge is to develop a comprehensive and transparent approach that addresses the complex spatial and temporal dimensions of costs and benefits for distributed generation.</a:t>
            </a:r>
          </a:p>
          <a:p>
            <a:pPr marL="214323" indent="-214323" algn="just" defTabSz="167887">
              <a:buFont typeface="Arial,Sans-Serif" panose="020B0604020202020204" pitchFamily="34" charset="0"/>
              <a:buChar char="•"/>
              <a:tabLst>
                <a:tab pos="271476" algn="l"/>
              </a:tabLst>
            </a:pPr>
            <a:endParaRPr lang="en-US" sz="1200">
              <a:solidFill>
                <a:prstClr val="black"/>
              </a:solidFill>
              <a:latin typeface="Aptos" panose="020B0004020202020204" pitchFamily="34" charset="0"/>
            </a:endParaRPr>
          </a:p>
          <a:p>
            <a:pPr marL="214323" indent="-214323" algn="just" defTabSz="167887">
              <a:buFont typeface="Arial,Sans-Serif" panose="020B0604020202020204" pitchFamily="34" charset="0"/>
              <a:buChar char="•"/>
              <a:tabLst>
                <a:tab pos="271476" algn="l"/>
              </a:tabLst>
            </a:pPr>
            <a:r>
              <a:rPr lang="en-US" sz="1200">
                <a:solidFill>
                  <a:prstClr val="black"/>
                </a:solidFill>
                <a:latin typeface="Aptos" panose="020B0004020202020204" pitchFamily="34" charset="0"/>
              </a:rPr>
              <a:t>Aligning distributed generation with the free electricity market: The current net-billing scheme for distributed generation in Brazil does not fit with the rules of the free electricity market. Given the trend of expanding the free energy market to more customers in Brazil, it is crucial to reconcile these two markets to ensure seamless integration.</a:t>
            </a:r>
          </a:p>
          <a:p>
            <a:pPr marL="214323" indent="-214323" algn="just" defTabSz="167887">
              <a:buFont typeface="Arial,Sans-Serif" panose="020B0604020202020204" pitchFamily="34" charset="0"/>
              <a:buChar char="•"/>
              <a:tabLst>
                <a:tab pos="271476" algn="l"/>
              </a:tabLst>
            </a:pPr>
            <a:endParaRPr lang="en-US" sz="1200">
              <a:solidFill>
                <a:prstClr val="black"/>
              </a:solidFill>
              <a:latin typeface="Aptos" panose="020B0004020202020204" pitchFamily="34" charset="0"/>
            </a:endParaRPr>
          </a:p>
          <a:p>
            <a:pPr marL="214323" indent="-214323" algn="just" defTabSz="167887">
              <a:buFont typeface="Arial,Sans-Serif" panose="020B0604020202020204" pitchFamily="34" charset="0"/>
              <a:buChar char="•"/>
              <a:tabLst>
                <a:tab pos="271476" algn="l"/>
              </a:tabLst>
            </a:pPr>
            <a:r>
              <a:rPr lang="en-US" sz="1200">
                <a:solidFill>
                  <a:prstClr val="black"/>
                </a:solidFill>
                <a:latin typeface="Aptos" panose="020B0004020202020204" pitchFamily="34" charset="0"/>
              </a:rPr>
              <a:t>Ensuring equitable expansion of distributed generation: Currently, the adoption of PV systems is occurring mainly among affluent households, resulting in uneven distribution of costs and benefits. Implementing inclusive policies is crucial to broadening access to solar energy and ensuring more equitable benefits across society.</a:t>
            </a:r>
          </a:p>
        </p:txBody>
      </p:sp>
    </p:spTree>
    <p:extLst>
      <p:ext uri="{BB962C8B-B14F-4D97-AF65-F5344CB8AC3E}">
        <p14:creationId xmlns:p14="http://schemas.microsoft.com/office/powerpoint/2010/main" val="6944680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tângulo 16">
            <a:extLst>
              <a:ext uri="{FF2B5EF4-FFF2-40B4-BE49-F238E27FC236}">
                <a16:creationId xmlns:a16="http://schemas.microsoft.com/office/drawing/2014/main" id="{B7F832D1-BA36-3578-95DC-7F75C368ECCD}"/>
              </a:ext>
            </a:extLst>
          </p:cNvPr>
          <p:cNvSpPr/>
          <p:nvPr/>
        </p:nvSpPr>
        <p:spPr>
          <a:xfrm>
            <a:off x="6307253" y="1125507"/>
            <a:ext cx="2700000" cy="2683492"/>
          </a:xfrm>
          <a:prstGeom prst="rect">
            <a:avLst/>
          </a:prstGeom>
        </p:spPr>
        <p:txBody>
          <a:bodyPr wrap="square">
            <a:spAutoFit/>
          </a:bodyPr>
          <a:lstStyle>
            <a:defPPr>
              <a:defRPr lang="pt-BR"/>
            </a:defPPr>
            <a:lvl1pPr algn="l" rtl="0" eaLnBrk="0" fontAlgn="base" hangingPunct="0">
              <a:spcBef>
                <a:spcPct val="0"/>
              </a:spcBef>
              <a:spcAft>
                <a:spcPct val="0"/>
              </a:spcAft>
              <a:defRPr kern="1200">
                <a:solidFill>
                  <a:schemeClr val="tx1"/>
                </a:solidFill>
                <a:latin typeface="Calibri Light" panose="020F03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Light" panose="020F03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Light" panose="020F03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Light" panose="020F03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Light" panose="020F0302020204030204" pitchFamily="34" charset="0"/>
                <a:ea typeface="+mn-ea"/>
                <a:cs typeface="+mn-cs"/>
              </a:defRPr>
            </a:lvl5pPr>
            <a:lvl6pPr marL="2286000" algn="l" defTabSz="914400" rtl="0" eaLnBrk="1" latinLnBrk="0" hangingPunct="1">
              <a:defRPr kern="1200">
                <a:solidFill>
                  <a:schemeClr val="tx1"/>
                </a:solidFill>
                <a:latin typeface="Calibri Light" panose="020F0302020204030204" pitchFamily="34" charset="0"/>
                <a:ea typeface="+mn-ea"/>
                <a:cs typeface="+mn-cs"/>
              </a:defRPr>
            </a:lvl6pPr>
            <a:lvl7pPr marL="2743200" algn="l" defTabSz="914400" rtl="0" eaLnBrk="1" latinLnBrk="0" hangingPunct="1">
              <a:defRPr kern="1200">
                <a:solidFill>
                  <a:schemeClr val="tx1"/>
                </a:solidFill>
                <a:latin typeface="Calibri Light" panose="020F0302020204030204" pitchFamily="34" charset="0"/>
                <a:ea typeface="+mn-ea"/>
                <a:cs typeface="+mn-cs"/>
              </a:defRPr>
            </a:lvl7pPr>
            <a:lvl8pPr marL="3200400" algn="l" defTabSz="914400" rtl="0" eaLnBrk="1" latinLnBrk="0" hangingPunct="1">
              <a:defRPr kern="1200">
                <a:solidFill>
                  <a:schemeClr val="tx1"/>
                </a:solidFill>
                <a:latin typeface="Calibri Light" panose="020F0302020204030204" pitchFamily="34" charset="0"/>
                <a:ea typeface="+mn-ea"/>
                <a:cs typeface="+mn-cs"/>
              </a:defRPr>
            </a:lvl8pPr>
            <a:lvl9pPr marL="3657600" algn="l" defTabSz="914400" rtl="0" eaLnBrk="1" latinLnBrk="0" hangingPunct="1">
              <a:defRPr kern="1200">
                <a:solidFill>
                  <a:schemeClr val="tx1"/>
                </a:solidFill>
                <a:latin typeface="Calibri Light" panose="020F0302020204030204" pitchFamily="34" charset="0"/>
                <a:ea typeface="+mn-ea"/>
                <a:cs typeface="+mn-cs"/>
              </a:defRPr>
            </a:lvl9pPr>
          </a:lstStyle>
          <a:p>
            <a:pPr marL="214313" indent="-214313" defTabSz="324006">
              <a:spcBef>
                <a:spcPts val="0"/>
              </a:spcBef>
              <a:spcAft>
                <a:spcPts val="0"/>
              </a:spcAft>
              <a:buClr>
                <a:srgbClr val="727CA3"/>
              </a:buClr>
              <a:buFont typeface="Arial" panose="020B0604020202020204" pitchFamily="34" charset="0"/>
              <a:buChar char="•"/>
              <a:defRPr/>
            </a:pPr>
            <a:r>
              <a:rPr lang="en-US" sz="1125" b="1">
                <a:solidFill>
                  <a:prstClr val="black">
                    <a:lumMod val="75000"/>
                    <a:lumOff val="25000"/>
                  </a:prstClr>
                </a:solidFill>
                <a:latin typeface="Aptos" panose="020B0004020202020204" pitchFamily="34" charset="0"/>
                <a:cs typeface="Arial" panose="020B0604020202020204" pitchFamily="34" charset="0"/>
              </a:rPr>
              <a:t>National Hydrogen Program (</a:t>
            </a:r>
            <a:r>
              <a:rPr lang="en-US" sz="1125" b="1">
                <a:solidFill>
                  <a:prstClr val="black">
                    <a:lumMod val="75000"/>
                    <a:lumOff val="25000"/>
                  </a:prstClr>
                </a:solidFill>
                <a:latin typeface="Aptos" panose="020B0004020202020204" pitchFamily="34" charset="0"/>
                <a:cs typeface="Arial" panose="020B0604020202020204" pitchFamily="34" charset="0"/>
                <a:hlinkClick r:id="rId3"/>
              </a:rPr>
              <a:t>PNH2</a:t>
            </a:r>
            <a:r>
              <a:rPr lang="en-US" sz="1125" b="1">
                <a:solidFill>
                  <a:prstClr val="black">
                    <a:lumMod val="75000"/>
                    <a:lumOff val="25000"/>
                  </a:prstClr>
                </a:solidFill>
                <a:latin typeface="Aptos" panose="020B0004020202020204" pitchFamily="34" charset="0"/>
                <a:cs typeface="Arial" panose="020B0604020202020204" pitchFamily="34" charset="0"/>
              </a:rPr>
              <a:t>) in place</a:t>
            </a:r>
          </a:p>
          <a:p>
            <a:pPr marL="214313" indent="-214313" defTabSz="324006">
              <a:spcBef>
                <a:spcPts val="0"/>
              </a:spcBef>
              <a:spcAft>
                <a:spcPts val="0"/>
              </a:spcAft>
              <a:buClr>
                <a:srgbClr val="727CA3"/>
              </a:buClr>
              <a:buFont typeface="Arial" panose="020B0604020202020204" pitchFamily="34" charset="0"/>
              <a:buChar char="•"/>
              <a:defRPr/>
            </a:pPr>
            <a:r>
              <a:rPr lang="en-US" sz="1125" b="1">
                <a:solidFill>
                  <a:prstClr val="black">
                    <a:lumMod val="75000"/>
                    <a:lumOff val="25000"/>
                  </a:prstClr>
                </a:solidFill>
                <a:latin typeface="Aptos" panose="020B0004020202020204" pitchFamily="34" charset="0"/>
                <a:cs typeface="Arial" panose="020B0604020202020204" pitchFamily="34" charset="0"/>
              </a:rPr>
              <a:t>	</a:t>
            </a:r>
            <a:r>
              <a:rPr lang="en-US" sz="1050">
                <a:solidFill>
                  <a:prstClr val="black">
                    <a:lumMod val="75000"/>
                    <a:lumOff val="25000"/>
                  </a:prstClr>
                </a:solidFill>
                <a:latin typeface="Aptos" panose="020B0004020202020204" pitchFamily="34" charset="0"/>
                <a:cs typeface="Arial" panose="020B0604020202020204" pitchFamily="34" charset="0"/>
                <a:hlinkClick r:id="rId4"/>
              </a:rPr>
              <a:t>3-year work plan</a:t>
            </a:r>
            <a:endParaRPr lang="en-US" sz="1050">
              <a:solidFill>
                <a:prstClr val="black">
                  <a:lumMod val="75000"/>
                  <a:lumOff val="25000"/>
                </a:prstClr>
              </a:solidFill>
              <a:latin typeface="Aptos" panose="020B0004020202020204" pitchFamily="34" charset="0"/>
              <a:cs typeface="Arial" panose="020B0604020202020204" pitchFamily="34" charset="0"/>
            </a:endParaRPr>
          </a:p>
          <a:p>
            <a:pPr marL="214313" indent="-214313" defTabSz="324006">
              <a:spcBef>
                <a:spcPts val="0"/>
              </a:spcBef>
              <a:spcAft>
                <a:spcPts val="0"/>
              </a:spcAft>
              <a:buClr>
                <a:srgbClr val="727CA3"/>
              </a:buClr>
              <a:buFont typeface="Arial" panose="020B0604020202020204" pitchFamily="34" charset="0"/>
              <a:buChar char="•"/>
              <a:defRPr/>
            </a:pPr>
            <a:r>
              <a:rPr lang="en-US" sz="1050">
                <a:solidFill>
                  <a:prstClr val="black">
                    <a:lumMod val="75000"/>
                    <a:lumOff val="25000"/>
                  </a:prstClr>
                </a:solidFill>
                <a:latin typeface="Aptos" panose="020B0004020202020204" pitchFamily="34" charset="0"/>
                <a:cs typeface="Arial" panose="020B0604020202020204" pitchFamily="34" charset="0"/>
              </a:rPr>
              <a:t>	Technology neutrality</a:t>
            </a:r>
          </a:p>
          <a:p>
            <a:pPr marL="214313" indent="-214313" defTabSz="324006">
              <a:spcBef>
                <a:spcPts val="0"/>
              </a:spcBef>
              <a:spcAft>
                <a:spcPts val="0"/>
              </a:spcAft>
              <a:buClr>
                <a:srgbClr val="727CA3"/>
              </a:buClr>
              <a:buFont typeface="Arial" panose="020B0604020202020204" pitchFamily="34" charset="0"/>
              <a:buChar char="•"/>
              <a:defRPr/>
            </a:pPr>
            <a:r>
              <a:rPr lang="en-US" sz="1050">
                <a:solidFill>
                  <a:prstClr val="black">
                    <a:lumMod val="75000"/>
                    <a:lumOff val="25000"/>
                  </a:prstClr>
                </a:solidFill>
                <a:latin typeface="Aptos" panose="020B0004020202020204" pitchFamily="34" charset="0"/>
                <a:cs typeface="Arial" panose="020B0604020202020204" pitchFamily="34" charset="0"/>
              </a:rPr>
              <a:t>	Recent legal framework: </a:t>
            </a:r>
            <a:r>
              <a:rPr lang="en-US" sz="788">
                <a:solidFill>
                  <a:prstClr val="black">
                    <a:lumMod val="75000"/>
                    <a:lumOff val="25000"/>
                  </a:prstClr>
                </a:solidFill>
                <a:latin typeface="Aptos" panose="020B0004020202020204" pitchFamily="34" charset="0"/>
                <a:cs typeface="Arial" panose="020B0604020202020204" pitchFamily="34" charset="0"/>
                <a:hlinkClick r:id="rId5"/>
              </a:rPr>
              <a:t>Law  #14.948/2024</a:t>
            </a:r>
            <a:r>
              <a:rPr lang="en-US" sz="788">
                <a:solidFill>
                  <a:prstClr val="black">
                    <a:lumMod val="75000"/>
                    <a:lumOff val="25000"/>
                  </a:prstClr>
                </a:solidFill>
                <a:latin typeface="Aptos" panose="020B0004020202020204" pitchFamily="34" charset="0"/>
                <a:cs typeface="Arial" panose="020B0604020202020204" pitchFamily="34" charset="0"/>
              </a:rPr>
              <a:t>.</a:t>
            </a:r>
            <a:endParaRPr lang="en-US" sz="825">
              <a:solidFill>
                <a:prstClr val="black">
                  <a:lumMod val="75000"/>
                  <a:lumOff val="25000"/>
                </a:prstClr>
              </a:solidFill>
              <a:latin typeface="Aptos" panose="020B0004020202020204" pitchFamily="34" charset="0"/>
              <a:cs typeface="Arial" panose="020B0604020202020204" pitchFamily="34" charset="0"/>
            </a:endParaRPr>
          </a:p>
          <a:p>
            <a:pPr marL="214313" indent="-214313" defTabSz="324006">
              <a:spcBef>
                <a:spcPts val="0"/>
              </a:spcBef>
              <a:spcAft>
                <a:spcPts val="0"/>
              </a:spcAft>
              <a:buClr>
                <a:srgbClr val="727CA3"/>
              </a:buClr>
              <a:buFont typeface="Arial" panose="020B0604020202020204" pitchFamily="34" charset="0"/>
              <a:buChar char="•"/>
              <a:defRPr/>
            </a:pPr>
            <a:r>
              <a:rPr lang="en-US" sz="1125" b="1">
                <a:solidFill>
                  <a:prstClr val="black">
                    <a:lumMod val="75000"/>
                    <a:lumOff val="25000"/>
                  </a:prstClr>
                </a:solidFill>
                <a:latin typeface="Aptos" panose="020B0004020202020204" pitchFamily="34" charset="0"/>
                <a:cs typeface="Arial" panose="020B0604020202020204" pitchFamily="34" charset="0"/>
              </a:rPr>
              <a:t>Several studies on </a:t>
            </a:r>
            <a:r>
              <a:rPr lang="en-US" sz="1125" b="1">
                <a:solidFill>
                  <a:prstClr val="black">
                    <a:lumMod val="75000"/>
                    <a:lumOff val="25000"/>
                  </a:prstClr>
                </a:solidFill>
                <a:latin typeface="Aptos" panose="020B0004020202020204" pitchFamily="34" charset="0"/>
                <a:cs typeface="Arial" panose="020B0604020202020204" pitchFamily="34" charset="0"/>
                <a:hlinkClick r:id="rId6"/>
              </a:rPr>
              <a:t>different routes</a:t>
            </a:r>
            <a:r>
              <a:rPr lang="en-US" sz="1125" b="1">
                <a:solidFill>
                  <a:prstClr val="black">
                    <a:lumMod val="75000"/>
                    <a:lumOff val="25000"/>
                  </a:prstClr>
                </a:solidFill>
                <a:latin typeface="Aptos" panose="020B0004020202020204" pitchFamily="34" charset="0"/>
                <a:cs typeface="Arial" panose="020B0604020202020204" pitchFamily="34" charset="0"/>
              </a:rPr>
              <a:t> and uses:  </a:t>
            </a:r>
            <a:r>
              <a:rPr lang="en-US" sz="1050">
                <a:solidFill>
                  <a:prstClr val="black">
                    <a:lumMod val="75000"/>
                    <a:lumOff val="25000"/>
                  </a:prstClr>
                </a:solidFill>
                <a:latin typeface="Aptos" panose="020B0004020202020204" pitchFamily="34" charset="0"/>
                <a:cs typeface="Arial" panose="020B0604020202020204" pitchFamily="34" charset="0"/>
                <a:hlinkClick r:id="rId7"/>
              </a:rPr>
              <a:t>Green</a:t>
            </a:r>
            <a:r>
              <a:rPr lang="en-US" sz="1050">
                <a:solidFill>
                  <a:prstClr val="black">
                    <a:lumMod val="75000"/>
                    <a:lumOff val="25000"/>
                  </a:prstClr>
                </a:solidFill>
                <a:latin typeface="Aptos" panose="020B0004020202020204" pitchFamily="34" charset="0"/>
                <a:cs typeface="Arial" panose="020B0604020202020204" pitchFamily="34" charset="0"/>
              </a:rPr>
              <a:t>, </a:t>
            </a:r>
            <a:r>
              <a:rPr lang="en-US" sz="1050">
                <a:solidFill>
                  <a:prstClr val="black">
                    <a:lumMod val="75000"/>
                    <a:lumOff val="25000"/>
                  </a:prstClr>
                </a:solidFill>
                <a:latin typeface="Aptos" panose="020B0004020202020204" pitchFamily="34" charset="0"/>
                <a:cs typeface="Arial" panose="020B0604020202020204" pitchFamily="34" charset="0"/>
                <a:hlinkClick r:id="rId8"/>
              </a:rPr>
              <a:t>Blue</a:t>
            </a:r>
            <a:r>
              <a:rPr lang="en-US" sz="1050">
                <a:solidFill>
                  <a:prstClr val="black">
                    <a:lumMod val="75000"/>
                    <a:lumOff val="25000"/>
                  </a:prstClr>
                </a:solidFill>
                <a:latin typeface="Aptos" panose="020B0004020202020204" pitchFamily="34" charset="0"/>
                <a:cs typeface="Arial" panose="020B0604020202020204" pitchFamily="34" charset="0"/>
              </a:rPr>
              <a:t>, </a:t>
            </a:r>
            <a:r>
              <a:rPr lang="en-US" sz="1050">
                <a:solidFill>
                  <a:prstClr val="black">
                    <a:lumMod val="75000"/>
                    <a:lumOff val="25000"/>
                  </a:prstClr>
                </a:solidFill>
                <a:latin typeface="Aptos" panose="020B0004020202020204" pitchFamily="34" charset="0"/>
                <a:cs typeface="Arial" panose="020B0604020202020204" pitchFamily="34" charset="0"/>
                <a:hlinkClick r:id="rId9"/>
              </a:rPr>
              <a:t>Gray</a:t>
            </a:r>
            <a:r>
              <a:rPr lang="en-US" sz="1050">
                <a:solidFill>
                  <a:prstClr val="black">
                    <a:lumMod val="75000"/>
                    <a:lumOff val="25000"/>
                  </a:prstClr>
                </a:solidFill>
                <a:latin typeface="Aptos" panose="020B0004020202020204" pitchFamily="34" charset="0"/>
                <a:cs typeface="Arial" panose="020B0604020202020204" pitchFamily="34" charset="0"/>
              </a:rPr>
              <a:t>, </a:t>
            </a:r>
            <a:r>
              <a:rPr lang="en-US" sz="1050">
                <a:solidFill>
                  <a:prstClr val="black">
                    <a:lumMod val="75000"/>
                    <a:lumOff val="25000"/>
                  </a:prstClr>
                </a:solidFill>
                <a:latin typeface="Aptos" panose="020B0004020202020204" pitchFamily="34" charset="0"/>
                <a:cs typeface="Arial" panose="020B0604020202020204" pitchFamily="34" charset="0"/>
                <a:hlinkClick r:id="rId10"/>
              </a:rPr>
              <a:t>Turquoise</a:t>
            </a:r>
            <a:r>
              <a:rPr lang="en-US" sz="1050">
                <a:solidFill>
                  <a:prstClr val="black">
                    <a:lumMod val="75000"/>
                    <a:lumOff val="25000"/>
                  </a:prstClr>
                </a:solidFill>
                <a:latin typeface="Aptos" panose="020B0004020202020204" pitchFamily="34" charset="0"/>
                <a:cs typeface="Arial" panose="020B0604020202020204" pitchFamily="34" charset="0"/>
              </a:rPr>
              <a:t>, </a:t>
            </a:r>
            <a:r>
              <a:rPr lang="en-US" sz="1050">
                <a:solidFill>
                  <a:prstClr val="black">
                    <a:lumMod val="75000"/>
                    <a:lumOff val="25000"/>
                  </a:prstClr>
                </a:solidFill>
                <a:latin typeface="Aptos" panose="020B0004020202020204" pitchFamily="34" charset="0"/>
                <a:cs typeface="Arial" panose="020B0604020202020204" pitchFamily="34" charset="0"/>
                <a:hlinkClick r:id="rId11"/>
              </a:rPr>
              <a:t>Refineries</a:t>
            </a:r>
            <a:r>
              <a:rPr lang="en-US" sz="1050">
                <a:solidFill>
                  <a:prstClr val="black">
                    <a:lumMod val="75000"/>
                    <a:lumOff val="25000"/>
                  </a:prstClr>
                </a:solidFill>
                <a:latin typeface="Aptos" panose="020B0004020202020204" pitchFamily="34" charset="0"/>
                <a:cs typeface="Arial" panose="020B0604020202020204" pitchFamily="34" charset="0"/>
              </a:rPr>
              <a:t>.</a:t>
            </a:r>
            <a:endParaRPr lang="en-US" sz="1050" b="1">
              <a:solidFill>
                <a:prstClr val="black">
                  <a:lumMod val="75000"/>
                  <a:lumOff val="25000"/>
                </a:prstClr>
              </a:solidFill>
              <a:latin typeface="Aptos" panose="020B0004020202020204" pitchFamily="34" charset="0"/>
              <a:cs typeface="Arial" panose="020B0604020202020204" pitchFamily="34" charset="0"/>
            </a:endParaRPr>
          </a:p>
          <a:p>
            <a:pPr marL="214313" indent="-214313" defTabSz="324006">
              <a:spcBef>
                <a:spcPts val="0"/>
              </a:spcBef>
              <a:spcAft>
                <a:spcPts val="0"/>
              </a:spcAft>
              <a:buClr>
                <a:srgbClr val="727CA3"/>
              </a:buClr>
              <a:buFont typeface="Arial" panose="020B0604020202020204" pitchFamily="34" charset="0"/>
              <a:buChar char="•"/>
              <a:defRPr/>
            </a:pPr>
            <a:r>
              <a:rPr lang="en-US" sz="1125" b="1">
                <a:solidFill>
                  <a:prstClr val="black">
                    <a:lumMod val="75000"/>
                    <a:lumOff val="25000"/>
                  </a:prstClr>
                </a:solidFill>
                <a:latin typeface="Aptos" panose="020B0004020202020204" pitchFamily="34" charset="0"/>
                <a:cs typeface="Arial" panose="020B0604020202020204" pitchFamily="34" charset="0"/>
              </a:rPr>
              <a:t>Great potential: 1.8 Gt/year </a:t>
            </a:r>
          </a:p>
          <a:p>
            <a:pPr defTabSz="324006">
              <a:spcBef>
                <a:spcPts val="0"/>
              </a:spcBef>
              <a:spcAft>
                <a:spcPts val="0"/>
              </a:spcAft>
              <a:buClr>
                <a:srgbClr val="727CA3"/>
              </a:buClr>
              <a:defRPr/>
            </a:pPr>
            <a:r>
              <a:rPr lang="en-US" sz="1125">
                <a:solidFill>
                  <a:prstClr val="black">
                    <a:lumMod val="75000"/>
                    <a:lumOff val="25000"/>
                  </a:prstClr>
                </a:solidFill>
                <a:latin typeface="Aptos" panose="020B0004020202020204" pitchFamily="34" charset="0"/>
                <a:cs typeface="Arial" panose="020B0604020202020204" pitchFamily="34" charset="0"/>
              </a:rPr>
              <a:t>	Remaining technical potential until 	2050: 96% from renewables </a:t>
            </a:r>
            <a:r>
              <a:rPr lang="en-US" sz="525">
                <a:solidFill>
                  <a:prstClr val="black">
                    <a:lumMod val="75000"/>
                    <a:lumOff val="25000"/>
                  </a:prstClr>
                </a:solidFill>
                <a:latin typeface="Aptos" panose="020B0004020202020204" pitchFamily="34" charset="0"/>
                <a:cs typeface="Arial" panose="020B0604020202020204" pitchFamily="34" charset="0"/>
              </a:rPr>
              <a:t>From</a:t>
            </a:r>
            <a:r>
              <a:rPr lang="en-US" sz="525">
                <a:solidFill>
                  <a:prstClr val="black">
                    <a:lumMod val="75000"/>
                    <a:lumOff val="25000"/>
                  </a:prstClr>
                </a:solidFill>
                <a:latin typeface="Aptos" panose="020B0004020202020204" pitchFamily="34" charset="0"/>
                <a:cs typeface="Arial" panose="020B0604020202020204" pitchFamily="34" charset="0"/>
                <a:hlinkClick r:id="rId12"/>
              </a:rPr>
              <a:t>: PDE 2031</a:t>
            </a:r>
            <a:r>
              <a:rPr lang="en-US" sz="525">
                <a:solidFill>
                  <a:prstClr val="black">
                    <a:lumMod val="75000"/>
                    <a:lumOff val="25000"/>
                  </a:prstClr>
                </a:solidFill>
                <a:latin typeface="Aptos" panose="020B0004020202020204" pitchFamily="34" charset="0"/>
                <a:cs typeface="Arial" panose="020B0604020202020204" pitchFamily="34" charset="0"/>
              </a:rPr>
              <a:t>.</a:t>
            </a:r>
            <a:endParaRPr lang="en-US" sz="1125">
              <a:solidFill>
                <a:prstClr val="black">
                  <a:lumMod val="75000"/>
                  <a:lumOff val="25000"/>
                </a:prstClr>
              </a:solidFill>
              <a:latin typeface="Aptos" panose="020B0004020202020204" pitchFamily="34" charset="0"/>
              <a:cs typeface="Arial" panose="020B0604020202020204" pitchFamily="34" charset="0"/>
            </a:endParaRPr>
          </a:p>
          <a:p>
            <a:pPr marL="214313" indent="-214313" defTabSz="324006">
              <a:spcBef>
                <a:spcPts val="0"/>
              </a:spcBef>
              <a:spcAft>
                <a:spcPts val="0"/>
              </a:spcAft>
              <a:buClr>
                <a:srgbClr val="727CA3"/>
              </a:buClr>
              <a:buFont typeface="Arial" panose="020B0604020202020204" pitchFamily="34" charset="0"/>
              <a:buChar char="•"/>
              <a:defRPr/>
            </a:pPr>
            <a:r>
              <a:rPr lang="en-US" sz="1125" b="1">
                <a:solidFill>
                  <a:prstClr val="black">
                    <a:lumMod val="75000"/>
                    <a:lumOff val="25000"/>
                  </a:prstClr>
                </a:solidFill>
                <a:latin typeface="Aptos" panose="020B0004020202020204" pitchFamily="34" charset="0"/>
                <a:cs typeface="Arial" panose="020B0604020202020204" pitchFamily="34" charset="0"/>
              </a:rPr>
              <a:t>Green hydrogen</a:t>
            </a:r>
          </a:p>
          <a:p>
            <a:pPr marL="342900" lvl="1" defTabSz="324006">
              <a:spcBef>
                <a:spcPts val="0"/>
              </a:spcBef>
              <a:spcAft>
                <a:spcPts val="0"/>
              </a:spcAft>
              <a:buClr>
                <a:srgbClr val="727CA3"/>
              </a:buClr>
              <a:defRPr/>
            </a:pPr>
            <a:r>
              <a:rPr lang="en-US" sz="1125">
                <a:solidFill>
                  <a:prstClr val="black">
                    <a:lumMod val="75000"/>
                    <a:lumOff val="25000"/>
                  </a:prstClr>
                </a:solidFill>
                <a:latin typeface="Aptos" panose="020B0004020202020204" pitchFamily="34" charset="0"/>
                <a:cs typeface="Arial" panose="020B0604020202020204" pitchFamily="34" charset="0"/>
              </a:rPr>
              <a:t>Impact on load and new generation</a:t>
            </a:r>
          </a:p>
          <a:p>
            <a:pPr marL="342900" lvl="1" defTabSz="324006">
              <a:spcBef>
                <a:spcPts val="0"/>
              </a:spcBef>
              <a:spcAft>
                <a:spcPts val="0"/>
              </a:spcAft>
              <a:buClr>
                <a:srgbClr val="727CA3"/>
              </a:buClr>
              <a:defRPr/>
            </a:pPr>
            <a:r>
              <a:rPr lang="en-US" sz="1125">
                <a:solidFill>
                  <a:prstClr val="black">
                    <a:lumMod val="75000"/>
                    <a:lumOff val="25000"/>
                  </a:prstClr>
                </a:solidFill>
                <a:latin typeface="Aptos" panose="020B0004020202020204" pitchFamily="34" charset="0"/>
                <a:cs typeface="Arial" panose="020B0604020202020204" pitchFamily="34" charset="0"/>
              </a:rPr>
              <a:t>+ 30 GW asked for </a:t>
            </a:r>
            <a:r>
              <a:rPr lang="en-US" sz="1125">
                <a:solidFill>
                  <a:prstClr val="black">
                    <a:lumMod val="75000"/>
                    <a:lumOff val="25000"/>
                  </a:prstClr>
                </a:solidFill>
                <a:latin typeface="Aptos" panose="020B0004020202020204" pitchFamily="34" charset="0"/>
                <a:cs typeface="Arial" panose="020B0604020202020204" pitchFamily="34" charset="0"/>
                <a:hlinkClick r:id="rId13"/>
              </a:rPr>
              <a:t>grid connection. </a:t>
            </a:r>
            <a:endParaRPr lang="en-US" sz="1125">
              <a:solidFill>
                <a:prstClr val="black">
                  <a:lumMod val="75000"/>
                  <a:lumOff val="25000"/>
                </a:prstClr>
              </a:solidFill>
              <a:latin typeface="Aptos" panose="020B0004020202020204" pitchFamily="34" charset="0"/>
              <a:cs typeface="Arial" panose="020B0604020202020204" pitchFamily="34" charset="0"/>
            </a:endParaRPr>
          </a:p>
        </p:txBody>
      </p:sp>
      <p:sp>
        <p:nvSpPr>
          <p:cNvPr id="11" name="Content Placeholder 3">
            <a:extLst>
              <a:ext uri="{FF2B5EF4-FFF2-40B4-BE49-F238E27FC236}">
                <a16:creationId xmlns:a16="http://schemas.microsoft.com/office/drawing/2014/main" id="{00399D18-666A-7D08-5C5E-FCFC164F5490}"/>
              </a:ext>
            </a:extLst>
          </p:cNvPr>
          <p:cNvSpPr>
            <a:spLocks noGrp="1"/>
          </p:cNvSpPr>
          <p:nvPr>
            <p:ph sz="quarter" idx="10"/>
          </p:nvPr>
        </p:nvSpPr>
        <p:spPr>
          <a:xfrm>
            <a:off x="111684" y="255331"/>
            <a:ext cx="8033153" cy="383474"/>
          </a:xfrm>
        </p:spPr>
        <p:txBody>
          <a:bodyPr/>
          <a:lstStyle/>
          <a:p>
            <a:r>
              <a:rPr lang="en-US">
                <a:latin typeface="Avenir LT Std 65 Medium"/>
              </a:rPr>
              <a:t>Legal and Regulatory Framework Improvements To Allow New Technologies</a:t>
            </a:r>
            <a:endParaRPr lang="en-US"/>
          </a:p>
        </p:txBody>
      </p:sp>
      <p:sp>
        <p:nvSpPr>
          <p:cNvPr id="2" name="Rectangle 1">
            <a:extLst>
              <a:ext uri="{FF2B5EF4-FFF2-40B4-BE49-F238E27FC236}">
                <a16:creationId xmlns:a16="http://schemas.microsoft.com/office/drawing/2014/main" id="{96CC5B93-09F4-0A5F-B93C-87010C886A8E}"/>
              </a:ext>
            </a:extLst>
          </p:cNvPr>
          <p:cNvSpPr/>
          <p:nvPr/>
        </p:nvSpPr>
        <p:spPr>
          <a:xfrm>
            <a:off x="111684" y="80792"/>
            <a:ext cx="4098367" cy="262343"/>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342900"/>
            <a:r>
              <a:rPr lang="en-US" sz="1350">
                <a:solidFill>
                  <a:prstClr val="white"/>
                </a:solidFill>
                <a:latin typeface="Calibri"/>
              </a:rPr>
              <a:t>Action Plan for Power Sector Decarbonization: Building</a:t>
            </a:r>
          </a:p>
        </p:txBody>
      </p:sp>
      <p:pic>
        <p:nvPicPr>
          <p:cNvPr id="3" name="Imagem 2">
            <a:extLst>
              <a:ext uri="{FF2B5EF4-FFF2-40B4-BE49-F238E27FC236}">
                <a16:creationId xmlns:a16="http://schemas.microsoft.com/office/drawing/2014/main" id="{31A03182-9BD1-25CB-D744-9945219D162A}"/>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48918" y="3385608"/>
            <a:ext cx="763820" cy="1080000"/>
          </a:xfrm>
          <a:prstGeom prst="rect">
            <a:avLst/>
          </a:prstGeom>
          <a:ln>
            <a:noFill/>
          </a:ln>
          <a:effectLst>
            <a:outerShdw blurRad="190500" algn="tl" rotWithShape="0">
              <a:srgbClr val="000000">
                <a:alpha val="70000"/>
              </a:srgbClr>
            </a:outerShdw>
          </a:effectLst>
        </p:spPr>
      </p:pic>
      <p:sp>
        <p:nvSpPr>
          <p:cNvPr id="5" name="Retângulo 4">
            <a:extLst>
              <a:ext uri="{FF2B5EF4-FFF2-40B4-BE49-F238E27FC236}">
                <a16:creationId xmlns:a16="http://schemas.microsoft.com/office/drawing/2014/main" id="{1CF4B554-C65A-5CA1-0740-FF645079303A}"/>
              </a:ext>
            </a:extLst>
          </p:cNvPr>
          <p:cNvSpPr/>
          <p:nvPr/>
        </p:nvSpPr>
        <p:spPr>
          <a:xfrm>
            <a:off x="0" y="1125507"/>
            <a:ext cx="2700000" cy="2291076"/>
          </a:xfrm>
          <a:prstGeom prst="rect">
            <a:avLst/>
          </a:prstGeom>
        </p:spPr>
        <p:txBody>
          <a:bodyPr wrap="square">
            <a:spAutoFit/>
          </a:bodyPr>
          <a:lstStyle>
            <a:defPPr>
              <a:defRPr lang="pt-BR"/>
            </a:defPPr>
            <a:lvl1pPr algn="l" rtl="0" eaLnBrk="0" fontAlgn="base" hangingPunct="0">
              <a:spcBef>
                <a:spcPct val="0"/>
              </a:spcBef>
              <a:spcAft>
                <a:spcPct val="0"/>
              </a:spcAft>
              <a:defRPr kern="1200">
                <a:solidFill>
                  <a:schemeClr val="tx1"/>
                </a:solidFill>
                <a:latin typeface="Calibri Light" panose="020F03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Light" panose="020F03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Light" panose="020F03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Light" panose="020F03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Light" panose="020F0302020204030204" pitchFamily="34" charset="0"/>
                <a:ea typeface="+mn-ea"/>
                <a:cs typeface="+mn-cs"/>
              </a:defRPr>
            </a:lvl5pPr>
            <a:lvl6pPr marL="2286000" algn="l" defTabSz="914400" rtl="0" eaLnBrk="1" latinLnBrk="0" hangingPunct="1">
              <a:defRPr kern="1200">
                <a:solidFill>
                  <a:schemeClr val="tx1"/>
                </a:solidFill>
                <a:latin typeface="Calibri Light" panose="020F0302020204030204" pitchFamily="34" charset="0"/>
                <a:ea typeface="+mn-ea"/>
                <a:cs typeface="+mn-cs"/>
              </a:defRPr>
            </a:lvl6pPr>
            <a:lvl7pPr marL="2743200" algn="l" defTabSz="914400" rtl="0" eaLnBrk="1" latinLnBrk="0" hangingPunct="1">
              <a:defRPr kern="1200">
                <a:solidFill>
                  <a:schemeClr val="tx1"/>
                </a:solidFill>
                <a:latin typeface="Calibri Light" panose="020F0302020204030204" pitchFamily="34" charset="0"/>
                <a:ea typeface="+mn-ea"/>
                <a:cs typeface="+mn-cs"/>
              </a:defRPr>
            </a:lvl7pPr>
            <a:lvl8pPr marL="3200400" algn="l" defTabSz="914400" rtl="0" eaLnBrk="1" latinLnBrk="0" hangingPunct="1">
              <a:defRPr kern="1200">
                <a:solidFill>
                  <a:schemeClr val="tx1"/>
                </a:solidFill>
                <a:latin typeface="Calibri Light" panose="020F0302020204030204" pitchFamily="34" charset="0"/>
                <a:ea typeface="+mn-ea"/>
                <a:cs typeface="+mn-cs"/>
              </a:defRPr>
            </a:lvl8pPr>
            <a:lvl9pPr marL="3657600" algn="l" defTabSz="914400" rtl="0" eaLnBrk="1" latinLnBrk="0" hangingPunct="1">
              <a:defRPr kern="1200">
                <a:solidFill>
                  <a:schemeClr val="tx1"/>
                </a:solidFill>
                <a:latin typeface="Calibri Light" panose="020F0302020204030204" pitchFamily="34" charset="0"/>
                <a:ea typeface="+mn-ea"/>
                <a:cs typeface="+mn-cs"/>
              </a:defRPr>
            </a:lvl9pPr>
          </a:lstStyle>
          <a:p>
            <a:pPr marL="214313" indent="-214313" defTabSz="324006">
              <a:spcBef>
                <a:spcPts val="0"/>
              </a:spcBef>
              <a:spcAft>
                <a:spcPts val="0"/>
              </a:spcAft>
              <a:buClr>
                <a:srgbClr val="727CA3"/>
              </a:buClr>
              <a:buFont typeface="Arial" panose="020B0604020202020204" pitchFamily="34" charset="0"/>
              <a:buChar char="•"/>
              <a:defRPr/>
            </a:pPr>
            <a:r>
              <a:rPr lang="en-US" sz="1125" b="1">
                <a:solidFill>
                  <a:prstClr val="black">
                    <a:lumMod val="75000"/>
                    <a:lumOff val="25000"/>
                  </a:prstClr>
                </a:solidFill>
                <a:latin typeface="Aptos" panose="020B0004020202020204" pitchFamily="34" charset="0"/>
                <a:cs typeface="Arial" panose="020B0604020202020204" pitchFamily="34" charset="0"/>
              </a:rPr>
              <a:t>Legal framework to be approved</a:t>
            </a:r>
          </a:p>
          <a:p>
            <a:pPr defTabSz="324006">
              <a:spcBef>
                <a:spcPts val="0"/>
              </a:spcBef>
              <a:spcAft>
                <a:spcPts val="0"/>
              </a:spcAft>
              <a:buClr>
                <a:srgbClr val="727CA3"/>
              </a:buClr>
              <a:defRPr/>
            </a:pPr>
            <a:r>
              <a:rPr lang="en-US" sz="1125" b="1">
                <a:solidFill>
                  <a:prstClr val="black">
                    <a:lumMod val="75000"/>
                    <a:lumOff val="25000"/>
                  </a:prstClr>
                </a:solidFill>
                <a:latin typeface="Aptos" panose="020B0004020202020204" pitchFamily="34" charset="0"/>
                <a:cs typeface="Arial" panose="020B0604020202020204" pitchFamily="34" charset="0"/>
              </a:rPr>
              <a:t>	</a:t>
            </a:r>
            <a:r>
              <a:rPr lang="en-US" sz="1125">
                <a:solidFill>
                  <a:prstClr val="black">
                    <a:lumMod val="75000"/>
                    <a:lumOff val="25000"/>
                  </a:prstClr>
                </a:solidFill>
                <a:latin typeface="Aptos" panose="020B0004020202020204" pitchFamily="34" charset="0"/>
                <a:cs typeface="Arial" panose="020B0604020202020204" pitchFamily="34" charset="0"/>
              </a:rPr>
              <a:t> (</a:t>
            </a:r>
            <a:r>
              <a:rPr lang="en-US" sz="1125">
                <a:solidFill>
                  <a:prstClr val="black">
                    <a:lumMod val="75000"/>
                    <a:lumOff val="25000"/>
                  </a:prstClr>
                </a:solidFill>
                <a:latin typeface="Aptos" panose="020B0004020202020204" pitchFamily="34" charset="0"/>
                <a:cs typeface="Arial" panose="020B0604020202020204" pitchFamily="34" charset="0"/>
                <a:hlinkClick r:id="rId15"/>
              </a:rPr>
              <a:t>Bill # 576 </a:t>
            </a:r>
            <a:r>
              <a:rPr lang="en-US" sz="1125">
                <a:solidFill>
                  <a:prstClr val="black">
                    <a:lumMod val="75000"/>
                    <a:lumOff val="25000"/>
                  </a:prstClr>
                </a:solidFill>
                <a:latin typeface="Aptos" panose="020B0004020202020204" pitchFamily="34" charset="0"/>
                <a:cs typeface="Arial" panose="020B0604020202020204" pitchFamily="34" charset="0"/>
              </a:rPr>
              <a:t>in Congress)</a:t>
            </a:r>
          </a:p>
          <a:p>
            <a:pPr marL="214313" indent="-214313" defTabSz="324006">
              <a:spcBef>
                <a:spcPts val="0"/>
              </a:spcBef>
              <a:spcAft>
                <a:spcPts val="0"/>
              </a:spcAft>
              <a:buClr>
                <a:srgbClr val="727CA3"/>
              </a:buClr>
              <a:buFont typeface="Arial" panose="020B0604020202020204" pitchFamily="34" charset="0"/>
              <a:buChar char="•"/>
              <a:defRPr/>
            </a:pPr>
            <a:endParaRPr lang="en-US" sz="1125" b="1">
              <a:solidFill>
                <a:prstClr val="black">
                  <a:lumMod val="75000"/>
                  <a:lumOff val="25000"/>
                </a:prstClr>
              </a:solidFill>
              <a:latin typeface="Aptos" panose="020B0004020202020204" pitchFamily="34" charset="0"/>
              <a:cs typeface="Arial" panose="020B0604020202020204" pitchFamily="34" charset="0"/>
            </a:endParaRPr>
          </a:p>
          <a:p>
            <a:pPr marL="214313" indent="-214313" defTabSz="324006">
              <a:spcBef>
                <a:spcPts val="0"/>
              </a:spcBef>
              <a:spcAft>
                <a:spcPts val="0"/>
              </a:spcAft>
              <a:buClr>
                <a:srgbClr val="727CA3"/>
              </a:buClr>
              <a:buFont typeface="Arial" panose="020B0604020202020204" pitchFamily="34" charset="0"/>
              <a:buChar char="•"/>
              <a:defRPr/>
            </a:pPr>
            <a:r>
              <a:rPr lang="en-US" sz="1125" b="1">
                <a:solidFill>
                  <a:prstClr val="black">
                    <a:lumMod val="75000"/>
                    <a:lumOff val="25000"/>
                  </a:prstClr>
                </a:solidFill>
                <a:latin typeface="Aptos" panose="020B0004020202020204" pitchFamily="34" charset="0"/>
                <a:cs typeface="Arial" panose="020B0604020202020204" pitchFamily="34" charset="0"/>
                <a:hlinkClick r:id="rId16"/>
              </a:rPr>
              <a:t>Decree # 10.946/22</a:t>
            </a:r>
            <a:endParaRPr lang="en-US" sz="1125" b="1">
              <a:solidFill>
                <a:prstClr val="black">
                  <a:lumMod val="75000"/>
                  <a:lumOff val="25000"/>
                </a:prstClr>
              </a:solidFill>
              <a:latin typeface="Aptos" panose="020B0004020202020204" pitchFamily="34" charset="0"/>
              <a:cs typeface="Arial" panose="020B0604020202020204" pitchFamily="34" charset="0"/>
            </a:endParaRPr>
          </a:p>
          <a:p>
            <a:pPr marL="342900" lvl="1" defTabSz="324006">
              <a:spcBef>
                <a:spcPts val="0"/>
              </a:spcBef>
              <a:spcAft>
                <a:spcPts val="0"/>
              </a:spcAft>
              <a:buClr>
                <a:srgbClr val="727CA3"/>
              </a:buClr>
              <a:defRPr/>
            </a:pPr>
            <a:r>
              <a:rPr lang="en-US" sz="1125">
                <a:solidFill>
                  <a:prstClr val="black">
                    <a:lumMod val="75000"/>
                    <a:lumOff val="25000"/>
                  </a:prstClr>
                </a:solidFill>
                <a:latin typeface="Aptos" panose="020B0004020202020204" pitchFamily="34" charset="0"/>
                <a:cs typeface="Arial" panose="020B0604020202020204" pitchFamily="34" charset="0"/>
              </a:rPr>
              <a:t>Rules for seabed leasing</a:t>
            </a:r>
          </a:p>
          <a:p>
            <a:pPr marL="214313" indent="-214313" defTabSz="324006">
              <a:spcBef>
                <a:spcPts val="0"/>
              </a:spcBef>
              <a:spcAft>
                <a:spcPts val="0"/>
              </a:spcAft>
              <a:buClr>
                <a:srgbClr val="727CA3"/>
              </a:buClr>
              <a:buFont typeface="Arial" panose="020B0604020202020204" pitchFamily="34" charset="0"/>
              <a:buChar char="•"/>
              <a:defRPr/>
            </a:pPr>
            <a:endParaRPr lang="en-US" sz="1125" b="1">
              <a:solidFill>
                <a:prstClr val="black">
                  <a:lumMod val="75000"/>
                  <a:lumOff val="25000"/>
                </a:prstClr>
              </a:solidFill>
              <a:latin typeface="Aptos" panose="020B0004020202020204" pitchFamily="34" charset="0"/>
              <a:cs typeface="Arial" panose="020B0604020202020204" pitchFamily="34" charset="0"/>
            </a:endParaRPr>
          </a:p>
          <a:p>
            <a:pPr marL="214313" indent="-214313" defTabSz="324006">
              <a:spcBef>
                <a:spcPts val="0"/>
              </a:spcBef>
              <a:spcAft>
                <a:spcPts val="0"/>
              </a:spcAft>
              <a:buClr>
                <a:srgbClr val="727CA3"/>
              </a:buClr>
              <a:buFont typeface="Arial" panose="020B0604020202020204" pitchFamily="34" charset="0"/>
              <a:buChar char="•"/>
              <a:defRPr/>
            </a:pPr>
            <a:r>
              <a:rPr lang="en-US" sz="1125" b="1">
                <a:solidFill>
                  <a:prstClr val="black">
                    <a:lumMod val="75000"/>
                    <a:lumOff val="25000"/>
                  </a:prstClr>
                </a:solidFill>
                <a:latin typeface="Aptos" panose="020B0004020202020204" pitchFamily="34" charset="0"/>
                <a:cs typeface="Arial" panose="020B0604020202020204" pitchFamily="34" charset="0"/>
              </a:rPr>
              <a:t>Several developers and players</a:t>
            </a:r>
          </a:p>
          <a:p>
            <a:pPr marL="342900" lvl="1" defTabSz="324006">
              <a:spcBef>
                <a:spcPts val="0"/>
              </a:spcBef>
              <a:spcAft>
                <a:spcPts val="0"/>
              </a:spcAft>
              <a:buClr>
                <a:srgbClr val="727CA3"/>
              </a:buClr>
              <a:defRPr/>
            </a:pPr>
            <a:r>
              <a:rPr lang="en-US" sz="1125">
                <a:solidFill>
                  <a:prstClr val="black">
                    <a:lumMod val="75000"/>
                    <a:lumOff val="25000"/>
                  </a:prstClr>
                </a:solidFill>
                <a:latin typeface="Aptos" panose="020B0004020202020204" pitchFamily="34" charset="0"/>
                <a:cs typeface="Arial" panose="020B0604020202020204" pitchFamily="34" charset="0"/>
              </a:rPr>
              <a:t>97 projects (234.2 GW) so far. </a:t>
            </a:r>
          </a:p>
          <a:p>
            <a:pPr marL="342900" lvl="1" defTabSz="324006">
              <a:spcBef>
                <a:spcPts val="0"/>
              </a:spcBef>
              <a:spcAft>
                <a:spcPts val="0"/>
              </a:spcAft>
              <a:buClr>
                <a:srgbClr val="727CA3"/>
              </a:buClr>
              <a:defRPr/>
            </a:pPr>
            <a:r>
              <a:rPr lang="en-US" sz="788">
                <a:solidFill>
                  <a:prstClr val="black">
                    <a:lumMod val="75000"/>
                    <a:lumOff val="25000"/>
                  </a:prstClr>
                </a:solidFill>
                <a:latin typeface="Aptos" panose="020B0004020202020204" pitchFamily="34" charset="0"/>
                <a:cs typeface="Arial" panose="020B0604020202020204" pitchFamily="34" charset="0"/>
              </a:rPr>
              <a:t>From: </a:t>
            </a:r>
            <a:r>
              <a:rPr lang="en-US" sz="788">
                <a:solidFill>
                  <a:prstClr val="black">
                    <a:lumMod val="75000"/>
                    <a:lumOff val="25000"/>
                  </a:prstClr>
                </a:solidFill>
                <a:latin typeface="Aptos" panose="020B0004020202020204" pitchFamily="34" charset="0"/>
                <a:cs typeface="Arial" panose="020B0604020202020204" pitchFamily="34" charset="0"/>
                <a:hlinkClick r:id="rId17"/>
              </a:rPr>
              <a:t>Ibama</a:t>
            </a:r>
            <a:endParaRPr lang="en-US" sz="1125">
              <a:solidFill>
                <a:prstClr val="black">
                  <a:lumMod val="75000"/>
                  <a:lumOff val="25000"/>
                </a:prstClr>
              </a:solidFill>
              <a:latin typeface="Aptos" panose="020B0004020202020204" pitchFamily="34" charset="0"/>
              <a:cs typeface="Arial" panose="020B0604020202020204" pitchFamily="34" charset="0"/>
            </a:endParaRPr>
          </a:p>
          <a:p>
            <a:pPr marL="557213" lvl="1" indent="-214313" defTabSz="324006">
              <a:spcBef>
                <a:spcPts val="0"/>
              </a:spcBef>
              <a:spcAft>
                <a:spcPts val="0"/>
              </a:spcAft>
              <a:buClr>
                <a:srgbClr val="727CA3"/>
              </a:buClr>
              <a:buFont typeface="Arial" panose="020B0604020202020204" pitchFamily="34" charset="0"/>
              <a:buChar char="•"/>
              <a:defRPr/>
            </a:pPr>
            <a:endParaRPr lang="en-US" sz="1125" b="1">
              <a:solidFill>
                <a:prstClr val="black">
                  <a:lumMod val="75000"/>
                  <a:lumOff val="25000"/>
                </a:prstClr>
              </a:solidFill>
              <a:latin typeface="Aptos" panose="020B0004020202020204" pitchFamily="34" charset="0"/>
              <a:cs typeface="Arial" panose="020B0604020202020204" pitchFamily="34" charset="0"/>
            </a:endParaRPr>
          </a:p>
          <a:p>
            <a:pPr marL="214313" indent="-214313" defTabSz="324006">
              <a:spcBef>
                <a:spcPts val="0"/>
              </a:spcBef>
              <a:spcAft>
                <a:spcPts val="0"/>
              </a:spcAft>
              <a:buClr>
                <a:srgbClr val="727CA3"/>
              </a:buClr>
              <a:buFont typeface="Arial" panose="020B0604020202020204" pitchFamily="34" charset="0"/>
              <a:buChar char="•"/>
              <a:defRPr/>
            </a:pPr>
            <a:r>
              <a:rPr lang="en-US" sz="1125" b="1">
                <a:solidFill>
                  <a:prstClr val="black">
                    <a:lumMod val="75000"/>
                    <a:lumOff val="25000"/>
                  </a:prstClr>
                </a:solidFill>
                <a:latin typeface="Aptos" panose="020B0004020202020204" pitchFamily="34" charset="0"/>
                <a:cs typeface="Arial" panose="020B0604020202020204" pitchFamily="34" charset="0"/>
              </a:rPr>
              <a:t>Great potential: ~700 GW </a:t>
            </a:r>
          </a:p>
          <a:p>
            <a:pPr defTabSz="324006">
              <a:spcBef>
                <a:spcPts val="0"/>
              </a:spcBef>
              <a:spcAft>
                <a:spcPts val="0"/>
              </a:spcAft>
              <a:buClr>
                <a:srgbClr val="727CA3"/>
              </a:buClr>
              <a:defRPr/>
            </a:pPr>
            <a:r>
              <a:rPr lang="en-US" sz="1125" b="1">
                <a:solidFill>
                  <a:prstClr val="black">
                    <a:lumMod val="75000"/>
                    <a:lumOff val="25000"/>
                  </a:prstClr>
                </a:solidFill>
                <a:latin typeface="Aptos" panose="020B0004020202020204" pitchFamily="34" charset="0"/>
                <a:cs typeface="Arial" panose="020B0604020202020204" pitchFamily="34" charset="0"/>
              </a:rPr>
              <a:t>	i</a:t>
            </a:r>
            <a:r>
              <a:rPr lang="en-US" sz="1125">
                <a:solidFill>
                  <a:prstClr val="black">
                    <a:lumMod val="75000"/>
                    <a:lumOff val="25000"/>
                  </a:prstClr>
                </a:solidFill>
                <a:latin typeface="Aptos" panose="020B0004020202020204" pitchFamily="34" charset="0"/>
                <a:cs typeface="Arial" panose="020B0604020202020204" pitchFamily="34" charset="0"/>
              </a:rPr>
              <a:t>n shallow waters (up to 50 m) and 	wind	speed &gt;7 m/s. </a:t>
            </a:r>
            <a:r>
              <a:rPr lang="en-US" sz="750">
                <a:solidFill>
                  <a:prstClr val="black">
                    <a:lumMod val="75000"/>
                    <a:lumOff val="25000"/>
                  </a:prstClr>
                </a:solidFill>
                <a:latin typeface="Aptos" panose="020B0004020202020204" pitchFamily="34" charset="0"/>
                <a:cs typeface="Arial" panose="020B0604020202020204" pitchFamily="34" charset="0"/>
              </a:rPr>
              <a:t>From: </a:t>
            </a:r>
            <a:r>
              <a:rPr lang="en-US" sz="750">
                <a:solidFill>
                  <a:prstClr val="black">
                    <a:lumMod val="75000"/>
                    <a:lumOff val="25000"/>
                  </a:prstClr>
                </a:solidFill>
                <a:latin typeface="Aptos" panose="020B0004020202020204" pitchFamily="34" charset="0"/>
                <a:cs typeface="Arial" panose="020B0604020202020204" pitchFamily="34" charset="0"/>
                <a:hlinkClick r:id="rId18"/>
              </a:rPr>
              <a:t>Roadmap</a:t>
            </a:r>
            <a:endParaRPr lang="en-US" sz="1125">
              <a:solidFill>
                <a:prstClr val="black">
                  <a:lumMod val="75000"/>
                  <a:lumOff val="25000"/>
                </a:prstClr>
              </a:solidFill>
              <a:latin typeface="Aptos" panose="020B0004020202020204" pitchFamily="34" charset="0"/>
              <a:cs typeface="Arial" panose="020B0604020202020204" pitchFamily="34" charset="0"/>
            </a:endParaRPr>
          </a:p>
        </p:txBody>
      </p:sp>
      <p:cxnSp>
        <p:nvCxnSpPr>
          <p:cNvPr id="6" name="Conector reto 5">
            <a:extLst>
              <a:ext uri="{FF2B5EF4-FFF2-40B4-BE49-F238E27FC236}">
                <a16:creationId xmlns:a16="http://schemas.microsoft.com/office/drawing/2014/main" id="{26F9D6D7-3323-7E7E-1BF7-F862B97B85F3}"/>
              </a:ext>
            </a:extLst>
          </p:cNvPr>
          <p:cNvCxnSpPr>
            <a:cxnSpLocks/>
          </p:cNvCxnSpPr>
          <p:nvPr/>
        </p:nvCxnSpPr>
        <p:spPr>
          <a:xfrm>
            <a:off x="2879340" y="1328091"/>
            <a:ext cx="0" cy="2815829"/>
          </a:xfrm>
          <a:prstGeom prst="line">
            <a:avLst/>
          </a:prstGeom>
          <a:ln w="25400">
            <a:solidFill>
              <a:srgbClr val="F8AF32"/>
            </a:solidFill>
            <a:headEnd type="none" w="lg" len="lg"/>
            <a:tailEnd type="none" w="lg" len="lg"/>
          </a:ln>
        </p:spPr>
        <p:style>
          <a:lnRef idx="1">
            <a:schemeClr val="dk1"/>
          </a:lnRef>
          <a:fillRef idx="0">
            <a:schemeClr val="dk1"/>
          </a:fillRef>
          <a:effectRef idx="0">
            <a:schemeClr val="dk1"/>
          </a:effectRef>
          <a:fontRef idx="minor">
            <a:schemeClr val="tx1"/>
          </a:fontRef>
        </p:style>
      </p:cxnSp>
      <p:cxnSp>
        <p:nvCxnSpPr>
          <p:cNvPr id="7" name="Conector reto 6">
            <a:extLst>
              <a:ext uri="{FF2B5EF4-FFF2-40B4-BE49-F238E27FC236}">
                <a16:creationId xmlns:a16="http://schemas.microsoft.com/office/drawing/2014/main" id="{8CFE62B5-A74E-19EE-A45B-DCB4CD1F234D}"/>
              </a:ext>
            </a:extLst>
          </p:cNvPr>
          <p:cNvCxnSpPr>
            <a:cxnSpLocks/>
          </p:cNvCxnSpPr>
          <p:nvPr/>
        </p:nvCxnSpPr>
        <p:spPr>
          <a:xfrm>
            <a:off x="6174990" y="1328091"/>
            <a:ext cx="0" cy="2815829"/>
          </a:xfrm>
          <a:prstGeom prst="line">
            <a:avLst/>
          </a:prstGeom>
          <a:ln w="25400">
            <a:solidFill>
              <a:srgbClr val="F8AF32"/>
            </a:solidFill>
            <a:headEnd type="none" w="lg" len="lg"/>
            <a:tailEnd type="none" w="lg" len="lg"/>
          </a:ln>
        </p:spPr>
        <p:style>
          <a:lnRef idx="1">
            <a:schemeClr val="dk1"/>
          </a:lnRef>
          <a:fillRef idx="0">
            <a:schemeClr val="dk1"/>
          </a:fillRef>
          <a:effectRef idx="0">
            <a:schemeClr val="dk1"/>
          </a:effectRef>
          <a:fontRef idx="minor">
            <a:schemeClr val="tx1"/>
          </a:fontRef>
        </p:style>
      </p:cxnSp>
      <p:pic>
        <p:nvPicPr>
          <p:cNvPr id="8" name="Imagem 7">
            <a:extLst>
              <a:ext uri="{FF2B5EF4-FFF2-40B4-BE49-F238E27FC236}">
                <a16:creationId xmlns:a16="http://schemas.microsoft.com/office/drawing/2014/main" id="{93D28A7F-7C2A-CED7-14D9-2D2EBFFC593E}"/>
              </a:ext>
            </a:extLst>
          </p:cNvPr>
          <p:cNvPicPr>
            <a:picLocks noChangeAspect="1"/>
          </p:cNvPicPr>
          <p:nvPr/>
        </p:nvPicPr>
        <p:blipFill rotWithShape="1">
          <a:blip r:embed="rId19"/>
          <a:srcRect l="51250" t="16440" r="1250" b="5249"/>
          <a:stretch/>
        </p:blipFill>
        <p:spPr>
          <a:xfrm>
            <a:off x="1543225" y="3381304"/>
            <a:ext cx="1219965" cy="1131354"/>
          </a:xfrm>
          <a:prstGeom prst="rect">
            <a:avLst/>
          </a:prstGeom>
          <a:ln>
            <a:noFill/>
          </a:ln>
          <a:effectLst>
            <a:outerShdw blurRad="292100" dist="139700" dir="2700000" algn="tl" rotWithShape="0">
              <a:srgbClr val="333333">
                <a:alpha val="65000"/>
              </a:srgbClr>
            </a:outerShdw>
          </a:effectLst>
        </p:spPr>
      </p:pic>
      <p:grpSp>
        <p:nvGrpSpPr>
          <p:cNvPr id="9" name="Agrupar 8">
            <a:extLst>
              <a:ext uri="{FF2B5EF4-FFF2-40B4-BE49-F238E27FC236}">
                <a16:creationId xmlns:a16="http://schemas.microsoft.com/office/drawing/2014/main" id="{FF290EA0-F19A-93F2-9C0F-65C9A2E1F6D9}"/>
              </a:ext>
            </a:extLst>
          </p:cNvPr>
          <p:cNvGrpSpPr/>
          <p:nvPr/>
        </p:nvGrpSpPr>
        <p:grpSpPr>
          <a:xfrm>
            <a:off x="889545" y="4089012"/>
            <a:ext cx="1226630" cy="485798"/>
            <a:chOff x="7058639" y="1845931"/>
            <a:chExt cx="4694721" cy="1859315"/>
          </a:xfrm>
        </p:grpSpPr>
        <p:sp>
          <p:nvSpPr>
            <p:cNvPr id="10" name="Retângulo 9">
              <a:extLst>
                <a:ext uri="{FF2B5EF4-FFF2-40B4-BE49-F238E27FC236}">
                  <a16:creationId xmlns:a16="http://schemas.microsoft.com/office/drawing/2014/main" id="{59A731A7-81CD-8FA1-B3A9-75AED9EB46AD}"/>
                </a:ext>
              </a:extLst>
            </p:cNvPr>
            <p:cNvSpPr/>
            <p:nvPr/>
          </p:nvSpPr>
          <p:spPr>
            <a:xfrm>
              <a:off x="7058639" y="1905587"/>
              <a:ext cx="4694721" cy="136212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pt-BR" sz="450">
                <a:solidFill>
                  <a:prstClr val="white"/>
                </a:solidFill>
                <a:latin typeface="Calibri"/>
              </a:endParaRPr>
            </a:p>
          </p:txBody>
        </p:sp>
        <p:sp>
          <p:nvSpPr>
            <p:cNvPr id="12" name="Retângulo 11">
              <a:extLst>
                <a:ext uri="{FF2B5EF4-FFF2-40B4-BE49-F238E27FC236}">
                  <a16:creationId xmlns:a16="http://schemas.microsoft.com/office/drawing/2014/main" id="{4E172BD8-4746-86FC-5ADF-72BB1B51366B}"/>
                </a:ext>
              </a:extLst>
            </p:cNvPr>
            <p:cNvSpPr>
              <a:spLocks noChangeArrowheads="1"/>
            </p:cNvSpPr>
            <p:nvPr/>
          </p:nvSpPr>
          <p:spPr bwMode="auto">
            <a:xfrm>
              <a:off x="9406000" y="2114993"/>
              <a:ext cx="2247188" cy="1590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sz="1600" b="1" kern="1200">
                  <a:solidFill>
                    <a:schemeClr val="bg1"/>
                  </a:solidFill>
                  <a:latin typeface="Verdana" panose="020B0604030504040204" pitchFamily="34" charset="0"/>
                  <a:ea typeface="+mn-ea"/>
                  <a:cs typeface="+mn-cs"/>
                </a:defRPr>
              </a:lvl1pPr>
              <a:lvl2pPr marL="457200" algn="l" rtl="0" eaLnBrk="0" fontAlgn="base" hangingPunct="0">
                <a:spcBef>
                  <a:spcPct val="0"/>
                </a:spcBef>
                <a:spcAft>
                  <a:spcPct val="0"/>
                </a:spcAft>
                <a:defRPr sz="1600" b="1" kern="1200">
                  <a:solidFill>
                    <a:schemeClr val="bg1"/>
                  </a:solidFill>
                  <a:latin typeface="Verdana" panose="020B0604030504040204" pitchFamily="34" charset="0"/>
                  <a:ea typeface="+mn-ea"/>
                  <a:cs typeface="+mn-cs"/>
                </a:defRPr>
              </a:lvl2pPr>
              <a:lvl3pPr marL="914400" algn="l" rtl="0" eaLnBrk="0" fontAlgn="base" hangingPunct="0">
                <a:spcBef>
                  <a:spcPct val="0"/>
                </a:spcBef>
                <a:spcAft>
                  <a:spcPct val="0"/>
                </a:spcAft>
                <a:defRPr sz="1600" b="1" kern="1200">
                  <a:solidFill>
                    <a:schemeClr val="bg1"/>
                  </a:solidFill>
                  <a:latin typeface="Verdana" panose="020B0604030504040204" pitchFamily="34" charset="0"/>
                  <a:ea typeface="+mn-ea"/>
                  <a:cs typeface="+mn-cs"/>
                </a:defRPr>
              </a:lvl3pPr>
              <a:lvl4pPr marL="1371600" algn="l" rtl="0" eaLnBrk="0" fontAlgn="base" hangingPunct="0">
                <a:spcBef>
                  <a:spcPct val="0"/>
                </a:spcBef>
                <a:spcAft>
                  <a:spcPct val="0"/>
                </a:spcAft>
                <a:defRPr sz="1600" b="1" kern="1200">
                  <a:solidFill>
                    <a:schemeClr val="bg1"/>
                  </a:solidFill>
                  <a:latin typeface="Verdana" panose="020B0604030504040204" pitchFamily="34" charset="0"/>
                  <a:ea typeface="+mn-ea"/>
                  <a:cs typeface="+mn-cs"/>
                </a:defRPr>
              </a:lvl4pPr>
              <a:lvl5pPr marL="1828800" algn="l" rtl="0" eaLnBrk="0" fontAlgn="base" hangingPunct="0">
                <a:spcBef>
                  <a:spcPct val="0"/>
                </a:spcBef>
                <a:spcAft>
                  <a:spcPct val="0"/>
                </a:spcAft>
                <a:defRPr sz="1600" b="1" kern="1200">
                  <a:solidFill>
                    <a:schemeClr val="bg1"/>
                  </a:solidFill>
                  <a:latin typeface="Verdana" panose="020B0604030504040204" pitchFamily="34" charset="0"/>
                  <a:ea typeface="+mn-ea"/>
                  <a:cs typeface="+mn-cs"/>
                </a:defRPr>
              </a:lvl5pPr>
              <a:lvl6pPr marL="2286000" algn="l" defTabSz="914400" rtl="0" eaLnBrk="1" latinLnBrk="0" hangingPunct="1">
                <a:defRPr sz="1600" b="1" kern="1200">
                  <a:solidFill>
                    <a:schemeClr val="bg1"/>
                  </a:solidFill>
                  <a:latin typeface="Verdana" panose="020B0604030504040204" pitchFamily="34" charset="0"/>
                  <a:ea typeface="+mn-ea"/>
                  <a:cs typeface="+mn-cs"/>
                </a:defRPr>
              </a:lvl6pPr>
              <a:lvl7pPr marL="2743200" algn="l" defTabSz="914400" rtl="0" eaLnBrk="1" latinLnBrk="0" hangingPunct="1">
                <a:defRPr sz="1600" b="1" kern="1200">
                  <a:solidFill>
                    <a:schemeClr val="bg1"/>
                  </a:solidFill>
                  <a:latin typeface="Verdana" panose="020B0604030504040204" pitchFamily="34" charset="0"/>
                  <a:ea typeface="+mn-ea"/>
                  <a:cs typeface="+mn-cs"/>
                </a:defRPr>
              </a:lvl7pPr>
              <a:lvl8pPr marL="3200400" algn="l" defTabSz="914400" rtl="0" eaLnBrk="1" latinLnBrk="0" hangingPunct="1">
                <a:defRPr sz="1600" b="1" kern="1200">
                  <a:solidFill>
                    <a:schemeClr val="bg1"/>
                  </a:solidFill>
                  <a:latin typeface="Verdana" panose="020B0604030504040204" pitchFamily="34" charset="0"/>
                  <a:ea typeface="+mn-ea"/>
                  <a:cs typeface="+mn-cs"/>
                </a:defRPr>
              </a:lvl8pPr>
              <a:lvl9pPr marL="3657600" algn="l" defTabSz="914400" rtl="0" eaLnBrk="1" latinLnBrk="0" hangingPunct="1">
                <a:defRPr sz="1600" b="1" kern="1200">
                  <a:solidFill>
                    <a:schemeClr val="bg1"/>
                  </a:solidFill>
                  <a:latin typeface="Verdana" panose="020B0604030504040204" pitchFamily="34" charset="0"/>
                  <a:ea typeface="+mn-ea"/>
                  <a:cs typeface="+mn-cs"/>
                </a:defRPr>
              </a:lvl9pPr>
            </a:lstStyle>
            <a:p>
              <a:pPr algn="ctr" defTabSz="342900"/>
              <a:r>
                <a:rPr lang="pt-BR" altLang="pt-BR" sz="750">
                  <a:solidFill>
                    <a:prstClr val="white"/>
                  </a:solidFill>
                  <a:latin typeface="Tahoma" panose="020B0604030504040204" pitchFamily="34" charset="0"/>
                  <a:ea typeface="Tahoma" panose="020B0604030504040204" pitchFamily="34" charset="0"/>
                  <a:cs typeface="Tahoma" panose="020B0604030504040204" pitchFamily="34" charset="0"/>
                </a:rPr>
                <a:t>697 GW </a:t>
              </a:r>
            </a:p>
            <a:p>
              <a:pPr algn="ctr" defTabSz="342900"/>
              <a:r>
                <a:rPr lang="pt-BR" altLang="pt-BR" sz="450" b="0">
                  <a:solidFill>
                    <a:prstClr val="white"/>
                  </a:solidFill>
                  <a:latin typeface="Tahoma" panose="020B0604030504040204" pitchFamily="34" charset="0"/>
                  <a:ea typeface="Tahoma" panose="020B0604030504040204" pitchFamily="34" charset="0"/>
                  <a:cs typeface="Tahoma" panose="020B0604030504040204" pitchFamily="34" charset="0"/>
                </a:rPr>
                <a:t>Up to 50-m depth</a:t>
              </a:r>
            </a:p>
            <a:p>
              <a:pPr algn="ctr" defTabSz="342900"/>
              <a:r>
                <a:rPr lang="pt-BR" altLang="pt-BR" sz="450" b="0">
                  <a:solidFill>
                    <a:prstClr val="white"/>
                  </a:solidFill>
                  <a:latin typeface="Tahoma" panose="020B0604030504040204" pitchFamily="34" charset="0"/>
                  <a:ea typeface="Tahoma" panose="020B0604030504040204" pitchFamily="34" charset="0"/>
                  <a:cs typeface="Tahoma" panose="020B0604030504040204" pitchFamily="34" charset="0"/>
                </a:rPr>
                <a:t>(≥7,0 m/s)</a:t>
              </a:r>
            </a:p>
          </p:txBody>
        </p:sp>
        <p:sp>
          <p:nvSpPr>
            <p:cNvPr id="14" name="Retângulo: Cantos Arredondados 13">
              <a:extLst>
                <a:ext uri="{FF2B5EF4-FFF2-40B4-BE49-F238E27FC236}">
                  <a16:creationId xmlns:a16="http://schemas.microsoft.com/office/drawing/2014/main" id="{889CED45-B7E7-65D3-EF48-7DE6155B2612}"/>
                </a:ext>
              </a:extLst>
            </p:cNvPr>
            <p:cNvSpPr/>
            <p:nvPr/>
          </p:nvSpPr>
          <p:spPr bwMode="auto">
            <a:xfrm>
              <a:off x="7346632" y="1845931"/>
              <a:ext cx="1293160" cy="1302472"/>
            </a:xfrm>
            <a:prstGeom prst="roundRect">
              <a:avLst/>
            </a:prstGeom>
            <a:noFill/>
            <a:ln w="9525" algn="ctr">
              <a:noFill/>
              <a:prstDash val="sysDash"/>
              <a:miter lim="800000"/>
              <a:headEnd/>
              <a:tailEnd/>
            </a:ln>
          </p:spPr>
          <p:txBody>
            <a:bodyPr wrap="none" rtlCol="0" anchor="ctr"/>
            <a:lstStyle>
              <a:defPPr>
                <a:defRPr lang="en-US"/>
              </a:defPPr>
              <a:lvl1pPr algn="l" rtl="0" eaLnBrk="0" fontAlgn="base" hangingPunct="0">
                <a:spcBef>
                  <a:spcPct val="0"/>
                </a:spcBef>
                <a:spcAft>
                  <a:spcPct val="0"/>
                </a:spcAft>
                <a:defRPr sz="1600" b="1" kern="1200">
                  <a:solidFill>
                    <a:schemeClr val="bg1"/>
                  </a:solidFill>
                  <a:latin typeface="Verdana" panose="020B0604030504040204" pitchFamily="34" charset="0"/>
                  <a:ea typeface="+mn-ea"/>
                  <a:cs typeface="+mn-cs"/>
                </a:defRPr>
              </a:lvl1pPr>
              <a:lvl2pPr marL="457200" algn="l" rtl="0" eaLnBrk="0" fontAlgn="base" hangingPunct="0">
                <a:spcBef>
                  <a:spcPct val="0"/>
                </a:spcBef>
                <a:spcAft>
                  <a:spcPct val="0"/>
                </a:spcAft>
                <a:defRPr sz="1600" b="1" kern="1200">
                  <a:solidFill>
                    <a:schemeClr val="bg1"/>
                  </a:solidFill>
                  <a:latin typeface="Verdana" panose="020B0604030504040204" pitchFamily="34" charset="0"/>
                  <a:ea typeface="+mn-ea"/>
                  <a:cs typeface="+mn-cs"/>
                </a:defRPr>
              </a:lvl2pPr>
              <a:lvl3pPr marL="914400" algn="l" rtl="0" eaLnBrk="0" fontAlgn="base" hangingPunct="0">
                <a:spcBef>
                  <a:spcPct val="0"/>
                </a:spcBef>
                <a:spcAft>
                  <a:spcPct val="0"/>
                </a:spcAft>
                <a:defRPr sz="1600" b="1" kern="1200">
                  <a:solidFill>
                    <a:schemeClr val="bg1"/>
                  </a:solidFill>
                  <a:latin typeface="Verdana" panose="020B0604030504040204" pitchFamily="34" charset="0"/>
                  <a:ea typeface="+mn-ea"/>
                  <a:cs typeface="+mn-cs"/>
                </a:defRPr>
              </a:lvl3pPr>
              <a:lvl4pPr marL="1371600" algn="l" rtl="0" eaLnBrk="0" fontAlgn="base" hangingPunct="0">
                <a:spcBef>
                  <a:spcPct val="0"/>
                </a:spcBef>
                <a:spcAft>
                  <a:spcPct val="0"/>
                </a:spcAft>
                <a:defRPr sz="1600" b="1" kern="1200">
                  <a:solidFill>
                    <a:schemeClr val="bg1"/>
                  </a:solidFill>
                  <a:latin typeface="Verdana" panose="020B0604030504040204" pitchFamily="34" charset="0"/>
                  <a:ea typeface="+mn-ea"/>
                  <a:cs typeface="+mn-cs"/>
                </a:defRPr>
              </a:lvl4pPr>
              <a:lvl5pPr marL="1828800" algn="l" rtl="0" eaLnBrk="0" fontAlgn="base" hangingPunct="0">
                <a:spcBef>
                  <a:spcPct val="0"/>
                </a:spcBef>
                <a:spcAft>
                  <a:spcPct val="0"/>
                </a:spcAft>
                <a:defRPr sz="1600" b="1" kern="1200">
                  <a:solidFill>
                    <a:schemeClr val="bg1"/>
                  </a:solidFill>
                  <a:latin typeface="Verdana" panose="020B0604030504040204" pitchFamily="34" charset="0"/>
                  <a:ea typeface="+mn-ea"/>
                  <a:cs typeface="+mn-cs"/>
                </a:defRPr>
              </a:lvl5pPr>
              <a:lvl6pPr marL="2286000" algn="l" defTabSz="914400" rtl="0" eaLnBrk="1" latinLnBrk="0" hangingPunct="1">
                <a:defRPr sz="1600" b="1" kern="1200">
                  <a:solidFill>
                    <a:schemeClr val="bg1"/>
                  </a:solidFill>
                  <a:latin typeface="Verdana" panose="020B0604030504040204" pitchFamily="34" charset="0"/>
                  <a:ea typeface="+mn-ea"/>
                  <a:cs typeface="+mn-cs"/>
                </a:defRPr>
              </a:lvl6pPr>
              <a:lvl7pPr marL="2743200" algn="l" defTabSz="914400" rtl="0" eaLnBrk="1" latinLnBrk="0" hangingPunct="1">
                <a:defRPr sz="1600" b="1" kern="1200">
                  <a:solidFill>
                    <a:schemeClr val="bg1"/>
                  </a:solidFill>
                  <a:latin typeface="Verdana" panose="020B0604030504040204" pitchFamily="34" charset="0"/>
                  <a:ea typeface="+mn-ea"/>
                  <a:cs typeface="+mn-cs"/>
                </a:defRPr>
              </a:lvl7pPr>
              <a:lvl8pPr marL="3200400" algn="l" defTabSz="914400" rtl="0" eaLnBrk="1" latinLnBrk="0" hangingPunct="1">
                <a:defRPr sz="1600" b="1" kern="1200">
                  <a:solidFill>
                    <a:schemeClr val="bg1"/>
                  </a:solidFill>
                  <a:latin typeface="Verdana" panose="020B0604030504040204" pitchFamily="34" charset="0"/>
                  <a:ea typeface="+mn-ea"/>
                  <a:cs typeface="+mn-cs"/>
                </a:defRPr>
              </a:lvl8pPr>
              <a:lvl9pPr marL="3657600" algn="l" defTabSz="914400" rtl="0" eaLnBrk="1" latinLnBrk="0" hangingPunct="1">
                <a:defRPr sz="1600" b="1" kern="1200">
                  <a:solidFill>
                    <a:schemeClr val="bg1"/>
                  </a:solidFill>
                  <a:latin typeface="Verdana" panose="020B0604030504040204" pitchFamily="34" charset="0"/>
                  <a:ea typeface="+mn-ea"/>
                  <a:cs typeface="+mn-cs"/>
                </a:defRPr>
              </a:lvl9pPr>
            </a:lstStyle>
            <a:p>
              <a:pPr algn="ctr" defTabSz="342900"/>
              <a:r>
                <a:rPr lang="pt-BR" sz="525">
                  <a:solidFill>
                    <a:prstClr val="white"/>
                  </a:solidFill>
                  <a:latin typeface="Tahoma" panose="020B0604030504040204" pitchFamily="34" charset="0"/>
                  <a:ea typeface="Tahoma" panose="020B0604030504040204" pitchFamily="34" charset="0"/>
                  <a:cs typeface="Tahoma" panose="020B0604030504040204" pitchFamily="34" charset="0"/>
                </a:rPr>
                <a:t>Total</a:t>
              </a:r>
            </a:p>
            <a:p>
              <a:pPr algn="ctr" defTabSz="342900"/>
              <a:r>
                <a:rPr lang="pt-BR" sz="750">
                  <a:solidFill>
                    <a:prstClr val="white"/>
                  </a:solidFill>
                  <a:latin typeface="Tahoma" panose="020B0604030504040204" pitchFamily="34" charset="0"/>
                  <a:ea typeface="Tahoma" panose="020B0604030504040204" pitchFamily="34" charset="0"/>
                  <a:cs typeface="Tahoma" panose="020B0604030504040204" pitchFamily="34" charset="0"/>
                </a:rPr>
                <a:t>6,91 TW</a:t>
              </a:r>
            </a:p>
          </p:txBody>
        </p:sp>
        <p:sp>
          <p:nvSpPr>
            <p:cNvPr id="15" name="Seta: para a Direita 14">
              <a:extLst>
                <a:ext uri="{FF2B5EF4-FFF2-40B4-BE49-F238E27FC236}">
                  <a16:creationId xmlns:a16="http://schemas.microsoft.com/office/drawing/2014/main" id="{08B00663-CAD1-0CF5-C374-1667DBBA2BA8}"/>
                </a:ext>
              </a:extLst>
            </p:cNvPr>
            <p:cNvSpPr/>
            <p:nvPr/>
          </p:nvSpPr>
          <p:spPr bwMode="auto">
            <a:xfrm>
              <a:off x="8851554" y="2323917"/>
              <a:ext cx="554446" cy="487485"/>
            </a:xfrm>
            <a:prstGeom prst="rightArrow">
              <a:avLst/>
            </a:prstGeom>
            <a:solidFill>
              <a:srgbClr val="FFC000"/>
            </a:solidFill>
            <a:ln w="9525" algn="ctr">
              <a:solidFill>
                <a:srgbClr val="F1B634"/>
              </a:solidFill>
              <a:miter lim="800000"/>
              <a:headEnd/>
              <a:tailEnd/>
            </a:ln>
          </p:spPr>
          <p:txBody>
            <a:bodyPr wrap="none" rtlCol="0" anchor="ctr"/>
            <a:lstStyle>
              <a:defPPr>
                <a:defRPr lang="en-US"/>
              </a:defPPr>
              <a:lvl1pPr algn="l" rtl="0" eaLnBrk="0" fontAlgn="base" hangingPunct="0">
                <a:spcBef>
                  <a:spcPct val="0"/>
                </a:spcBef>
                <a:spcAft>
                  <a:spcPct val="0"/>
                </a:spcAft>
                <a:defRPr sz="1600" b="1" kern="1200">
                  <a:solidFill>
                    <a:schemeClr val="bg1"/>
                  </a:solidFill>
                  <a:latin typeface="Verdana" panose="020B0604030504040204" pitchFamily="34" charset="0"/>
                  <a:ea typeface="+mn-ea"/>
                  <a:cs typeface="+mn-cs"/>
                </a:defRPr>
              </a:lvl1pPr>
              <a:lvl2pPr marL="457200" algn="l" rtl="0" eaLnBrk="0" fontAlgn="base" hangingPunct="0">
                <a:spcBef>
                  <a:spcPct val="0"/>
                </a:spcBef>
                <a:spcAft>
                  <a:spcPct val="0"/>
                </a:spcAft>
                <a:defRPr sz="1600" b="1" kern="1200">
                  <a:solidFill>
                    <a:schemeClr val="bg1"/>
                  </a:solidFill>
                  <a:latin typeface="Verdana" panose="020B0604030504040204" pitchFamily="34" charset="0"/>
                  <a:ea typeface="+mn-ea"/>
                  <a:cs typeface="+mn-cs"/>
                </a:defRPr>
              </a:lvl2pPr>
              <a:lvl3pPr marL="914400" algn="l" rtl="0" eaLnBrk="0" fontAlgn="base" hangingPunct="0">
                <a:spcBef>
                  <a:spcPct val="0"/>
                </a:spcBef>
                <a:spcAft>
                  <a:spcPct val="0"/>
                </a:spcAft>
                <a:defRPr sz="1600" b="1" kern="1200">
                  <a:solidFill>
                    <a:schemeClr val="bg1"/>
                  </a:solidFill>
                  <a:latin typeface="Verdana" panose="020B0604030504040204" pitchFamily="34" charset="0"/>
                  <a:ea typeface="+mn-ea"/>
                  <a:cs typeface="+mn-cs"/>
                </a:defRPr>
              </a:lvl3pPr>
              <a:lvl4pPr marL="1371600" algn="l" rtl="0" eaLnBrk="0" fontAlgn="base" hangingPunct="0">
                <a:spcBef>
                  <a:spcPct val="0"/>
                </a:spcBef>
                <a:spcAft>
                  <a:spcPct val="0"/>
                </a:spcAft>
                <a:defRPr sz="1600" b="1" kern="1200">
                  <a:solidFill>
                    <a:schemeClr val="bg1"/>
                  </a:solidFill>
                  <a:latin typeface="Verdana" panose="020B0604030504040204" pitchFamily="34" charset="0"/>
                  <a:ea typeface="+mn-ea"/>
                  <a:cs typeface="+mn-cs"/>
                </a:defRPr>
              </a:lvl4pPr>
              <a:lvl5pPr marL="1828800" algn="l" rtl="0" eaLnBrk="0" fontAlgn="base" hangingPunct="0">
                <a:spcBef>
                  <a:spcPct val="0"/>
                </a:spcBef>
                <a:spcAft>
                  <a:spcPct val="0"/>
                </a:spcAft>
                <a:defRPr sz="1600" b="1" kern="1200">
                  <a:solidFill>
                    <a:schemeClr val="bg1"/>
                  </a:solidFill>
                  <a:latin typeface="Verdana" panose="020B0604030504040204" pitchFamily="34" charset="0"/>
                  <a:ea typeface="+mn-ea"/>
                  <a:cs typeface="+mn-cs"/>
                </a:defRPr>
              </a:lvl5pPr>
              <a:lvl6pPr marL="2286000" algn="l" defTabSz="914400" rtl="0" eaLnBrk="1" latinLnBrk="0" hangingPunct="1">
                <a:defRPr sz="1600" b="1" kern="1200">
                  <a:solidFill>
                    <a:schemeClr val="bg1"/>
                  </a:solidFill>
                  <a:latin typeface="Verdana" panose="020B0604030504040204" pitchFamily="34" charset="0"/>
                  <a:ea typeface="+mn-ea"/>
                  <a:cs typeface="+mn-cs"/>
                </a:defRPr>
              </a:lvl6pPr>
              <a:lvl7pPr marL="2743200" algn="l" defTabSz="914400" rtl="0" eaLnBrk="1" latinLnBrk="0" hangingPunct="1">
                <a:defRPr sz="1600" b="1" kern="1200">
                  <a:solidFill>
                    <a:schemeClr val="bg1"/>
                  </a:solidFill>
                  <a:latin typeface="Verdana" panose="020B0604030504040204" pitchFamily="34" charset="0"/>
                  <a:ea typeface="+mn-ea"/>
                  <a:cs typeface="+mn-cs"/>
                </a:defRPr>
              </a:lvl7pPr>
              <a:lvl8pPr marL="3200400" algn="l" defTabSz="914400" rtl="0" eaLnBrk="1" latinLnBrk="0" hangingPunct="1">
                <a:defRPr sz="1600" b="1" kern="1200">
                  <a:solidFill>
                    <a:schemeClr val="bg1"/>
                  </a:solidFill>
                  <a:latin typeface="Verdana" panose="020B0604030504040204" pitchFamily="34" charset="0"/>
                  <a:ea typeface="+mn-ea"/>
                  <a:cs typeface="+mn-cs"/>
                </a:defRPr>
              </a:lvl8pPr>
              <a:lvl9pPr marL="3657600" algn="l" defTabSz="914400" rtl="0" eaLnBrk="1" latinLnBrk="0" hangingPunct="1">
                <a:defRPr sz="1600" b="1" kern="1200">
                  <a:solidFill>
                    <a:schemeClr val="bg1"/>
                  </a:solidFill>
                  <a:latin typeface="Verdana" panose="020B0604030504040204" pitchFamily="34" charset="0"/>
                  <a:ea typeface="+mn-ea"/>
                  <a:cs typeface="+mn-cs"/>
                </a:defRPr>
              </a:lvl9pPr>
            </a:lstStyle>
            <a:p>
              <a:pPr algn="ctr" defTabSz="342900"/>
              <a:endParaRPr lang="pt-BR" sz="60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pic>
        <p:nvPicPr>
          <p:cNvPr id="16" name="Imagem 15">
            <a:extLst>
              <a:ext uri="{FF2B5EF4-FFF2-40B4-BE49-F238E27FC236}">
                <a16:creationId xmlns:a16="http://schemas.microsoft.com/office/drawing/2014/main" id="{7553D7A5-F82A-FD89-84C2-678D595EEC49}"/>
              </a:ext>
            </a:extLst>
          </p:cNvPr>
          <p:cNvPicPr>
            <a:picLocks noChangeAspect="1"/>
          </p:cNvPicPr>
          <p:nvPr/>
        </p:nvPicPr>
        <p:blipFill rotWithShape="1">
          <a:blip r:embed="rId20"/>
          <a:srcRect r="32109"/>
          <a:stretch/>
        </p:blipFill>
        <p:spPr>
          <a:xfrm>
            <a:off x="6243882" y="3599815"/>
            <a:ext cx="1200045" cy="965908"/>
          </a:xfrm>
          <a:prstGeom prst="rect">
            <a:avLst/>
          </a:prstGeom>
        </p:spPr>
      </p:pic>
      <p:pic>
        <p:nvPicPr>
          <p:cNvPr id="18" name="Imagem 17">
            <a:extLst>
              <a:ext uri="{FF2B5EF4-FFF2-40B4-BE49-F238E27FC236}">
                <a16:creationId xmlns:a16="http://schemas.microsoft.com/office/drawing/2014/main" id="{8B66D3A3-72AA-49A6-021E-1E29144514EF}"/>
              </a:ext>
            </a:extLst>
          </p:cNvPr>
          <p:cNvPicPr>
            <a:picLocks noChangeAspect="1"/>
          </p:cNvPicPr>
          <p:nvPr/>
        </p:nvPicPr>
        <p:blipFill>
          <a:blip r:embed="rId21"/>
          <a:stretch>
            <a:fillRect/>
          </a:stretch>
        </p:blipFill>
        <p:spPr>
          <a:xfrm>
            <a:off x="8216723" y="3670112"/>
            <a:ext cx="844633" cy="650783"/>
          </a:xfrm>
          <a:prstGeom prst="rect">
            <a:avLst/>
          </a:prstGeom>
        </p:spPr>
      </p:pic>
      <p:sp>
        <p:nvSpPr>
          <p:cNvPr id="19" name="Retângulo 18">
            <a:extLst>
              <a:ext uri="{FF2B5EF4-FFF2-40B4-BE49-F238E27FC236}">
                <a16:creationId xmlns:a16="http://schemas.microsoft.com/office/drawing/2014/main" id="{0B7C60FE-3AFF-B973-B57E-992FEC704D25}"/>
              </a:ext>
            </a:extLst>
          </p:cNvPr>
          <p:cNvSpPr/>
          <p:nvPr/>
        </p:nvSpPr>
        <p:spPr>
          <a:xfrm>
            <a:off x="3032187" y="1125507"/>
            <a:ext cx="2841314" cy="2689198"/>
          </a:xfrm>
          <a:prstGeom prst="rect">
            <a:avLst/>
          </a:prstGeom>
        </p:spPr>
        <p:txBody>
          <a:bodyPr wrap="square">
            <a:spAutoFit/>
          </a:bodyPr>
          <a:lstStyle>
            <a:defPPr>
              <a:defRPr lang="pt-BR"/>
            </a:defPPr>
            <a:lvl1pPr algn="l" rtl="0" eaLnBrk="0" fontAlgn="base" hangingPunct="0">
              <a:spcBef>
                <a:spcPct val="0"/>
              </a:spcBef>
              <a:spcAft>
                <a:spcPct val="0"/>
              </a:spcAft>
              <a:defRPr kern="1200">
                <a:solidFill>
                  <a:schemeClr val="tx1"/>
                </a:solidFill>
                <a:latin typeface="Calibri Light" panose="020F03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Light" panose="020F03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Light" panose="020F03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Light" panose="020F03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Light" panose="020F0302020204030204" pitchFamily="34" charset="0"/>
                <a:ea typeface="+mn-ea"/>
                <a:cs typeface="+mn-cs"/>
              </a:defRPr>
            </a:lvl5pPr>
            <a:lvl6pPr marL="2286000" algn="l" defTabSz="914400" rtl="0" eaLnBrk="1" latinLnBrk="0" hangingPunct="1">
              <a:defRPr kern="1200">
                <a:solidFill>
                  <a:schemeClr val="tx1"/>
                </a:solidFill>
                <a:latin typeface="Calibri Light" panose="020F0302020204030204" pitchFamily="34" charset="0"/>
                <a:ea typeface="+mn-ea"/>
                <a:cs typeface="+mn-cs"/>
              </a:defRPr>
            </a:lvl6pPr>
            <a:lvl7pPr marL="2743200" algn="l" defTabSz="914400" rtl="0" eaLnBrk="1" latinLnBrk="0" hangingPunct="1">
              <a:defRPr kern="1200">
                <a:solidFill>
                  <a:schemeClr val="tx1"/>
                </a:solidFill>
                <a:latin typeface="Calibri Light" panose="020F0302020204030204" pitchFamily="34" charset="0"/>
                <a:ea typeface="+mn-ea"/>
                <a:cs typeface="+mn-cs"/>
              </a:defRPr>
            </a:lvl7pPr>
            <a:lvl8pPr marL="3200400" algn="l" defTabSz="914400" rtl="0" eaLnBrk="1" latinLnBrk="0" hangingPunct="1">
              <a:defRPr kern="1200">
                <a:solidFill>
                  <a:schemeClr val="tx1"/>
                </a:solidFill>
                <a:latin typeface="Calibri Light" panose="020F0302020204030204" pitchFamily="34" charset="0"/>
                <a:ea typeface="+mn-ea"/>
                <a:cs typeface="+mn-cs"/>
              </a:defRPr>
            </a:lvl8pPr>
            <a:lvl9pPr marL="3657600" algn="l" defTabSz="914400" rtl="0" eaLnBrk="1" latinLnBrk="0" hangingPunct="1">
              <a:defRPr kern="1200">
                <a:solidFill>
                  <a:schemeClr val="tx1"/>
                </a:solidFill>
                <a:latin typeface="Calibri Light" panose="020F0302020204030204" pitchFamily="34" charset="0"/>
                <a:ea typeface="+mn-ea"/>
                <a:cs typeface="+mn-cs"/>
              </a:defRPr>
            </a:lvl9pPr>
          </a:lstStyle>
          <a:p>
            <a:pPr marL="214313" indent="-214313" defTabSz="324006">
              <a:spcBef>
                <a:spcPts val="0"/>
              </a:spcBef>
              <a:spcAft>
                <a:spcPts val="0"/>
              </a:spcAft>
              <a:buClr>
                <a:srgbClr val="727CA3"/>
              </a:buClr>
              <a:buFont typeface="Arial" panose="020B0604020202020204" pitchFamily="34" charset="0"/>
              <a:buChar char="•"/>
              <a:defRPr/>
            </a:pPr>
            <a:r>
              <a:rPr lang="en-US" sz="1125" b="1">
                <a:solidFill>
                  <a:prstClr val="black">
                    <a:lumMod val="75000"/>
                    <a:lumOff val="25000"/>
                  </a:prstClr>
                </a:solidFill>
                <a:latin typeface="Aptos" panose="020B0004020202020204" pitchFamily="34" charset="0"/>
                <a:cs typeface="Arial" panose="020B0604020202020204" pitchFamily="34" charset="0"/>
                <a:hlinkClick r:id="rId22"/>
              </a:rPr>
              <a:t>Regulation</a:t>
            </a:r>
            <a:r>
              <a:rPr lang="en-US" sz="1125" b="1">
                <a:solidFill>
                  <a:prstClr val="black">
                    <a:lumMod val="75000"/>
                    <a:lumOff val="25000"/>
                  </a:prstClr>
                </a:solidFill>
                <a:latin typeface="Aptos" panose="020B0004020202020204" pitchFamily="34" charset="0"/>
                <a:cs typeface="Arial" panose="020B0604020202020204" pitchFamily="34" charset="0"/>
              </a:rPr>
              <a:t> under discussion</a:t>
            </a:r>
          </a:p>
          <a:p>
            <a:pPr marL="214313" indent="-214313" defTabSz="324006">
              <a:spcBef>
                <a:spcPts val="0"/>
              </a:spcBef>
              <a:spcAft>
                <a:spcPts val="0"/>
              </a:spcAft>
              <a:buClr>
                <a:srgbClr val="727CA3"/>
              </a:buClr>
              <a:buFont typeface="Arial" panose="020B0604020202020204" pitchFamily="34" charset="0"/>
              <a:buChar char="•"/>
              <a:defRPr/>
            </a:pPr>
            <a:r>
              <a:rPr lang="en-US" sz="1125" b="1">
                <a:solidFill>
                  <a:prstClr val="black">
                    <a:lumMod val="75000"/>
                    <a:lumOff val="25000"/>
                  </a:prstClr>
                </a:solidFill>
                <a:latin typeface="Aptos" panose="020B0004020202020204" pitchFamily="34" charset="0"/>
                <a:cs typeface="Arial" panose="020B0604020202020204" pitchFamily="34" charset="0"/>
              </a:rPr>
              <a:t>Pumped hydro storage</a:t>
            </a:r>
          </a:p>
          <a:p>
            <a:pPr marL="557213" lvl="1" indent="-214313" defTabSz="324006">
              <a:spcBef>
                <a:spcPts val="0"/>
              </a:spcBef>
              <a:spcAft>
                <a:spcPts val="0"/>
              </a:spcAft>
              <a:buClr>
                <a:srgbClr val="727CA3"/>
              </a:buClr>
              <a:buFont typeface="Arial" panose="020B0604020202020204" pitchFamily="34" charset="0"/>
              <a:buChar char="•"/>
              <a:defRPr/>
            </a:pPr>
            <a:r>
              <a:rPr lang="en-US" sz="1125">
                <a:solidFill>
                  <a:prstClr val="black">
                    <a:lumMod val="75000"/>
                    <a:lumOff val="25000"/>
                  </a:prstClr>
                </a:solidFill>
                <a:latin typeface="Aptos" panose="020B0004020202020204" pitchFamily="34" charset="0"/>
                <a:cs typeface="Arial" panose="020B0604020202020204" pitchFamily="34" charset="0"/>
              </a:rPr>
              <a:t>Large experience on hydro power plants</a:t>
            </a:r>
          </a:p>
          <a:p>
            <a:pPr marL="557213" lvl="1" indent="-214313" defTabSz="324006">
              <a:spcBef>
                <a:spcPts val="0"/>
              </a:spcBef>
              <a:spcAft>
                <a:spcPts val="0"/>
              </a:spcAft>
              <a:buClr>
                <a:srgbClr val="727CA3"/>
              </a:buClr>
              <a:buFont typeface="Arial" panose="020B0604020202020204" pitchFamily="34" charset="0"/>
              <a:buChar char="•"/>
              <a:defRPr/>
            </a:pPr>
            <a:r>
              <a:rPr lang="en-US" sz="1125">
                <a:solidFill>
                  <a:prstClr val="black">
                    <a:lumMod val="75000"/>
                    <a:lumOff val="25000"/>
                  </a:prstClr>
                </a:solidFill>
                <a:latin typeface="Aptos" panose="020B0004020202020204" pitchFamily="34" charset="0"/>
                <a:cs typeface="Arial" panose="020B0604020202020204" pitchFamily="34" charset="0"/>
              </a:rPr>
              <a:t>Three studies and a tool for site identification: </a:t>
            </a:r>
            <a:r>
              <a:rPr lang="en-US" sz="1125">
                <a:solidFill>
                  <a:prstClr val="black">
                    <a:lumMod val="75000"/>
                    <a:lumOff val="25000"/>
                  </a:prstClr>
                </a:solidFill>
                <a:latin typeface="Aptos" panose="020B0004020202020204" pitchFamily="34" charset="0"/>
                <a:cs typeface="Arial" panose="020B0604020202020204" pitchFamily="34" charset="0"/>
                <a:hlinkClick r:id="rId23"/>
              </a:rPr>
              <a:t>1</a:t>
            </a:r>
            <a:r>
              <a:rPr lang="en-US" sz="1125">
                <a:solidFill>
                  <a:prstClr val="black">
                    <a:lumMod val="75000"/>
                    <a:lumOff val="25000"/>
                  </a:prstClr>
                </a:solidFill>
                <a:latin typeface="Aptos" panose="020B0004020202020204" pitchFamily="34" charset="0"/>
                <a:cs typeface="Arial" panose="020B0604020202020204" pitchFamily="34" charset="0"/>
              </a:rPr>
              <a:t>, </a:t>
            </a:r>
            <a:r>
              <a:rPr lang="en-US" sz="1125">
                <a:solidFill>
                  <a:prstClr val="black">
                    <a:lumMod val="75000"/>
                    <a:lumOff val="25000"/>
                  </a:prstClr>
                </a:solidFill>
                <a:latin typeface="Aptos" panose="020B0004020202020204" pitchFamily="34" charset="0"/>
                <a:cs typeface="Arial" panose="020B0604020202020204" pitchFamily="34" charset="0"/>
                <a:hlinkClick r:id="rId24"/>
              </a:rPr>
              <a:t>2</a:t>
            </a:r>
            <a:r>
              <a:rPr lang="en-US" sz="1125">
                <a:solidFill>
                  <a:prstClr val="black">
                    <a:lumMod val="75000"/>
                    <a:lumOff val="25000"/>
                  </a:prstClr>
                </a:solidFill>
                <a:latin typeface="Aptos" panose="020B0004020202020204" pitchFamily="34" charset="0"/>
                <a:cs typeface="Arial" panose="020B0604020202020204" pitchFamily="34" charset="0"/>
              </a:rPr>
              <a:t>, </a:t>
            </a:r>
            <a:r>
              <a:rPr lang="en-US" sz="1125">
                <a:solidFill>
                  <a:prstClr val="black">
                    <a:lumMod val="75000"/>
                    <a:lumOff val="25000"/>
                  </a:prstClr>
                </a:solidFill>
                <a:latin typeface="Aptos" panose="020B0004020202020204" pitchFamily="34" charset="0"/>
                <a:cs typeface="Arial" panose="020B0604020202020204" pitchFamily="34" charset="0"/>
                <a:hlinkClick r:id="rId25"/>
              </a:rPr>
              <a:t>3</a:t>
            </a:r>
            <a:endParaRPr lang="en-US" sz="1125">
              <a:solidFill>
                <a:prstClr val="black">
                  <a:lumMod val="75000"/>
                  <a:lumOff val="25000"/>
                </a:prstClr>
              </a:solidFill>
              <a:latin typeface="Aptos" panose="020B0004020202020204" pitchFamily="34" charset="0"/>
              <a:cs typeface="Arial" panose="020B0604020202020204" pitchFamily="34" charset="0"/>
            </a:endParaRPr>
          </a:p>
          <a:p>
            <a:pPr marL="557213" lvl="1" indent="-214313" defTabSz="324006">
              <a:spcBef>
                <a:spcPts val="0"/>
              </a:spcBef>
              <a:spcAft>
                <a:spcPts val="0"/>
              </a:spcAft>
              <a:buClr>
                <a:srgbClr val="727CA3"/>
              </a:buClr>
              <a:buFont typeface="Arial" panose="020B0604020202020204" pitchFamily="34" charset="0"/>
              <a:buChar char="•"/>
              <a:defRPr/>
            </a:pPr>
            <a:r>
              <a:rPr lang="en-US" sz="1125">
                <a:solidFill>
                  <a:prstClr val="black">
                    <a:lumMod val="75000"/>
                    <a:lumOff val="25000"/>
                  </a:prstClr>
                </a:solidFill>
                <a:latin typeface="Aptos" panose="020B0004020202020204" pitchFamily="34" charset="0"/>
                <a:cs typeface="Arial" panose="020B0604020202020204" pitchFamily="34" charset="0"/>
              </a:rPr>
              <a:t>Roadmap under development.</a:t>
            </a:r>
          </a:p>
          <a:p>
            <a:pPr marL="214313" indent="-214313" defTabSz="324006">
              <a:spcBef>
                <a:spcPts val="0"/>
              </a:spcBef>
              <a:spcAft>
                <a:spcPts val="0"/>
              </a:spcAft>
              <a:buClr>
                <a:srgbClr val="727CA3"/>
              </a:buClr>
              <a:buFont typeface="Arial" panose="020B0604020202020204" pitchFamily="34" charset="0"/>
              <a:buChar char="•"/>
              <a:defRPr/>
            </a:pPr>
            <a:r>
              <a:rPr lang="en-US" sz="1125" b="1">
                <a:solidFill>
                  <a:prstClr val="black">
                    <a:lumMod val="75000"/>
                    <a:lumOff val="25000"/>
                  </a:prstClr>
                </a:solidFill>
                <a:latin typeface="Aptos" panose="020B0004020202020204" pitchFamily="34" charset="0"/>
                <a:cs typeface="Arial" panose="020B0604020202020204" pitchFamily="34" charset="0"/>
                <a:hlinkClick r:id="rId26"/>
              </a:rPr>
              <a:t>Batteries</a:t>
            </a:r>
            <a:r>
              <a:rPr lang="en-US" sz="1125" b="1">
                <a:solidFill>
                  <a:prstClr val="black">
                    <a:lumMod val="75000"/>
                    <a:lumOff val="25000"/>
                  </a:prstClr>
                </a:solidFill>
                <a:latin typeface="Aptos" panose="020B0004020202020204" pitchFamily="34" charset="0"/>
                <a:cs typeface="Arial" panose="020B0604020202020204" pitchFamily="34" charset="0"/>
              </a:rPr>
              <a:t>: multiple uses</a:t>
            </a:r>
          </a:p>
          <a:p>
            <a:pPr marL="557213" lvl="1" indent="-214313" defTabSz="324006">
              <a:spcBef>
                <a:spcPts val="0"/>
              </a:spcBef>
              <a:spcAft>
                <a:spcPts val="0"/>
              </a:spcAft>
              <a:buClr>
                <a:srgbClr val="727CA3"/>
              </a:buClr>
              <a:buFont typeface="Arial" panose="020B0604020202020204" pitchFamily="34" charset="0"/>
              <a:buChar char="•"/>
              <a:defRPr/>
            </a:pPr>
            <a:r>
              <a:rPr lang="en-US" sz="1125">
                <a:solidFill>
                  <a:prstClr val="black">
                    <a:lumMod val="75000"/>
                    <a:lumOff val="25000"/>
                  </a:prstClr>
                </a:solidFill>
                <a:latin typeface="Aptos" panose="020B0004020202020204" pitchFamily="34" charset="0"/>
                <a:cs typeface="Arial" panose="020B0604020202020204" pitchFamily="34" charset="0"/>
                <a:hlinkClick r:id="rId27"/>
              </a:rPr>
              <a:t>Behind the meter</a:t>
            </a:r>
            <a:endParaRPr lang="en-US" sz="1125">
              <a:solidFill>
                <a:prstClr val="black">
                  <a:lumMod val="75000"/>
                  <a:lumOff val="25000"/>
                </a:prstClr>
              </a:solidFill>
              <a:latin typeface="Aptos" panose="020B0004020202020204" pitchFamily="34" charset="0"/>
              <a:cs typeface="Arial" panose="020B0604020202020204" pitchFamily="34" charset="0"/>
            </a:endParaRPr>
          </a:p>
          <a:p>
            <a:pPr marL="557213" lvl="1" indent="-214313" defTabSz="324006">
              <a:spcBef>
                <a:spcPts val="0"/>
              </a:spcBef>
              <a:spcAft>
                <a:spcPts val="0"/>
              </a:spcAft>
              <a:buClr>
                <a:srgbClr val="727CA3"/>
              </a:buClr>
              <a:buFont typeface="Arial" panose="020B0604020202020204" pitchFamily="34" charset="0"/>
              <a:buChar char="•"/>
              <a:defRPr/>
            </a:pPr>
            <a:r>
              <a:rPr lang="en-US" sz="1125">
                <a:solidFill>
                  <a:prstClr val="black">
                    <a:lumMod val="75000"/>
                    <a:lumOff val="25000"/>
                  </a:prstClr>
                </a:solidFill>
                <a:latin typeface="Aptos" panose="020B0004020202020204" pitchFamily="34" charset="0"/>
                <a:cs typeface="Arial" panose="020B0604020202020204" pitchFamily="34" charset="0"/>
              </a:rPr>
              <a:t>Utility scale: flexibility and capacity</a:t>
            </a:r>
          </a:p>
          <a:p>
            <a:pPr marL="557213" lvl="1" indent="-214313" defTabSz="324006">
              <a:spcBef>
                <a:spcPts val="0"/>
              </a:spcBef>
              <a:spcAft>
                <a:spcPts val="0"/>
              </a:spcAft>
              <a:buClr>
                <a:srgbClr val="727CA3"/>
              </a:buClr>
              <a:buFont typeface="Arial" panose="020B0604020202020204" pitchFamily="34" charset="0"/>
              <a:buChar char="•"/>
              <a:defRPr/>
            </a:pPr>
            <a:r>
              <a:rPr lang="en-US" sz="1125">
                <a:solidFill>
                  <a:prstClr val="black">
                    <a:lumMod val="75000"/>
                    <a:lumOff val="25000"/>
                  </a:prstClr>
                </a:solidFill>
                <a:latin typeface="Aptos" panose="020B0004020202020204" pitchFamily="34" charset="0"/>
                <a:cs typeface="Arial" panose="020B0604020202020204" pitchFamily="34" charset="0"/>
              </a:rPr>
              <a:t>As </a:t>
            </a:r>
            <a:r>
              <a:rPr lang="en-US" sz="1125">
                <a:solidFill>
                  <a:prstClr val="black">
                    <a:lumMod val="75000"/>
                    <a:lumOff val="25000"/>
                  </a:prstClr>
                </a:solidFill>
                <a:latin typeface="Aptos" panose="020B0004020202020204" pitchFamily="34" charset="0"/>
                <a:cs typeface="Arial" panose="020B0604020202020204" pitchFamily="34" charset="0"/>
                <a:hlinkClick r:id="rId28"/>
              </a:rPr>
              <a:t>transmission assets</a:t>
            </a:r>
            <a:endParaRPr lang="en-US" sz="1125">
              <a:solidFill>
                <a:prstClr val="black">
                  <a:lumMod val="75000"/>
                  <a:lumOff val="25000"/>
                </a:prstClr>
              </a:solidFill>
              <a:latin typeface="Aptos" panose="020B0004020202020204" pitchFamily="34" charset="0"/>
              <a:cs typeface="Arial" panose="020B0604020202020204" pitchFamily="34" charset="0"/>
            </a:endParaRPr>
          </a:p>
          <a:p>
            <a:pPr marL="557213" lvl="1" indent="-214313" defTabSz="324006">
              <a:spcBef>
                <a:spcPts val="0"/>
              </a:spcBef>
              <a:spcAft>
                <a:spcPts val="0"/>
              </a:spcAft>
              <a:buClr>
                <a:srgbClr val="727CA3"/>
              </a:buClr>
              <a:buFont typeface="Arial" panose="020B0604020202020204" pitchFamily="34" charset="0"/>
              <a:buChar char="•"/>
              <a:defRPr/>
            </a:pPr>
            <a:r>
              <a:rPr lang="en-US" sz="1125">
                <a:solidFill>
                  <a:prstClr val="black">
                    <a:lumMod val="75000"/>
                    <a:lumOff val="25000"/>
                  </a:prstClr>
                </a:solidFill>
                <a:latin typeface="Aptos" panose="020B0004020202020204" pitchFamily="34" charset="0"/>
                <a:cs typeface="Arial" panose="020B0604020202020204" pitchFamily="34" charset="0"/>
              </a:rPr>
              <a:t>Isolated systems: increase renewable penetration and replace diesel. </a:t>
            </a:r>
            <a:r>
              <a:rPr lang="en-US" sz="750">
                <a:solidFill>
                  <a:prstClr val="black">
                    <a:lumMod val="75000"/>
                    <a:lumOff val="25000"/>
                  </a:prstClr>
                </a:solidFill>
                <a:latin typeface="Aptos" panose="020B0004020202020204" pitchFamily="34" charset="0"/>
                <a:cs typeface="Arial" panose="020B0604020202020204" pitchFamily="34" charset="0"/>
              </a:rPr>
              <a:t>From: </a:t>
            </a:r>
            <a:r>
              <a:rPr lang="en-US" sz="750">
                <a:solidFill>
                  <a:prstClr val="black">
                    <a:lumMod val="75000"/>
                    <a:lumOff val="25000"/>
                  </a:prstClr>
                </a:solidFill>
                <a:latin typeface="Aptos" panose="020B0004020202020204" pitchFamily="34" charset="0"/>
                <a:cs typeface="Arial" panose="020B0604020202020204" pitchFamily="34" charset="0"/>
                <a:hlinkClick r:id="rId29"/>
              </a:rPr>
              <a:t>1</a:t>
            </a:r>
            <a:r>
              <a:rPr lang="en-US" sz="750">
                <a:solidFill>
                  <a:prstClr val="black">
                    <a:lumMod val="75000"/>
                    <a:lumOff val="25000"/>
                  </a:prstClr>
                </a:solidFill>
                <a:latin typeface="Aptos" panose="020B0004020202020204" pitchFamily="34" charset="0"/>
                <a:cs typeface="Arial" panose="020B0604020202020204" pitchFamily="34" charset="0"/>
              </a:rPr>
              <a:t>,</a:t>
            </a:r>
            <a:r>
              <a:rPr lang="en-US" sz="750">
                <a:solidFill>
                  <a:prstClr val="black">
                    <a:lumMod val="75000"/>
                    <a:lumOff val="25000"/>
                  </a:prstClr>
                </a:solidFill>
                <a:latin typeface="Aptos" panose="020B0004020202020204" pitchFamily="34" charset="0"/>
                <a:cs typeface="Arial" panose="020B0604020202020204" pitchFamily="34" charset="0"/>
                <a:hlinkClick r:id="rId30"/>
              </a:rPr>
              <a:t>2</a:t>
            </a:r>
            <a:r>
              <a:rPr lang="en-US" sz="750">
                <a:solidFill>
                  <a:prstClr val="black">
                    <a:lumMod val="75000"/>
                    <a:lumOff val="25000"/>
                  </a:prstClr>
                </a:solidFill>
                <a:latin typeface="Aptos" panose="020B0004020202020204" pitchFamily="34" charset="0"/>
                <a:cs typeface="Arial" panose="020B0604020202020204" pitchFamily="34" charset="0"/>
              </a:rPr>
              <a:t>, </a:t>
            </a:r>
            <a:r>
              <a:rPr lang="en-US" sz="750">
                <a:solidFill>
                  <a:prstClr val="black">
                    <a:lumMod val="75000"/>
                    <a:lumOff val="25000"/>
                  </a:prstClr>
                </a:solidFill>
                <a:latin typeface="Aptos" panose="020B0004020202020204" pitchFamily="34" charset="0"/>
                <a:cs typeface="Arial" panose="020B0604020202020204" pitchFamily="34" charset="0"/>
                <a:hlinkClick r:id="rId31"/>
              </a:rPr>
              <a:t>3</a:t>
            </a:r>
            <a:r>
              <a:rPr lang="en-US" sz="750">
                <a:solidFill>
                  <a:prstClr val="black">
                    <a:lumMod val="75000"/>
                    <a:lumOff val="25000"/>
                  </a:prstClr>
                </a:solidFill>
                <a:latin typeface="Aptos" panose="020B0004020202020204" pitchFamily="34" charset="0"/>
                <a:cs typeface="Arial" panose="020B0604020202020204" pitchFamily="34" charset="0"/>
              </a:rPr>
              <a:t>, </a:t>
            </a:r>
            <a:r>
              <a:rPr lang="en-US" sz="750">
                <a:solidFill>
                  <a:prstClr val="black">
                    <a:lumMod val="75000"/>
                    <a:lumOff val="25000"/>
                  </a:prstClr>
                </a:solidFill>
                <a:latin typeface="Aptos" panose="020B0004020202020204" pitchFamily="34" charset="0"/>
                <a:cs typeface="Arial" panose="020B0604020202020204" pitchFamily="34" charset="0"/>
                <a:hlinkClick r:id="rId32"/>
              </a:rPr>
              <a:t>4</a:t>
            </a:r>
            <a:endParaRPr lang="en-US" sz="750">
              <a:solidFill>
                <a:prstClr val="black">
                  <a:lumMod val="75000"/>
                  <a:lumOff val="25000"/>
                </a:prstClr>
              </a:solidFill>
              <a:latin typeface="Aptos" panose="020B0004020202020204" pitchFamily="34" charset="0"/>
              <a:cs typeface="Arial" panose="020B0604020202020204" pitchFamily="34" charset="0"/>
            </a:endParaRPr>
          </a:p>
        </p:txBody>
      </p:sp>
      <p:pic>
        <p:nvPicPr>
          <p:cNvPr id="20" name="Imagem 19">
            <a:extLst>
              <a:ext uri="{FF2B5EF4-FFF2-40B4-BE49-F238E27FC236}">
                <a16:creationId xmlns:a16="http://schemas.microsoft.com/office/drawing/2014/main" id="{25A3F034-A13D-A7B8-58E3-15B1B801597B}"/>
              </a:ext>
            </a:extLst>
          </p:cNvPr>
          <p:cNvPicPr>
            <a:picLocks noChangeAspect="1"/>
          </p:cNvPicPr>
          <p:nvPr/>
        </p:nvPicPr>
        <p:blipFill>
          <a:blip r:embed="rId33"/>
          <a:stretch>
            <a:fillRect/>
          </a:stretch>
        </p:blipFill>
        <p:spPr>
          <a:xfrm>
            <a:off x="3161050" y="3772109"/>
            <a:ext cx="1324689" cy="7461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Imagem 20">
            <a:extLst>
              <a:ext uri="{FF2B5EF4-FFF2-40B4-BE49-F238E27FC236}">
                <a16:creationId xmlns:a16="http://schemas.microsoft.com/office/drawing/2014/main" id="{9D70637C-2D48-C7F5-1998-6B27BE40A835}"/>
              </a:ext>
            </a:extLst>
          </p:cNvPr>
          <p:cNvPicPr>
            <a:picLocks noChangeAspect="1"/>
          </p:cNvPicPr>
          <p:nvPr/>
        </p:nvPicPr>
        <p:blipFill rotWithShape="1">
          <a:blip r:embed="rId34"/>
          <a:srcRect t="2965" b="43418"/>
          <a:stretch/>
        </p:blipFill>
        <p:spPr>
          <a:xfrm>
            <a:off x="4718039" y="3573414"/>
            <a:ext cx="1324689" cy="997128"/>
          </a:xfrm>
          <a:prstGeom prst="rect">
            <a:avLst/>
          </a:prstGeom>
          <a:ln>
            <a:solidFill>
              <a:schemeClr val="bg1">
                <a:lumMod val="65000"/>
              </a:schemeClr>
            </a:solidFill>
          </a:ln>
        </p:spPr>
      </p:pic>
      <p:sp>
        <p:nvSpPr>
          <p:cNvPr id="22" name="CaixaDeTexto 21">
            <a:extLst>
              <a:ext uri="{FF2B5EF4-FFF2-40B4-BE49-F238E27FC236}">
                <a16:creationId xmlns:a16="http://schemas.microsoft.com/office/drawing/2014/main" id="{F4B6828F-7D32-0148-81C1-CC6274D566EB}"/>
              </a:ext>
            </a:extLst>
          </p:cNvPr>
          <p:cNvSpPr txBox="1"/>
          <p:nvPr/>
        </p:nvSpPr>
        <p:spPr>
          <a:xfrm>
            <a:off x="121035" y="890351"/>
            <a:ext cx="1890000" cy="300082"/>
          </a:xfrm>
          <a:prstGeom prst="rect">
            <a:avLst/>
          </a:prstGeom>
          <a:noFill/>
        </p:spPr>
        <p:txBody>
          <a:bodyPr wrap="square">
            <a:spAutoFit/>
          </a:bodyPr>
          <a:lstStyle/>
          <a:p>
            <a:pPr defTabSz="342900"/>
            <a:r>
              <a:rPr lang="en-US" sz="1350" b="1">
                <a:solidFill>
                  <a:srgbClr val="0C2440"/>
                </a:solidFill>
                <a:latin typeface="Calibri"/>
              </a:rPr>
              <a:t>Offshore Wind</a:t>
            </a:r>
            <a:endParaRPr lang="pt-BR" sz="1350">
              <a:solidFill>
                <a:prstClr val="black"/>
              </a:solidFill>
              <a:latin typeface="Calibri"/>
            </a:endParaRPr>
          </a:p>
        </p:txBody>
      </p:sp>
      <p:sp>
        <p:nvSpPr>
          <p:cNvPr id="23" name="CaixaDeTexto 22">
            <a:extLst>
              <a:ext uri="{FF2B5EF4-FFF2-40B4-BE49-F238E27FC236}">
                <a16:creationId xmlns:a16="http://schemas.microsoft.com/office/drawing/2014/main" id="{611BE97E-BC68-F312-512E-89510EDDE2B2}"/>
              </a:ext>
            </a:extLst>
          </p:cNvPr>
          <p:cNvSpPr txBox="1"/>
          <p:nvPr/>
        </p:nvSpPr>
        <p:spPr>
          <a:xfrm>
            <a:off x="3211491" y="890351"/>
            <a:ext cx="1890000" cy="300082"/>
          </a:xfrm>
          <a:prstGeom prst="rect">
            <a:avLst/>
          </a:prstGeom>
          <a:noFill/>
        </p:spPr>
        <p:txBody>
          <a:bodyPr wrap="square">
            <a:spAutoFit/>
          </a:bodyPr>
          <a:lstStyle/>
          <a:p>
            <a:pPr defTabSz="342900"/>
            <a:r>
              <a:rPr lang="en-US" sz="1350" b="1">
                <a:solidFill>
                  <a:srgbClr val="0C2440"/>
                </a:solidFill>
                <a:latin typeface="Calibri"/>
              </a:rPr>
              <a:t>Storage</a:t>
            </a:r>
            <a:endParaRPr lang="pt-BR" sz="1350">
              <a:solidFill>
                <a:prstClr val="black"/>
              </a:solidFill>
              <a:latin typeface="Calibri"/>
            </a:endParaRPr>
          </a:p>
        </p:txBody>
      </p:sp>
      <p:sp>
        <p:nvSpPr>
          <p:cNvPr id="24" name="CaixaDeTexto 23">
            <a:extLst>
              <a:ext uri="{FF2B5EF4-FFF2-40B4-BE49-F238E27FC236}">
                <a16:creationId xmlns:a16="http://schemas.microsoft.com/office/drawing/2014/main" id="{5569F650-FA36-0019-AA1B-BFA744BCF3C5}"/>
              </a:ext>
            </a:extLst>
          </p:cNvPr>
          <p:cNvSpPr txBox="1"/>
          <p:nvPr/>
        </p:nvSpPr>
        <p:spPr>
          <a:xfrm>
            <a:off x="6326723" y="890351"/>
            <a:ext cx="1890000" cy="300082"/>
          </a:xfrm>
          <a:prstGeom prst="rect">
            <a:avLst/>
          </a:prstGeom>
          <a:noFill/>
        </p:spPr>
        <p:txBody>
          <a:bodyPr wrap="square">
            <a:spAutoFit/>
          </a:bodyPr>
          <a:lstStyle/>
          <a:p>
            <a:pPr defTabSz="342900"/>
            <a:r>
              <a:rPr lang="en-US" sz="1350" b="1">
                <a:solidFill>
                  <a:srgbClr val="0C2440"/>
                </a:solidFill>
                <a:latin typeface="Calibri"/>
              </a:rPr>
              <a:t>Hydrogen</a:t>
            </a:r>
            <a:endParaRPr lang="pt-BR" sz="1350">
              <a:solidFill>
                <a:prstClr val="black"/>
              </a:solidFill>
              <a:latin typeface="Calibri"/>
            </a:endParaRPr>
          </a:p>
        </p:txBody>
      </p:sp>
      <p:sp>
        <p:nvSpPr>
          <p:cNvPr id="13" name="CaixaDeTexto 12">
            <a:extLst>
              <a:ext uri="{FF2B5EF4-FFF2-40B4-BE49-F238E27FC236}">
                <a16:creationId xmlns:a16="http://schemas.microsoft.com/office/drawing/2014/main" id="{9D5BCF23-0486-4AC0-5AAB-EC543955474A}"/>
              </a:ext>
            </a:extLst>
          </p:cNvPr>
          <p:cNvSpPr txBox="1"/>
          <p:nvPr/>
        </p:nvSpPr>
        <p:spPr>
          <a:xfrm>
            <a:off x="7443927" y="4368161"/>
            <a:ext cx="1054435" cy="207749"/>
          </a:xfrm>
          <a:prstGeom prst="rect">
            <a:avLst/>
          </a:prstGeom>
          <a:noFill/>
        </p:spPr>
        <p:txBody>
          <a:bodyPr wrap="square">
            <a:spAutoFit/>
          </a:bodyPr>
          <a:lstStyle/>
          <a:p>
            <a:pPr defTabSz="342900"/>
            <a:r>
              <a:rPr lang="pt-BR" sz="750">
                <a:solidFill>
                  <a:prstClr val="black"/>
                </a:solidFill>
                <a:latin typeface="Aptos" panose="020B0004020202020204" pitchFamily="34" charset="0"/>
                <a:hlinkClick r:id="rId35"/>
              </a:rPr>
              <a:t>H2 dashboard</a:t>
            </a:r>
            <a:r>
              <a:rPr lang="pt-BR" sz="750">
                <a:solidFill>
                  <a:prstClr val="black"/>
                </a:solidFill>
                <a:latin typeface="Aptos" panose="020B0004020202020204" pitchFamily="34" charset="0"/>
              </a:rPr>
              <a:t> </a:t>
            </a:r>
          </a:p>
        </p:txBody>
      </p:sp>
    </p:spTree>
    <p:extLst>
      <p:ext uri="{BB962C8B-B14F-4D97-AF65-F5344CB8AC3E}">
        <p14:creationId xmlns:p14="http://schemas.microsoft.com/office/powerpoint/2010/main" val="22529049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3">
            <a:extLst>
              <a:ext uri="{FF2B5EF4-FFF2-40B4-BE49-F238E27FC236}">
                <a16:creationId xmlns:a16="http://schemas.microsoft.com/office/drawing/2014/main" id="{00399D18-666A-7D08-5C5E-FCFC164F5490}"/>
              </a:ext>
            </a:extLst>
          </p:cNvPr>
          <p:cNvSpPr>
            <a:spLocks noGrp="1"/>
          </p:cNvSpPr>
          <p:nvPr>
            <p:ph sz="quarter" idx="10"/>
          </p:nvPr>
        </p:nvSpPr>
        <p:spPr>
          <a:xfrm>
            <a:off x="111685" y="453938"/>
            <a:ext cx="7186122" cy="383474"/>
          </a:xfrm>
        </p:spPr>
        <p:txBody>
          <a:bodyPr/>
          <a:lstStyle/>
          <a:p>
            <a:r>
              <a:rPr lang="en-US">
                <a:latin typeface="Avenir LT Std 65 Medium"/>
              </a:rPr>
              <a:t>R&amp;D Program </a:t>
            </a:r>
            <a:endParaRPr lang="en-US"/>
          </a:p>
        </p:txBody>
      </p:sp>
      <p:sp>
        <p:nvSpPr>
          <p:cNvPr id="2" name="Rectangle 1">
            <a:extLst>
              <a:ext uri="{FF2B5EF4-FFF2-40B4-BE49-F238E27FC236}">
                <a16:creationId xmlns:a16="http://schemas.microsoft.com/office/drawing/2014/main" id="{96CC5B93-09F4-0A5F-B93C-87010C886A8E}"/>
              </a:ext>
            </a:extLst>
          </p:cNvPr>
          <p:cNvSpPr/>
          <p:nvPr/>
        </p:nvSpPr>
        <p:spPr>
          <a:xfrm>
            <a:off x="111684" y="80792"/>
            <a:ext cx="4098367" cy="262343"/>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342900"/>
            <a:r>
              <a:rPr lang="en-US" sz="1350">
                <a:solidFill>
                  <a:prstClr val="white"/>
                </a:solidFill>
                <a:latin typeface="Calibri"/>
              </a:rPr>
              <a:t>Action Plan for Power Sector Decarbonization: Building</a:t>
            </a:r>
          </a:p>
        </p:txBody>
      </p:sp>
      <p:sp>
        <p:nvSpPr>
          <p:cNvPr id="13" name="TextBox 12">
            <a:extLst>
              <a:ext uri="{FF2B5EF4-FFF2-40B4-BE49-F238E27FC236}">
                <a16:creationId xmlns:a16="http://schemas.microsoft.com/office/drawing/2014/main" id="{748982A1-4D12-27C1-7E61-CE80E982D1FF}"/>
              </a:ext>
            </a:extLst>
          </p:cNvPr>
          <p:cNvSpPr txBox="1"/>
          <p:nvPr/>
        </p:nvSpPr>
        <p:spPr>
          <a:xfrm>
            <a:off x="2282291" y="1964584"/>
            <a:ext cx="2538248" cy="230832"/>
          </a:xfrm>
          <a:prstGeom prst="rect">
            <a:avLst/>
          </a:prstGeom>
          <a:noFill/>
        </p:spPr>
        <p:txBody>
          <a:bodyPr wrap="square">
            <a:spAutoFit/>
          </a:bodyPr>
          <a:lstStyle/>
          <a:p>
            <a:pPr algn="r" defTabSz="342900"/>
            <a:r>
              <a:rPr lang="en-US" sz="900" i="1">
                <a:solidFill>
                  <a:prstClr val="black"/>
                </a:solidFill>
                <a:latin typeface="Calibri"/>
              </a:rPr>
              <a:t>Data: </a:t>
            </a:r>
            <a:r>
              <a:rPr lang="en-US" sz="900" i="1">
                <a:solidFill>
                  <a:prstClr val="black"/>
                </a:solidFill>
                <a:latin typeface="Calibri"/>
                <a:hlinkClick r:id="rId3"/>
              </a:rPr>
              <a:t>Inova-e Platform</a:t>
            </a:r>
            <a:r>
              <a:rPr lang="en-US" sz="900" i="1">
                <a:solidFill>
                  <a:prstClr val="black"/>
                </a:solidFill>
                <a:latin typeface="Calibri"/>
              </a:rPr>
              <a:t>. EPE (2024).</a:t>
            </a:r>
          </a:p>
        </p:txBody>
      </p:sp>
      <p:sp>
        <p:nvSpPr>
          <p:cNvPr id="3" name="CaixaDeTexto 2">
            <a:extLst>
              <a:ext uri="{FF2B5EF4-FFF2-40B4-BE49-F238E27FC236}">
                <a16:creationId xmlns:a16="http://schemas.microsoft.com/office/drawing/2014/main" id="{6D356B6A-9738-3D5C-7932-B68049B5223E}"/>
              </a:ext>
            </a:extLst>
          </p:cNvPr>
          <p:cNvSpPr txBox="1"/>
          <p:nvPr/>
        </p:nvSpPr>
        <p:spPr>
          <a:xfrm>
            <a:off x="163551" y="1003682"/>
            <a:ext cx="4458425" cy="715581"/>
          </a:xfrm>
          <a:prstGeom prst="rect">
            <a:avLst/>
          </a:prstGeom>
          <a:noFill/>
        </p:spPr>
        <p:txBody>
          <a:bodyPr wrap="square">
            <a:spAutoFit/>
          </a:bodyPr>
          <a:lstStyle/>
          <a:p>
            <a:pPr algn="just" defTabSz="342900"/>
            <a:r>
              <a:rPr lang="en-US" sz="1350" b="1">
                <a:solidFill>
                  <a:srgbClr val="00596D"/>
                </a:solidFill>
                <a:latin typeface="Roboto" panose="02000000000000000000" pitchFamily="2" charset="0"/>
                <a:ea typeface="Roboto" pitchFamily="2" charset="0"/>
              </a:rPr>
              <a:t>Brazil has been able to maintain annual R&amp;D investments between 700 million and 1 billion US dollars per year in the energy sector</a:t>
            </a:r>
            <a:r>
              <a:rPr lang="pt-BR" sz="1350" b="1">
                <a:solidFill>
                  <a:srgbClr val="00596D"/>
                </a:solidFill>
                <a:latin typeface="Roboto" panose="02000000000000000000" pitchFamily="2" charset="0"/>
                <a:ea typeface="Roboto" pitchFamily="2" charset="0"/>
              </a:rPr>
              <a:t>. </a:t>
            </a:r>
          </a:p>
        </p:txBody>
      </p:sp>
      <p:sp>
        <p:nvSpPr>
          <p:cNvPr id="5" name="CaixaDeTexto 4">
            <a:extLst>
              <a:ext uri="{FF2B5EF4-FFF2-40B4-BE49-F238E27FC236}">
                <a16:creationId xmlns:a16="http://schemas.microsoft.com/office/drawing/2014/main" id="{2377F2D7-E0DD-050F-184C-67FBA8F3A72F}"/>
              </a:ext>
            </a:extLst>
          </p:cNvPr>
          <p:cNvSpPr txBox="1"/>
          <p:nvPr/>
        </p:nvSpPr>
        <p:spPr>
          <a:xfrm>
            <a:off x="1601905" y="1774734"/>
            <a:ext cx="2107281" cy="456087"/>
          </a:xfrm>
          <a:prstGeom prst="rect">
            <a:avLst/>
          </a:prstGeom>
          <a:noFill/>
        </p:spPr>
        <p:txBody>
          <a:bodyPr wrap="square" rtlCol="0">
            <a:spAutoFit/>
          </a:bodyPr>
          <a:lstStyle/>
          <a:p>
            <a:pPr defTabSz="342900"/>
            <a:r>
              <a:rPr lang="en-US" sz="788" b="1">
                <a:solidFill>
                  <a:srgbClr val="005F74"/>
                </a:solidFill>
                <a:latin typeface="Roboto" panose="02000000000000000000" pitchFamily="2" charset="0"/>
                <a:ea typeface="Roboto" panose="02000000000000000000" pitchFamily="2" charset="0"/>
              </a:rPr>
              <a:t>Investments in research, development, and demonstration (RD&amp;D) mapped by Inova-e</a:t>
            </a:r>
            <a:endParaRPr lang="pt-BR" sz="788" b="1">
              <a:solidFill>
                <a:srgbClr val="005F74"/>
              </a:solidFill>
              <a:latin typeface="Roboto" panose="02000000000000000000" pitchFamily="2" charset="0"/>
              <a:ea typeface="Roboto" panose="02000000000000000000" pitchFamily="2" charset="0"/>
            </a:endParaRPr>
          </a:p>
        </p:txBody>
      </p:sp>
      <p:graphicFrame>
        <p:nvGraphicFramePr>
          <p:cNvPr id="6" name="Gráfico 5">
            <a:extLst>
              <a:ext uri="{FF2B5EF4-FFF2-40B4-BE49-F238E27FC236}">
                <a16:creationId xmlns:a16="http://schemas.microsoft.com/office/drawing/2014/main" id="{1DFA8F0B-8EA8-FB58-A813-DDD2CBA4EF22}"/>
              </a:ext>
            </a:extLst>
          </p:cNvPr>
          <p:cNvGraphicFramePr>
            <a:graphicFrameLocks/>
          </p:cNvGraphicFramePr>
          <p:nvPr/>
        </p:nvGraphicFramePr>
        <p:xfrm>
          <a:off x="444640" y="1901026"/>
          <a:ext cx="4179332" cy="2077736"/>
        </p:xfrm>
        <a:graphic>
          <a:graphicData uri="http://schemas.openxmlformats.org/drawingml/2006/chart">
            <c:chart xmlns:c="http://schemas.openxmlformats.org/drawingml/2006/chart" xmlns:r="http://schemas.openxmlformats.org/officeDocument/2006/relationships" r:id="rId4"/>
          </a:graphicData>
        </a:graphic>
      </p:graphicFrame>
      <p:sp>
        <p:nvSpPr>
          <p:cNvPr id="8" name="CaixaDeTexto 7">
            <a:extLst>
              <a:ext uri="{FF2B5EF4-FFF2-40B4-BE49-F238E27FC236}">
                <a16:creationId xmlns:a16="http://schemas.microsoft.com/office/drawing/2014/main" id="{7081901E-B16C-2E66-93A3-DBDF9E92CBE7}"/>
              </a:ext>
            </a:extLst>
          </p:cNvPr>
          <p:cNvSpPr txBox="1"/>
          <p:nvPr/>
        </p:nvSpPr>
        <p:spPr>
          <a:xfrm>
            <a:off x="384350" y="3978762"/>
            <a:ext cx="4016828" cy="629788"/>
          </a:xfrm>
          <a:prstGeom prst="rect">
            <a:avLst/>
          </a:prstGeom>
          <a:noFill/>
        </p:spPr>
        <p:txBody>
          <a:bodyPr wrap="square">
            <a:spAutoFit/>
          </a:bodyPr>
          <a:lstStyle/>
          <a:p>
            <a:pPr defTabSz="342900">
              <a:spcAft>
                <a:spcPts val="450"/>
              </a:spcAft>
            </a:pPr>
            <a:r>
              <a:rPr lang="pt-BR" sz="788" b="1">
                <a:solidFill>
                  <a:prstClr val="black">
                    <a:lumMod val="75000"/>
                    <a:lumOff val="25000"/>
                  </a:prstClr>
                </a:solidFill>
                <a:latin typeface="Roboto" pitchFamily="2" charset="0"/>
                <a:ea typeface="Roboto" pitchFamily="2" charset="0"/>
                <a:cs typeface="Times New Roman" panose="02020603050405020304" pitchFamily="18" charset="0"/>
              </a:rPr>
              <a:t>Publicly oriented investment: </a:t>
            </a:r>
            <a:r>
              <a:rPr lang="en-GB" sz="788">
                <a:solidFill>
                  <a:prstClr val="black">
                    <a:lumMod val="75000"/>
                    <a:lumOff val="25000"/>
                  </a:prstClr>
                </a:solidFill>
                <a:latin typeface="Roboto" panose="02000000000000000000" pitchFamily="2" charset="0"/>
                <a:ea typeface="Roboto" panose="02000000000000000000" pitchFamily="2" charset="0"/>
                <a:cs typeface="Times New Roman" panose="02020603050405020304" pitchFamily="18" charset="0"/>
              </a:rPr>
              <a:t>Private investment derived from legal obligations with the purpose of inducing companies to make investments in RD&amp;D.</a:t>
            </a:r>
            <a:endParaRPr lang="pt-BR" sz="788">
              <a:solidFill>
                <a:prstClr val="black">
                  <a:lumMod val="75000"/>
                  <a:lumOff val="25000"/>
                </a:prstClr>
              </a:solidFill>
              <a:latin typeface="Roboto" panose="02000000000000000000" pitchFamily="2" charset="0"/>
              <a:ea typeface="Roboto" panose="02000000000000000000" pitchFamily="2" charset="0"/>
              <a:cs typeface="Times New Roman" panose="02020603050405020304" pitchFamily="18" charset="0"/>
            </a:endParaRPr>
          </a:p>
          <a:p>
            <a:pPr defTabSz="342900">
              <a:lnSpc>
                <a:spcPts val="900"/>
              </a:lnSpc>
              <a:spcAft>
                <a:spcPts val="450"/>
              </a:spcAft>
            </a:pPr>
            <a:r>
              <a:rPr lang="pt-BR" sz="788" b="1">
                <a:solidFill>
                  <a:prstClr val="black">
                    <a:lumMod val="75000"/>
                    <a:lumOff val="25000"/>
                  </a:prstClr>
                </a:solidFill>
                <a:latin typeface="Roboto" pitchFamily="2" charset="0"/>
                <a:ea typeface="Roboto" pitchFamily="2" charset="0"/>
                <a:cs typeface="Times New Roman" panose="02020603050405020304" pitchFamily="18" charset="0"/>
              </a:rPr>
              <a:t>Public investment: </a:t>
            </a:r>
            <a:r>
              <a:rPr lang="pt-BR" sz="788">
                <a:solidFill>
                  <a:prstClr val="black">
                    <a:lumMod val="75000"/>
                    <a:lumOff val="25000"/>
                  </a:prstClr>
                </a:solidFill>
                <a:latin typeface="Roboto" panose="02000000000000000000" pitchFamily="2" charset="0"/>
                <a:ea typeface="Roboto" panose="02000000000000000000" pitchFamily="2" charset="0"/>
                <a:cs typeface="Times New Roman" panose="02020603050405020304" pitchFamily="18" charset="0"/>
              </a:rPr>
              <a:t>Expenditure on reimbursable and non-reimbursable RD&amp;D projects carried out through public institutions that promote innovation in Brazil. </a:t>
            </a:r>
          </a:p>
        </p:txBody>
      </p:sp>
      <p:cxnSp>
        <p:nvCxnSpPr>
          <p:cNvPr id="4" name="Conector reto 3">
            <a:extLst>
              <a:ext uri="{FF2B5EF4-FFF2-40B4-BE49-F238E27FC236}">
                <a16:creationId xmlns:a16="http://schemas.microsoft.com/office/drawing/2014/main" id="{A38853A6-E142-5E02-E1F4-596346BF0EF7}"/>
              </a:ext>
            </a:extLst>
          </p:cNvPr>
          <p:cNvCxnSpPr>
            <a:cxnSpLocks/>
          </p:cNvCxnSpPr>
          <p:nvPr/>
        </p:nvCxnSpPr>
        <p:spPr>
          <a:xfrm>
            <a:off x="4891523" y="1020994"/>
            <a:ext cx="0" cy="3493229"/>
          </a:xfrm>
          <a:prstGeom prst="line">
            <a:avLst/>
          </a:prstGeom>
          <a:ln w="25400">
            <a:solidFill>
              <a:srgbClr val="F8AF32"/>
            </a:solidFill>
            <a:headEnd type="none" w="lg" len="lg"/>
            <a:tailEnd type="none" w="lg" len="lg"/>
          </a:ln>
        </p:spPr>
        <p:style>
          <a:lnRef idx="1">
            <a:schemeClr val="dk1"/>
          </a:lnRef>
          <a:fillRef idx="0">
            <a:schemeClr val="dk1"/>
          </a:fillRef>
          <a:effectRef idx="0">
            <a:schemeClr val="dk1"/>
          </a:effectRef>
          <a:fontRef idx="minor">
            <a:schemeClr val="tx1"/>
          </a:fontRef>
        </p:style>
      </p:cxnSp>
      <p:sp>
        <p:nvSpPr>
          <p:cNvPr id="10" name="CaixaDeTexto 9">
            <a:extLst>
              <a:ext uri="{FF2B5EF4-FFF2-40B4-BE49-F238E27FC236}">
                <a16:creationId xmlns:a16="http://schemas.microsoft.com/office/drawing/2014/main" id="{3E91F97C-596D-B633-E4AE-279783654BB5}"/>
              </a:ext>
            </a:extLst>
          </p:cNvPr>
          <p:cNvSpPr txBox="1"/>
          <p:nvPr/>
        </p:nvSpPr>
        <p:spPr>
          <a:xfrm>
            <a:off x="4962507" y="1082236"/>
            <a:ext cx="4111155" cy="715581"/>
          </a:xfrm>
          <a:prstGeom prst="rect">
            <a:avLst/>
          </a:prstGeom>
          <a:noFill/>
        </p:spPr>
        <p:txBody>
          <a:bodyPr wrap="square">
            <a:spAutoFit/>
          </a:bodyPr>
          <a:lstStyle/>
          <a:p>
            <a:pPr algn="just" defTabSz="342900"/>
            <a:r>
              <a:rPr lang="en-US" sz="1350" b="1">
                <a:solidFill>
                  <a:srgbClr val="00596D"/>
                </a:solidFill>
                <a:latin typeface="Roboto" panose="02000000000000000000" pitchFamily="2" charset="0"/>
                <a:ea typeface="Roboto" pitchFamily="2" charset="0"/>
              </a:rPr>
              <a:t>The National Energy Policy Council has prioritized publicly oriented resources for seven strategic themes in the energy sector (Resolution 02/2021).</a:t>
            </a:r>
            <a:endParaRPr lang="pt-BR" sz="1350" b="1">
              <a:solidFill>
                <a:srgbClr val="00596D"/>
              </a:solidFill>
              <a:latin typeface="Roboto" panose="02000000000000000000" pitchFamily="2" charset="0"/>
              <a:ea typeface="Roboto" pitchFamily="2" charset="0"/>
            </a:endParaRPr>
          </a:p>
        </p:txBody>
      </p:sp>
      <p:sp>
        <p:nvSpPr>
          <p:cNvPr id="12" name="Elipse 11">
            <a:extLst>
              <a:ext uri="{FF2B5EF4-FFF2-40B4-BE49-F238E27FC236}">
                <a16:creationId xmlns:a16="http://schemas.microsoft.com/office/drawing/2014/main" id="{15D11250-F50E-0698-7A68-C043219EEC94}"/>
              </a:ext>
            </a:extLst>
          </p:cNvPr>
          <p:cNvSpPr/>
          <p:nvPr/>
        </p:nvSpPr>
        <p:spPr>
          <a:xfrm>
            <a:off x="279535" y="6332283"/>
            <a:ext cx="515252" cy="515252"/>
          </a:xfrm>
          <a:prstGeom prst="ellipse">
            <a:avLst/>
          </a:prstGeom>
          <a:solidFill>
            <a:srgbClr val="EFF5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Calibri"/>
            </a:endParaRPr>
          </a:p>
        </p:txBody>
      </p:sp>
      <p:sp>
        <p:nvSpPr>
          <p:cNvPr id="14" name="CaixaDeTexto 13">
            <a:extLst>
              <a:ext uri="{FF2B5EF4-FFF2-40B4-BE49-F238E27FC236}">
                <a16:creationId xmlns:a16="http://schemas.microsoft.com/office/drawing/2014/main" id="{0B67B8FE-AF6F-16B4-AD74-97B1F8D849CD}"/>
              </a:ext>
            </a:extLst>
          </p:cNvPr>
          <p:cNvSpPr txBox="1"/>
          <p:nvPr/>
        </p:nvSpPr>
        <p:spPr>
          <a:xfrm>
            <a:off x="243186" y="6654829"/>
            <a:ext cx="575996" cy="184666"/>
          </a:xfrm>
          <a:prstGeom prst="rect">
            <a:avLst/>
          </a:prstGeom>
          <a:noFill/>
        </p:spPr>
        <p:txBody>
          <a:bodyPr wrap="square">
            <a:spAutoFit/>
          </a:bodyPr>
          <a:lstStyle/>
          <a:p>
            <a:pPr algn="ctr" defTabSz="342900"/>
            <a:r>
              <a:rPr lang="pt-BR" sz="600" b="1">
                <a:solidFill>
                  <a:prstClr val="black">
                    <a:lumMod val="75000"/>
                    <a:lumOff val="25000"/>
                  </a:prstClr>
                </a:solidFill>
                <a:latin typeface="Roboto" panose="02000000000000000000" pitchFamily="2" charset="0"/>
                <a:ea typeface="Roboto" pitchFamily="2" charset="0"/>
              </a:rPr>
              <a:t>Hydrogen </a:t>
            </a:r>
            <a:endParaRPr lang="pt-BR" sz="1200" b="1">
              <a:solidFill>
                <a:prstClr val="black">
                  <a:lumMod val="75000"/>
                  <a:lumOff val="25000"/>
                </a:prstClr>
              </a:solidFill>
              <a:latin typeface="Calibri"/>
            </a:endParaRPr>
          </a:p>
        </p:txBody>
      </p:sp>
      <p:pic>
        <p:nvPicPr>
          <p:cNvPr id="15" name="Imagem 14" descr="Ícone&#10;&#10;Descrição gerada automaticamente">
            <a:extLst>
              <a:ext uri="{FF2B5EF4-FFF2-40B4-BE49-F238E27FC236}">
                <a16:creationId xmlns:a16="http://schemas.microsoft.com/office/drawing/2014/main" id="{8A3FD17D-2E17-97D9-5BBB-1A16229D73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4653" y="6278277"/>
            <a:ext cx="387352" cy="387352"/>
          </a:xfrm>
          <a:prstGeom prst="rect">
            <a:avLst/>
          </a:prstGeom>
        </p:spPr>
      </p:pic>
      <p:sp>
        <p:nvSpPr>
          <p:cNvPr id="20" name="Elipse 19">
            <a:extLst>
              <a:ext uri="{FF2B5EF4-FFF2-40B4-BE49-F238E27FC236}">
                <a16:creationId xmlns:a16="http://schemas.microsoft.com/office/drawing/2014/main" id="{EB795027-B5DD-85E6-FFB8-EBD004E831EA}"/>
              </a:ext>
            </a:extLst>
          </p:cNvPr>
          <p:cNvSpPr/>
          <p:nvPr/>
        </p:nvSpPr>
        <p:spPr>
          <a:xfrm>
            <a:off x="7895436" y="2062356"/>
            <a:ext cx="515252" cy="515252"/>
          </a:xfrm>
          <a:prstGeom prst="ellipse">
            <a:avLst/>
          </a:prstGeom>
          <a:solidFill>
            <a:srgbClr val="EFF5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050">
              <a:solidFill>
                <a:prstClr val="white"/>
              </a:solidFill>
              <a:latin typeface="Calibri"/>
            </a:endParaRPr>
          </a:p>
        </p:txBody>
      </p:sp>
      <p:sp>
        <p:nvSpPr>
          <p:cNvPr id="27" name="CaixaDeTexto 26">
            <a:extLst>
              <a:ext uri="{FF2B5EF4-FFF2-40B4-BE49-F238E27FC236}">
                <a16:creationId xmlns:a16="http://schemas.microsoft.com/office/drawing/2014/main" id="{B4190B83-E2F0-D64B-9702-DEF30824E27A}"/>
              </a:ext>
            </a:extLst>
          </p:cNvPr>
          <p:cNvSpPr txBox="1"/>
          <p:nvPr/>
        </p:nvSpPr>
        <p:spPr>
          <a:xfrm>
            <a:off x="7498587" y="2373749"/>
            <a:ext cx="1285504" cy="415498"/>
          </a:xfrm>
          <a:prstGeom prst="rect">
            <a:avLst/>
          </a:prstGeom>
          <a:noFill/>
        </p:spPr>
        <p:txBody>
          <a:bodyPr wrap="square">
            <a:spAutoFit/>
          </a:bodyPr>
          <a:lstStyle/>
          <a:p>
            <a:pPr algn="ctr" defTabSz="342900"/>
            <a:r>
              <a:rPr lang="pt-BR" sz="1050">
                <a:solidFill>
                  <a:prstClr val="black">
                    <a:lumMod val="75000"/>
                    <a:lumOff val="25000"/>
                  </a:prstClr>
                </a:solidFill>
                <a:latin typeface="Roboto" panose="02000000000000000000" pitchFamily="2" charset="0"/>
                <a:ea typeface="Roboto" pitchFamily="2" charset="0"/>
              </a:rPr>
              <a:t>Digital Transformation</a:t>
            </a:r>
          </a:p>
        </p:txBody>
      </p:sp>
      <p:grpSp>
        <p:nvGrpSpPr>
          <p:cNvPr id="42" name="Agrupar 41">
            <a:extLst>
              <a:ext uri="{FF2B5EF4-FFF2-40B4-BE49-F238E27FC236}">
                <a16:creationId xmlns:a16="http://schemas.microsoft.com/office/drawing/2014/main" id="{9FCD4FAE-4786-2C4F-B3C1-1B455E7D762C}"/>
              </a:ext>
            </a:extLst>
          </p:cNvPr>
          <p:cNvGrpSpPr/>
          <p:nvPr/>
        </p:nvGrpSpPr>
        <p:grpSpPr>
          <a:xfrm>
            <a:off x="5447615" y="3318337"/>
            <a:ext cx="1683672" cy="1102275"/>
            <a:chOff x="7263487" y="4424448"/>
            <a:chExt cx="2244896" cy="1469699"/>
          </a:xfrm>
        </p:grpSpPr>
        <p:sp>
          <p:nvSpPr>
            <p:cNvPr id="19" name="Elipse 18">
              <a:extLst>
                <a:ext uri="{FF2B5EF4-FFF2-40B4-BE49-F238E27FC236}">
                  <a16:creationId xmlns:a16="http://schemas.microsoft.com/office/drawing/2014/main" id="{435DC780-3CC4-5B8C-F07A-562CAA745FA9}"/>
                </a:ext>
              </a:extLst>
            </p:cNvPr>
            <p:cNvSpPr/>
            <p:nvPr/>
          </p:nvSpPr>
          <p:spPr>
            <a:xfrm>
              <a:off x="8003834" y="4510856"/>
              <a:ext cx="687003" cy="687003"/>
            </a:xfrm>
            <a:prstGeom prst="ellipse">
              <a:avLst/>
            </a:prstGeom>
            <a:solidFill>
              <a:srgbClr val="EFF5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050">
                <a:solidFill>
                  <a:prstClr val="white"/>
                </a:solidFill>
                <a:latin typeface="Calibri"/>
              </a:endParaRPr>
            </a:p>
          </p:txBody>
        </p:sp>
        <p:sp>
          <p:nvSpPr>
            <p:cNvPr id="26" name="CaixaDeTexto 25">
              <a:extLst>
                <a:ext uri="{FF2B5EF4-FFF2-40B4-BE49-F238E27FC236}">
                  <a16:creationId xmlns:a16="http://schemas.microsoft.com/office/drawing/2014/main" id="{11A5D787-FCA6-578A-9BCE-ACF0D3FA7502}"/>
                </a:ext>
              </a:extLst>
            </p:cNvPr>
            <p:cNvSpPr txBox="1"/>
            <p:nvPr/>
          </p:nvSpPr>
          <p:spPr>
            <a:xfrm>
              <a:off x="7263487" y="4909262"/>
              <a:ext cx="2244896" cy="984885"/>
            </a:xfrm>
            <a:prstGeom prst="rect">
              <a:avLst/>
            </a:prstGeom>
            <a:noFill/>
          </p:spPr>
          <p:txBody>
            <a:bodyPr wrap="square">
              <a:spAutoFit/>
            </a:bodyPr>
            <a:lstStyle/>
            <a:p>
              <a:pPr algn="ctr" defTabSz="342900"/>
              <a:r>
                <a:rPr lang="en-GB" sz="1050">
                  <a:solidFill>
                    <a:prstClr val="black">
                      <a:lumMod val="75000"/>
                      <a:lumOff val="25000"/>
                    </a:prstClr>
                  </a:solidFill>
                  <a:latin typeface="Roboto" panose="02000000000000000000" pitchFamily="2" charset="0"/>
                  <a:ea typeface="Roboto" pitchFamily="2" charset="0"/>
                </a:rPr>
                <a:t>Technologies for Sustainable Thermoelectric Generation</a:t>
              </a:r>
              <a:endParaRPr lang="pt-BR" sz="1050">
                <a:solidFill>
                  <a:prstClr val="black">
                    <a:lumMod val="75000"/>
                    <a:lumOff val="25000"/>
                  </a:prstClr>
                </a:solidFill>
                <a:latin typeface="Calibri"/>
              </a:endParaRPr>
            </a:p>
          </p:txBody>
        </p:sp>
        <p:pic>
          <p:nvPicPr>
            <p:cNvPr id="30" name="Imagem 29" descr="Ícone&#10;&#10;Descrição gerada automaticamente com confiança média">
              <a:extLst>
                <a:ext uri="{FF2B5EF4-FFF2-40B4-BE49-F238E27FC236}">
                  <a16:creationId xmlns:a16="http://schemas.microsoft.com/office/drawing/2014/main" id="{D4FCA901-9FDD-C009-5271-E55E9782C89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83845" y="4424448"/>
              <a:ext cx="516469" cy="516469"/>
            </a:xfrm>
            <a:prstGeom prst="rect">
              <a:avLst/>
            </a:prstGeom>
          </p:spPr>
        </p:pic>
      </p:grpSp>
      <p:grpSp>
        <p:nvGrpSpPr>
          <p:cNvPr id="41" name="Agrupar 40">
            <a:extLst>
              <a:ext uri="{FF2B5EF4-FFF2-40B4-BE49-F238E27FC236}">
                <a16:creationId xmlns:a16="http://schemas.microsoft.com/office/drawing/2014/main" id="{F1128D3A-CC78-E019-5FFC-A42E7686D83F}"/>
              </a:ext>
            </a:extLst>
          </p:cNvPr>
          <p:cNvGrpSpPr/>
          <p:nvPr/>
        </p:nvGrpSpPr>
        <p:grpSpPr>
          <a:xfrm>
            <a:off x="7633690" y="3318337"/>
            <a:ext cx="1285504" cy="917283"/>
            <a:chOff x="10178253" y="4268462"/>
            <a:chExt cx="1714005" cy="1223043"/>
          </a:xfrm>
        </p:grpSpPr>
        <p:sp>
          <p:nvSpPr>
            <p:cNvPr id="21" name="Elipse 20">
              <a:extLst>
                <a:ext uri="{FF2B5EF4-FFF2-40B4-BE49-F238E27FC236}">
                  <a16:creationId xmlns:a16="http://schemas.microsoft.com/office/drawing/2014/main" id="{3F26892A-884A-5E7F-A0A1-4F43D7635F48}"/>
                </a:ext>
              </a:extLst>
            </p:cNvPr>
            <p:cNvSpPr/>
            <p:nvPr/>
          </p:nvSpPr>
          <p:spPr>
            <a:xfrm>
              <a:off x="10728759" y="4293518"/>
              <a:ext cx="687003" cy="687003"/>
            </a:xfrm>
            <a:prstGeom prst="ellipse">
              <a:avLst/>
            </a:prstGeom>
            <a:solidFill>
              <a:srgbClr val="EFF5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050">
                <a:solidFill>
                  <a:prstClr val="white"/>
                </a:solidFill>
                <a:latin typeface="Calibri"/>
              </a:endParaRPr>
            </a:p>
          </p:txBody>
        </p:sp>
        <p:sp>
          <p:nvSpPr>
            <p:cNvPr id="28" name="CaixaDeTexto 27">
              <a:extLst>
                <a:ext uri="{FF2B5EF4-FFF2-40B4-BE49-F238E27FC236}">
                  <a16:creationId xmlns:a16="http://schemas.microsoft.com/office/drawing/2014/main" id="{DA239953-3FDA-620D-EE80-497060120150}"/>
                </a:ext>
              </a:extLst>
            </p:cNvPr>
            <p:cNvSpPr txBox="1"/>
            <p:nvPr/>
          </p:nvSpPr>
          <p:spPr>
            <a:xfrm>
              <a:off x="10178253" y="4722064"/>
              <a:ext cx="1714005" cy="769441"/>
            </a:xfrm>
            <a:prstGeom prst="rect">
              <a:avLst/>
            </a:prstGeom>
            <a:noFill/>
          </p:spPr>
          <p:txBody>
            <a:bodyPr wrap="square">
              <a:spAutoFit/>
            </a:bodyPr>
            <a:lstStyle/>
            <a:p>
              <a:pPr algn="ctr" defTabSz="342900"/>
              <a:r>
                <a:rPr lang="en-GB" sz="1050">
                  <a:solidFill>
                    <a:prstClr val="black">
                      <a:lumMod val="75000"/>
                      <a:lumOff val="25000"/>
                    </a:prstClr>
                  </a:solidFill>
                  <a:latin typeface="Roboto" panose="02000000000000000000" pitchFamily="2" charset="0"/>
                  <a:ea typeface="Roboto" pitchFamily="2" charset="0"/>
                </a:rPr>
                <a:t>Strategic Minerals for the Energy Sector</a:t>
              </a:r>
              <a:endParaRPr lang="pt-BR" sz="1050">
                <a:solidFill>
                  <a:prstClr val="black">
                    <a:lumMod val="75000"/>
                    <a:lumOff val="25000"/>
                  </a:prstClr>
                </a:solidFill>
                <a:latin typeface="Roboto" panose="02000000000000000000" pitchFamily="2" charset="0"/>
                <a:ea typeface="Roboto" pitchFamily="2" charset="0"/>
              </a:endParaRPr>
            </a:p>
          </p:txBody>
        </p:sp>
        <p:pic>
          <p:nvPicPr>
            <p:cNvPr id="31" name="Imagem 30" descr="Uma imagem contendo Padrão do plano de fundo&#10;&#10;Descrição gerada automaticamente">
              <a:extLst>
                <a:ext uri="{FF2B5EF4-FFF2-40B4-BE49-F238E27FC236}">
                  <a16:creationId xmlns:a16="http://schemas.microsoft.com/office/drawing/2014/main" id="{4AA4CAE2-5EF5-0392-77C9-522608D9F6F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23627" y="4268462"/>
              <a:ext cx="469517" cy="469517"/>
            </a:xfrm>
            <a:prstGeom prst="rect">
              <a:avLst/>
            </a:prstGeom>
          </p:spPr>
        </p:pic>
      </p:grpSp>
      <p:grpSp>
        <p:nvGrpSpPr>
          <p:cNvPr id="39" name="Agrupar 38">
            <a:extLst>
              <a:ext uri="{FF2B5EF4-FFF2-40B4-BE49-F238E27FC236}">
                <a16:creationId xmlns:a16="http://schemas.microsoft.com/office/drawing/2014/main" id="{26F74864-BF01-748B-8AA2-23312E74B8A7}"/>
              </a:ext>
            </a:extLst>
          </p:cNvPr>
          <p:cNvGrpSpPr/>
          <p:nvPr/>
        </p:nvGrpSpPr>
        <p:grpSpPr>
          <a:xfrm>
            <a:off x="5447615" y="2064686"/>
            <a:ext cx="810089" cy="630468"/>
            <a:chOff x="6786781" y="2534701"/>
            <a:chExt cx="1080119" cy="840625"/>
          </a:xfrm>
        </p:grpSpPr>
        <p:sp>
          <p:nvSpPr>
            <p:cNvPr id="22" name="Elipse 21">
              <a:extLst>
                <a:ext uri="{FF2B5EF4-FFF2-40B4-BE49-F238E27FC236}">
                  <a16:creationId xmlns:a16="http://schemas.microsoft.com/office/drawing/2014/main" id="{E6CF96AE-8CDF-680F-0A12-C5B71B35F472}"/>
                </a:ext>
              </a:extLst>
            </p:cNvPr>
            <p:cNvSpPr/>
            <p:nvPr/>
          </p:nvSpPr>
          <p:spPr>
            <a:xfrm>
              <a:off x="6983339" y="2606709"/>
              <a:ext cx="687003" cy="687003"/>
            </a:xfrm>
            <a:prstGeom prst="ellipse">
              <a:avLst/>
            </a:prstGeom>
            <a:solidFill>
              <a:srgbClr val="EFF5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050">
                <a:solidFill>
                  <a:prstClr val="white"/>
                </a:solidFill>
                <a:latin typeface="Calibri"/>
              </a:endParaRPr>
            </a:p>
          </p:txBody>
        </p:sp>
        <p:sp>
          <p:nvSpPr>
            <p:cNvPr id="23" name="CaixaDeTexto 22">
              <a:extLst>
                <a:ext uri="{FF2B5EF4-FFF2-40B4-BE49-F238E27FC236}">
                  <a16:creationId xmlns:a16="http://schemas.microsoft.com/office/drawing/2014/main" id="{09F969A3-A09E-DBDE-6928-BE86BF31B0CC}"/>
                </a:ext>
              </a:extLst>
            </p:cNvPr>
            <p:cNvSpPr txBox="1"/>
            <p:nvPr/>
          </p:nvSpPr>
          <p:spPr>
            <a:xfrm>
              <a:off x="6786781" y="3036771"/>
              <a:ext cx="1080119" cy="338555"/>
            </a:xfrm>
            <a:prstGeom prst="rect">
              <a:avLst/>
            </a:prstGeom>
            <a:noFill/>
          </p:spPr>
          <p:txBody>
            <a:bodyPr wrap="square">
              <a:spAutoFit/>
            </a:bodyPr>
            <a:lstStyle/>
            <a:p>
              <a:pPr algn="ctr" defTabSz="342900"/>
              <a:r>
                <a:rPr lang="pt-BR" sz="1050">
                  <a:solidFill>
                    <a:prstClr val="black">
                      <a:lumMod val="75000"/>
                      <a:lumOff val="25000"/>
                    </a:prstClr>
                  </a:solidFill>
                  <a:latin typeface="Roboto" panose="02000000000000000000" pitchFamily="2" charset="0"/>
                  <a:ea typeface="Roboto" pitchFamily="2" charset="0"/>
                </a:rPr>
                <a:t>Hydrogen </a:t>
              </a:r>
              <a:endParaRPr lang="pt-BR" sz="1050">
                <a:solidFill>
                  <a:prstClr val="black">
                    <a:lumMod val="75000"/>
                    <a:lumOff val="25000"/>
                  </a:prstClr>
                </a:solidFill>
                <a:latin typeface="Calibri"/>
              </a:endParaRPr>
            </a:p>
          </p:txBody>
        </p:sp>
        <p:pic>
          <p:nvPicPr>
            <p:cNvPr id="32" name="Imagem 31" descr="Ícone&#10;&#10;Descrição gerada automaticamente">
              <a:extLst>
                <a:ext uri="{FF2B5EF4-FFF2-40B4-BE49-F238E27FC236}">
                  <a16:creationId xmlns:a16="http://schemas.microsoft.com/office/drawing/2014/main" id="{9892619D-22F8-E91F-0F76-7F433AF5D8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68606" y="2534701"/>
              <a:ext cx="516469" cy="516469"/>
            </a:xfrm>
            <a:prstGeom prst="rect">
              <a:avLst/>
            </a:prstGeom>
          </p:spPr>
        </p:pic>
      </p:grpSp>
      <p:grpSp>
        <p:nvGrpSpPr>
          <p:cNvPr id="38" name="Agrupar 37">
            <a:extLst>
              <a:ext uri="{FF2B5EF4-FFF2-40B4-BE49-F238E27FC236}">
                <a16:creationId xmlns:a16="http://schemas.microsoft.com/office/drawing/2014/main" id="{3B0BF4F9-2214-C8B8-7316-B9DDF2F46BB8}"/>
              </a:ext>
            </a:extLst>
          </p:cNvPr>
          <p:cNvGrpSpPr/>
          <p:nvPr/>
        </p:nvGrpSpPr>
        <p:grpSpPr>
          <a:xfrm>
            <a:off x="6525255" y="1957453"/>
            <a:ext cx="696810" cy="576462"/>
            <a:chOff x="7866901" y="2606709"/>
            <a:chExt cx="929080" cy="768617"/>
          </a:xfrm>
        </p:grpSpPr>
        <p:sp>
          <p:nvSpPr>
            <p:cNvPr id="16" name="Elipse 15">
              <a:extLst>
                <a:ext uri="{FF2B5EF4-FFF2-40B4-BE49-F238E27FC236}">
                  <a16:creationId xmlns:a16="http://schemas.microsoft.com/office/drawing/2014/main" id="{BF9BC804-D0B8-704F-A29E-B966B5FAA674}"/>
                </a:ext>
              </a:extLst>
            </p:cNvPr>
            <p:cNvSpPr/>
            <p:nvPr/>
          </p:nvSpPr>
          <p:spPr>
            <a:xfrm>
              <a:off x="7987940" y="2606709"/>
              <a:ext cx="687003" cy="687003"/>
            </a:xfrm>
            <a:prstGeom prst="ellipse">
              <a:avLst/>
            </a:prstGeom>
            <a:solidFill>
              <a:srgbClr val="EFF5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050">
                <a:solidFill>
                  <a:prstClr val="white"/>
                </a:solidFill>
                <a:latin typeface="Calibri"/>
              </a:endParaRPr>
            </a:p>
          </p:txBody>
        </p:sp>
        <p:pic>
          <p:nvPicPr>
            <p:cNvPr id="29" name="Imagem 28" descr="Ícone&#10;&#10;Descrição gerada automaticamente">
              <a:extLst>
                <a:ext uri="{FF2B5EF4-FFF2-40B4-BE49-F238E27FC236}">
                  <a16:creationId xmlns:a16="http://schemas.microsoft.com/office/drawing/2014/main" id="{F97B5734-14F3-43C4-4875-E376CF735CA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12157" y="2653214"/>
              <a:ext cx="438568" cy="397956"/>
            </a:xfrm>
            <a:prstGeom prst="rect">
              <a:avLst/>
            </a:prstGeom>
          </p:spPr>
        </p:pic>
        <p:sp>
          <p:nvSpPr>
            <p:cNvPr id="33" name="CaixaDeTexto 32">
              <a:extLst>
                <a:ext uri="{FF2B5EF4-FFF2-40B4-BE49-F238E27FC236}">
                  <a16:creationId xmlns:a16="http://schemas.microsoft.com/office/drawing/2014/main" id="{0667039D-3F83-C524-B0EE-A3CBAF5CE5CF}"/>
                </a:ext>
              </a:extLst>
            </p:cNvPr>
            <p:cNvSpPr txBox="1"/>
            <p:nvPr/>
          </p:nvSpPr>
          <p:spPr>
            <a:xfrm>
              <a:off x="7866901" y="3036771"/>
              <a:ext cx="929080" cy="338555"/>
            </a:xfrm>
            <a:prstGeom prst="rect">
              <a:avLst/>
            </a:prstGeom>
            <a:noFill/>
          </p:spPr>
          <p:txBody>
            <a:bodyPr wrap="square">
              <a:spAutoFit/>
            </a:bodyPr>
            <a:lstStyle/>
            <a:p>
              <a:pPr algn="ctr" defTabSz="342900"/>
              <a:r>
                <a:rPr lang="pt-BR" sz="1050">
                  <a:solidFill>
                    <a:prstClr val="black">
                      <a:lumMod val="75000"/>
                      <a:lumOff val="25000"/>
                    </a:prstClr>
                  </a:solidFill>
                  <a:latin typeface="Roboto" panose="02000000000000000000" pitchFamily="2" charset="0"/>
                  <a:ea typeface="Roboto" pitchFamily="2" charset="0"/>
                </a:rPr>
                <a:t>Nuclear</a:t>
              </a:r>
              <a:endParaRPr lang="pt-BR" sz="1050">
                <a:solidFill>
                  <a:prstClr val="black">
                    <a:lumMod val="75000"/>
                    <a:lumOff val="25000"/>
                  </a:prstClr>
                </a:solidFill>
                <a:latin typeface="Calibri"/>
              </a:endParaRPr>
            </a:p>
          </p:txBody>
        </p:sp>
      </p:grpSp>
      <p:pic>
        <p:nvPicPr>
          <p:cNvPr id="34" name="Imagem 33" descr="Ícone&#10;&#10;Descrição gerada automaticamente">
            <a:extLst>
              <a:ext uri="{FF2B5EF4-FFF2-40B4-BE49-F238E27FC236}">
                <a16:creationId xmlns:a16="http://schemas.microsoft.com/office/drawing/2014/main" id="{B3164D33-F544-1E98-5073-4DE546FDEC5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93529" y="2066775"/>
            <a:ext cx="328926" cy="328926"/>
          </a:xfrm>
          <a:prstGeom prst="rect">
            <a:avLst/>
          </a:prstGeom>
        </p:spPr>
      </p:pic>
      <p:grpSp>
        <p:nvGrpSpPr>
          <p:cNvPr id="37" name="Agrupar 36">
            <a:extLst>
              <a:ext uri="{FF2B5EF4-FFF2-40B4-BE49-F238E27FC236}">
                <a16:creationId xmlns:a16="http://schemas.microsoft.com/office/drawing/2014/main" id="{E109F2F0-D912-3983-3018-01025684290A}"/>
              </a:ext>
            </a:extLst>
          </p:cNvPr>
          <p:cNvGrpSpPr/>
          <p:nvPr/>
        </p:nvGrpSpPr>
        <p:grpSpPr>
          <a:xfrm>
            <a:off x="6540692" y="2856460"/>
            <a:ext cx="898762" cy="562143"/>
            <a:chOff x="8791335" y="2581097"/>
            <a:chExt cx="1198349" cy="749525"/>
          </a:xfrm>
        </p:grpSpPr>
        <p:sp>
          <p:nvSpPr>
            <p:cNvPr id="17" name="Elipse 16">
              <a:extLst>
                <a:ext uri="{FF2B5EF4-FFF2-40B4-BE49-F238E27FC236}">
                  <a16:creationId xmlns:a16="http://schemas.microsoft.com/office/drawing/2014/main" id="{602A8B0C-8628-DD85-45BD-5AC0D9E69BCB}"/>
                </a:ext>
              </a:extLst>
            </p:cNvPr>
            <p:cNvSpPr/>
            <p:nvPr/>
          </p:nvSpPr>
          <p:spPr>
            <a:xfrm>
              <a:off x="9047008" y="2581097"/>
              <a:ext cx="687003" cy="687003"/>
            </a:xfrm>
            <a:prstGeom prst="ellipse">
              <a:avLst/>
            </a:prstGeom>
            <a:solidFill>
              <a:srgbClr val="EFF5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050">
                <a:solidFill>
                  <a:prstClr val="white"/>
                </a:solidFill>
                <a:latin typeface="Calibri"/>
              </a:endParaRPr>
            </a:p>
          </p:txBody>
        </p:sp>
        <p:sp>
          <p:nvSpPr>
            <p:cNvPr id="24" name="CaixaDeTexto 23">
              <a:extLst>
                <a:ext uri="{FF2B5EF4-FFF2-40B4-BE49-F238E27FC236}">
                  <a16:creationId xmlns:a16="http://schemas.microsoft.com/office/drawing/2014/main" id="{05399F1F-5006-4496-265E-9A3390B722C4}"/>
                </a:ext>
              </a:extLst>
            </p:cNvPr>
            <p:cNvSpPr txBox="1"/>
            <p:nvPr/>
          </p:nvSpPr>
          <p:spPr>
            <a:xfrm>
              <a:off x="8791335" y="2992067"/>
              <a:ext cx="1198349" cy="338555"/>
            </a:xfrm>
            <a:prstGeom prst="rect">
              <a:avLst/>
            </a:prstGeom>
            <a:noFill/>
          </p:spPr>
          <p:txBody>
            <a:bodyPr wrap="square">
              <a:spAutoFit/>
            </a:bodyPr>
            <a:lstStyle/>
            <a:p>
              <a:pPr algn="ctr" defTabSz="342900"/>
              <a:r>
                <a:rPr lang="pt-BR" sz="1050">
                  <a:solidFill>
                    <a:prstClr val="black">
                      <a:lumMod val="75000"/>
                      <a:lumOff val="25000"/>
                    </a:prstClr>
                  </a:solidFill>
                  <a:latin typeface="Roboto" panose="02000000000000000000" pitchFamily="2" charset="0"/>
                  <a:ea typeface="Roboto" pitchFamily="2" charset="0"/>
                </a:rPr>
                <a:t>Biofuels</a:t>
              </a:r>
              <a:endParaRPr lang="pt-BR" sz="1050">
                <a:solidFill>
                  <a:prstClr val="black">
                    <a:lumMod val="75000"/>
                    <a:lumOff val="25000"/>
                  </a:prstClr>
                </a:solidFill>
                <a:latin typeface="Calibri"/>
              </a:endParaRPr>
            </a:p>
          </p:txBody>
        </p:sp>
        <p:pic>
          <p:nvPicPr>
            <p:cNvPr id="35" name="Imagem 34" descr="Ícone&#10;&#10;Descrição gerada automaticamente">
              <a:extLst>
                <a:ext uri="{FF2B5EF4-FFF2-40B4-BE49-F238E27FC236}">
                  <a16:creationId xmlns:a16="http://schemas.microsoft.com/office/drawing/2014/main" id="{E7337361-8419-3EA9-45C0-7DB83902919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191160" y="2620441"/>
              <a:ext cx="398698" cy="398698"/>
            </a:xfrm>
            <a:prstGeom prst="rect">
              <a:avLst/>
            </a:prstGeom>
          </p:spPr>
        </p:pic>
      </p:grpSp>
      <p:grpSp>
        <p:nvGrpSpPr>
          <p:cNvPr id="40" name="Agrupar 39">
            <a:extLst>
              <a:ext uri="{FF2B5EF4-FFF2-40B4-BE49-F238E27FC236}">
                <a16:creationId xmlns:a16="http://schemas.microsoft.com/office/drawing/2014/main" id="{9299130D-A30E-D116-B9AF-E3CB7B15DE79}"/>
              </a:ext>
            </a:extLst>
          </p:cNvPr>
          <p:cNvGrpSpPr/>
          <p:nvPr/>
        </p:nvGrpSpPr>
        <p:grpSpPr>
          <a:xfrm>
            <a:off x="5050896" y="2716639"/>
            <a:ext cx="845515" cy="738045"/>
            <a:chOff x="6704793" y="4148188"/>
            <a:chExt cx="1127353" cy="984060"/>
          </a:xfrm>
        </p:grpSpPr>
        <p:sp>
          <p:nvSpPr>
            <p:cNvPr id="18" name="Elipse 17">
              <a:extLst>
                <a:ext uri="{FF2B5EF4-FFF2-40B4-BE49-F238E27FC236}">
                  <a16:creationId xmlns:a16="http://schemas.microsoft.com/office/drawing/2014/main" id="{F24E56C3-3502-F311-DD22-A53A44CCFF5E}"/>
                </a:ext>
              </a:extLst>
            </p:cNvPr>
            <p:cNvSpPr/>
            <p:nvPr/>
          </p:nvSpPr>
          <p:spPr>
            <a:xfrm>
              <a:off x="6936057" y="4148188"/>
              <a:ext cx="687003" cy="687003"/>
            </a:xfrm>
            <a:prstGeom prst="ellipse">
              <a:avLst/>
            </a:prstGeom>
            <a:solidFill>
              <a:srgbClr val="EFF5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050">
                <a:solidFill>
                  <a:prstClr val="white"/>
                </a:solidFill>
                <a:latin typeface="Calibri"/>
              </a:endParaRPr>
            </a:p>
          </p:txBody>
        </p:sp>
        <p:sp>
          <p:nvSpPr>
            <p:cNvPr id="25" name="CaixaDeTexto 24">
              <a:extLst>
                <a:ext uri="{FF2B5EF4-FFF2-40B4-BE49-F238E27FC236}">
                  <a16:creationId xmlns:a16="http://schemas.microsoft.com/office/drawing/2014/main" id="{1C070FF8-3C4E-3840-CC40-B5FC5465BD63}"/>
                </a:ext>
              </a:extLst>
            </p:cNvPr>
            <p:cNvSpPr txBox="1"/>
            <p:nvPr/>
          </p:nvSpPr>
          <p:spPr>
            <a:xfrm>
              <a:off x="6704793" y="4578250"/>
              <a:ext cx="1127353" cy="553998"/>
            </a:xfrm>
            <a:prstGeom prst="rect">
              <a:avLst/>
            </a:prstGeom>
            <a:noFill/>
          </p:spPr>
          <p:txBody>
            <a:bodyPr wrap="square">
              <a:spAutoFit/>
            </a:bodyPr>
            <a:lstStyle/>
            <a:p>
              <a:pPr algn="ctr" defTabSz="342900"/>
              <a:r>
                <a:rPr lang="pt-BR" sz="1050">
                  <a:solidFill>
                    <a:prstClr val="black">
                      <a:lumMod val="75000"/>
                      <a:lumOff val="25000"/>
                    </a:prstClr>
                  </a:solidFill>
                  <a:latin typeface="Roboto" panose="02000000000000000000" pitchFamily="2" charset="0"/>
                  <a:ea typeface="Roboto" pitchFamily="2" charset="0"/>
                </a:rPr>
                <a:t>Energy </a:t>
              </a:r>
            </a:p>
            <a:p>
              <a:pPr algn="ctr" defTabSz="342900"/>
              <a:r>
                <a:rPr lang="pt-BR" sz="1050">
                  <a:solidFill>
                    <a:prstClr val="black">
                      <a:lumMod val="75000"/>
                      <a:lumOff val="25000"/>
                    </a:prstClr>
                  </a:solidFill>
                  <a:latin typeface="Roboto" panose="02000000000000000000" pitchFamily="2" charset="0"/>
                  <a:ea typeface="Roboto" pitchFamily="2" charset="0"/>
                </a:rPr>
                <a:t>Storage</a:t>
              </a:r>
              <a:endParaRPr lang="pt-BR" sz="1050">
                <a:solidFill>
                  <a:prstClr val="black">
                    <a:lumMod val="75000"/>
                    <a:lumOff val="25000"/>
                  </a:prstClr>
                </a:solidFill>
                <a:latin typeface="Calibri"/>
              </a:endParaRPr>
            </a:p>
          </p:txBody>
        </p:sp>
        <p:pic>
          <p:nvPicPr>
            <p:cNvPr id="36" name="Imagem 35" descr="Ícone&#10;&#10;Descrição gerada automaticamente">
              <a:extLst>
                <a:ext uri="{FF2B5EF4-FFF2-40B4-BE49-F238E27FC236}">
                  <a16:creationId xmlns:a16="http://schemas.microsoft.com/office/drawing/2014/main" id="{6A976FD7-1FB0-0778-7642-AC04B1040DA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074393" y="4186196"/>
              <a:ext cx="398698" cy="398698"/>
            </a:xfrm>
            <a:prstGeom prst="rect">
              <a:avLst/>
            </a:prstGeom>
          </p:spPr>
        </p:pic>
      </p:grpSp>
    </p:spTree>
    <p:extLst>
      <p:ext uri="{BB962C8B-B14F-4D97-AF65-F5344CB8AC3E}">
        <p14:creationId xmlns:p14="http://schemas.microsoft.com/office/powerpoint/2010/main" val="10745494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3">
            <a:extLst>
              <a:ext uri="{FF2B5EF4-FFF2-40B4-BE49-F238E27FC236}">
                <a16:creationId xmlns:a16="http://schemas.microsoft.com/office/drawing/2014/main" id="{00399D18-666A-7D08-5C5E-FCFC164F5490}"/>
              </a:ext>
            </a:extLst>
          </p:cNvPr>
          <p:cNvSpPr>
            <a:spLocks noGrp="1"/>
          </p:cNvSpPr>
          <p:nvPr>
            <p:ph sz="quarter" idx="10"/>
          </p:nvPr>
        </p:nvSpPr>
        <p:spPr>
          <a:xfrm>
            <a:off x="111685" y="453938"/>
            <a:ext cx="7186122" cy="383474"/>
          </a:xfrm>
        </p:spPr>
        <p:txBody>
          <a:bodyPr/>
          <a:lstStyle/>
          <a:p>
            <a:r>
              <a:rPr lang="en-US">
                <a:latin typeface="Avenir LT Std 65 Medium"/>
              </a:rPr>
              <a:t>R&amp;D Program </a:t>
            </a:r>
            <a:endParaRPr lang="en-US"/>
          </a:p>
        </p:txBody>
      </p:sp>
      <p:sp>
        <p:nvSpPr>
          <p:cNvPr id="2" name="Rectangle 1">
            <a:extLst>
              <a:ext uri="{FF2B5EF4-FFF2-40B4-BE49-F238E27FC236}">
                <a16:creationId xmlns:a16="http://schemas.microsoft.com/office/drawing/2014/main" id="{96CC5B93-09F4-0A5F-B93C-87010C886A8E}"/>
              </a:ext>
            </a:extLst>
          </p:cNvPr>
          <p:cNvSpPr/>
          <p:nvPr/>
        </p:nvSpPr>
        <p:spPr>
          <a:xfrm>
            <a:off x="111684" y="80792"/>
            <a:ext cx="4098367" cy="262343"/>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342900"/>
            <a:r>
              <a:rPr lang="en-US" sz="1350">
                <a:solidFill>
                  <a:prstClr val="white"/>
                </a:solidFill>
                <a:latin typeface="Calibri"/>
              </a:rPr>
              <a:t>Action Plan for Power Sector Decarbonization: Building</a:t>
            </a:r>
          </a:p>
        </p:txBody>
      </p:sp>
      <p:cxnSp>
        <p:nvCxnSpPr>
          <p:cNvPr id="4" name="Conector reto 3">
            <a:extLst>
              <a:ext uri="{FF2B5EF4-FFF2-40B4-BE49-F238E27FC236}">
                <a16:creationId xmlns:a16="http://schemas.microsoft.com/office/drawing/2014/main" id="{A38853A6-E142-5E02-E1F4-596346BF0EF7}"/>
              </a:ext>
            </a:extLst>
          </p:cNvPr>
          <p:cNvCxnSpPr>
            <a:cxnSpLocks/>
          </p:cNvCxnSpPr>
          <p:nvPr/>
        </p:nvCxnSpPr>
        <p:spPr>
          <a:xfrm>
            <a:off x="4772107" y="1376668"/>
            <a:ext cx="0" cy="2987765"/>
          </a:xfrm>
          <a:prstGeom prst="line">
            <a:avLst/>
          </a:prstGeom>
          <a:ln w="25400">
            <a:solidFill>
              <a:srgbClr val="F8AF32"/>
            </a:solidFill>
            <a:headEnd type="none" w="lg" len="lg"/>
            <a:tailEnd type="none" w="lg" len="lg"/>
          </a:ln>
        </p:spPr>
        <p:style>
          <a:lnRef idx="1">
            <a:schemeClr val="dk1"/>
          </a:lnRef>
          <a:fillRef idx="0">
            <a:schemeClr val="dk1"/>
          </a:fillRef>
          <a:effectRef idx="0">
            <a:schemeClr val="dk1"/>
          </a:effectRef>
          <a:fontRef idx="minor">
            <a:schemeClr val="tx1"/>
          </a:fontRef>
        </p:style>
      </p:cxnSp>
      <p:sp>
        <p:nvSpPr>
          <p:cNvPr id="12" name="Elipse 11">
            <a:extLst>
              <a:ext uri="{FF2B5EF4-FFF2-40B4-BE49-F238E27FC236}">
                <a16:creationId xmlns:a16="http://schemas.microsoft.com/office/drawing/2014/main" id="{15D11250-F50E-0698-7A68-C043219EEC94}"/>
              </a:ext>
            </a:extLst>
          </p:cNvPr>
          <p:cNvSpPr/>
          <p:nvPr/>
        </p:nvSpPr>
        <p:spPr>
          <a:xfrm>
            <a:off x="279535" y="6332283"/>
            <a:ext cx="515252" cy="515252"/>
          </a:xfrm>
          <a:prstGeom prst="ellipse">
            <a:avLst/>
          </a:prstGeom>
          <a:solidFill>
            <a:srgbClr val="EFF5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Calibri"/>
            </a:endParaRPr>
          </a:p>
        </p:txBody>
      </p:sp>
      <p:sp>
        <p:nvSpPr>
          <p:cNvPr id="14" name="CaixaDeTexto 13">
            <a:extLst>
              <a:ext uri="{FF2B5EF4-FFF2-40B4-BE49-F238E27FC236}">
                <a16:creationId xmlns:a16="http://schemas.microsoft.com/office/drawing/2014/main" id="{0B67B8FE-AF6F-16B4-AD74-97B1F8D849CD}"/>
              </a:ext>
            </a:extLst>
          </p:cNvPr>
          <p:cNvSpPr txBox="1"/>
          <p:nvPr/>
        </p:nvSpPr>
        <p:spPr>
          <a:xfrm>
            <a:off x="243186" y="6654829"/>
            <a:ext cx="575996" cy="184666"/>
          </a:xfrm>
          <a:prstGeom prst="rect">
            <a:avLst/>
          </a:prstGeom>
          <a:noFill/>
        </p:spPr>
        <p:txBody>
          <a:bodyPr wrap="square">
            <a:spAutoFit/>
          </a:bodyPr>
          <a:lstStyle/>
          <a:p>
            <a:pPr algn="ctr" defTabSz="342900"/>
            <a:r>
              <a:rPr lang="pt-BR" sz="600" b="1">
                <a:solidFill>
                  <a:prstClr val="black">
                    <a:lumMod val="75000"/>
                    <a:lumOff val="25000"/>
                  </a:prstClr>
                </a:solidFill>
                <a:latin typeface="Roboto" panose="02000000000000000000" pitchFamily="2" charset="0"/>
                <a:ea typeface="Roboto" pitchFamily="2" charset="0"/>
              </a:rPr>
              <a:t>Hydrogen </a:t>
            </a:r>
            <a:endParaRPr lang="pt-BR" sz="1200" b="1">
              <a:solidFill>
                <a:prstClr val="black">
                  <a:lumMod val="75000"/>
                  <a:lumOff val="25000"/>
                </a:prstClr>
              </a:solidFill>
              <a:latin typeface="Calibri"/>
            </a:endParaRPr>
          </a:p>
        </p:txBody>
      </p:sp>
      <p:pic>
        <p:nvPicPr>
          <p:cNvPr id="15" name="Imagem 14" descr="Ícone&#10;&#10;Descrição gerada automaticamente">
            <a:extLst>
              <a:ext uri="{FF2B5EF4-FFF2-40B4-BE49-F238E27FC236}">
                <a16:creationId xmlns:a16="http://schemas.microsoft.com/office/drawing/2014/main" id="{8A3FD17D-2E17-97D9-5BBB-1A16229D73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653" y="6278277"/>
            <a:ext cx="387352" cy="387352"/>
          </a:xfrm>
          <a:prstGeom prst="rect">
            <a:avLst/>
          </a:prstGeom>
        </p:spPr>
      </p:pic>
      <p:sp>
        <p:nvSpPr>
          <p:cNvPr id="7" name="CaixaDeTexto 6">
            <a:extLst>
              <a:ext uri="{FF2B5EF4-FFF2-40B4-BE49-F238E27FC236}">
                <a16:creationId xmlns:a16="http://schemas.microsoft.com/office/drawing/2014/main" id="{4C83FD60-C2F1-4ADE-3015-D532543AA23D}"/>
              </a:ext>
            </a:extLst>
          </p:cNvPr>
          <p:cNvSpPr txBox="1"/>
          <p:nvPr/>
        </p:nvSpPr>
        <p:spPr>
          <a:xfrm>
            <a:off x="54812" y="1407318"/>
            <a:ext cx="4709271" cy="761747"/>
          </a:xfrm>
          <a:prstGeom prst="rect">
            <a:avLst/>
          </a:prstGeom>
          <a:noFill/>
        </p:spPr>
        <p:txBody>
          <a:bodyPr wrap="square" lIns="68580" tIns="34290" rIns="68580" bIns="34290" anchor="t">
            <a:spAutoFit/>
          </a:bodyPr>
          <a:lstStyle/>
          <a:p>
            <a:pPr algn="just" defTabSz="342900"/>
            <a:r>
              <a:rPr lang="en-US" sz="900" b="1">
                <a:solidFill>
                  <a:srgbClr val="00596D"/>
                </a:solidFill>
                <a:latin typeface="Roboto"/>
                <a:ea typeface="Roboto"/>
                <a:cs typeface="Roboto"/>
              </a:rPr>
              <a:t>The migration of expertise and diversification in the oil and gas sector.</a:t>
            </a:r>
            <a:r>
              <a:rPr lang="pt-BR" sz="900" b="1">
                <a:solidFill>
                  <a:srgbClr val="00596D"/>
                </a:solidFill>
                <a:latin typeface="Roboto"/>
                <a:ea typeface="Roboto"/>
                <a:cs typeface="Roboto"/>
              </a:rPr>
              <a:t> </a:t>
            </a:r>
            <a:endParaRPr lang="pt-BR" sz="900" b="1">
              <a:solidFill>
                <a:srgbClr val="00596D"/>
              </a:solidFill>
              <a:latin typeface="Roboto" panose="02000000000000000000" pitchFamily="2" charset="0"/>
              <a:ea typeface="Roboto" pitchFamily="2" charset="0"/>
            </a:endParaRPr>
          </a:p>
          <a:p>
            <a:pPr algn="just" defTabSz="342900"/>
            <a:r>
              <a:rPr lang="en-US" sz="900">
                <a:solidFill>
                  <a:prstClr val="black"/>
                </a:solidFill>
                <a:latin typeface="Roboto" panose="02000000000000000000" pitchFamily="2" charset="0"/>
                <a:ea typeface="Roboto" panose="02000000000000000000" pitchFamily="2" charset="0"/>
                <a:cs typeface="Times New Roman"/>
              </a:rPr>
              <a:t>Data from RD&amp;D regulated by the Brazilian Oil &amp; Gas regulator suggest that in recent years there has been a diversification of projects, with investments in technologies aligned with the energy transition. In 2022, almost one-quarter of regulated resources were allocated to non-fossil technologies.</a:t>
            </a:r>
            <a:endParaRPr lang="pt-BR" sz="900">
              <a:solidFill>
                <a:prstClr val="black"/>
              </a:solidFill>
              <a:latin typeface="Roboto" panose="02000000000000000000" pitchFamily="2" charset="0"/>
              <a:ea typeface="Roboto" panose="02000000000000000000" pitchFamily="2" charset="0"/>
              <a:cs typeface="Times New Roman"/>
            </a:endParaRPr>
          </a:p>
        </p:txBody>
      </p:sp>
      <p:pic>
        <p:nvPicPr>
          <p:cNvPr id="46" name="Imagem 45">
            <a:extLst>
              <a:ext uri="{FF2B5EF4-FFF2-40B4-BE49-F238E27FC236}">
                <a16:creationId xmlns:a16="http://schemas.microsoft.com/office/drawing/2014/main" id="{E9A4662C-DB0A-12D6-D386-5CA473F1ECDB}"/>
              </a:ext>
            </a:extLst>
          </p:cNvPr>
          <p:cNvPicPr>
            <a:picLocks noChangeAspect="1"/>
          </p:cNvPicPr>
          <p:nvPr/>
        </p:nvPicPr>
        <p:blipFill>
          <a:blip r:embed="rId4"/>
          <a:stretch>
            <a:fillRect/>
          </a:stretch>
        </p:blipFill>
        <p:spPr>
          <a:xfrm>
            <a:off x="924143" y="2215081"/>
            <a:ext cx="2865066" cy="2277470"/>
          </a:xfrm>
          <a:prstGeom prst="rect">
            <a:avLst/>
          </a:prstGeom>
        </p:spPr>
      </p:pic>
      <p:sp>
        <p:nvSpPr>
          <p:cNvPr id="49" name="CaixaDeTexto 48">
            <a:extLst>
              <a:ext uri="{FF2B5EF4-FFF2-40B4-BE49-F238E27FC236}">
                <a16:creationId xmlns:a16="http://schemas.microsoft.com/office/drawing/2014/main" id="{22AC5F32-5303-89DD-95E3-021E8FC98243}"/>
              </a:ext>
            </a:extLst>
          </p:cNvPr>
          <p:cNvSpPr txBox="1"/>
          <p:nvPr/>
        </p:nvSpPr>
        <p:spPr>
          <a:xfrm>
            <a:off x="4958533" y="1376669"/>
            <a:ext cx="4069094" cy="761747"/>
          </a:xfrm>
          <a:prstGeom prst="rect">
            <a:avLst/>
          </a:prstGeom>
          <a:noFill/>
        </p:spPr>
        <p:txBody>
          <a:bodyPr wrap="square" lIns="68580" tIns="34290" rIns="68580" bIns="34290" anchor="t">
            <a:spAutoFit/>
          </a:bodyPr>
          <a:lstStyle/>
          <a:p>
            <a:pPr algn="just" defTabSz="342900"/>
            <a:r>
              <a:rPr lang="en-US" sz="900" b="1">
                <a:solidFill>
                  <a:srgbClr val="00596D"/>
                </a:solidFill>
                <a:latin typeface="Roboto"/>
                <a:ea typeface="Roboto"/>
                <a:cs typeface="Roboto"/>
              </a:rPr>
              <a:t>The growing investment in innovation in the hydrogen chain</a:t>
            </a:r>
            <a:r>
              <a:rPr lang="pt-BR" sz="900" b="1">
                <a:solidFill>
                  <a:srgbClr val="00596D"/>
                </a:solidFill>
                <a:latin typeface="Roboto"/>
                <a:ea typeface="Roboto"/>
                <a:cs typeface="Roboto"/>
              </a:rPr>
              <a:t>. </a:t>
            </a:r>
            <a:endParaRPr lang="pt-BR" sz="900" b="1">
              <a:solidFill>
                <a:srgbClr val="00596D"/>
              </a:solidFill>
              <a:latin typeface="Roboto" panose="02000000000000000000" pitchFamily="2" charset="0"/>
              <a:ea typeface="Roboto" pitchFamily="2" charset="0"/>
            </a:endParaRPr>
          </a:p>
          <a:p>
            <a:pPr algn="just" defTabSz="342900"/>
            <a:r>
              <a:rPr lang="en-US" sz="900">
                <a:solidFill>
                  <a:prstClr val="black"/>
                </a:solidFill>
                <a:latin typeface="Roboto"/>
                <a:ea typeface="Roboto"/>
                <a:cs typeface="Times New Roman"/>
              </a:rPr>
              <a:t>Inova-e data points to growing investment in innovation in the hydrogen chain. The expectation is that, in the coming years, investments in low-carbon hydrogen will gain even more importance, both due to the influence of National Policy Council resolution nº02/2021 and the development of PNH2.</a:t>
            </a:r>
            <a:endParaRPr lang="pt-BR" sz="825">
              <a:solidFill>
                <a:prstClr val="black"/>
              </a:solidFill>
              <a:latin typeface="Roboto"/>
              <a:ea typeface="Roboto"/>
              <a:cs typeface="Times New Roman" panose="02020603050405020304" pitchFamily="18" charset="0"/>
            </a:endParaRPr>
          </a:p>
        </p:txBody>
      </p:sp>
      <p:graphicFrame>
        <p:nvGraphicFramePr>
          <p:cNvPr id="50" name="Gráfico 49">
            <a:extLst>
              <a:ext uri="{FF2B5EF4-FFF2-40B4-BE49-F238E27FC236}">
                <a16:creationId xmlns:a16="http://schemas.microsoft.com/office/drawing/2014/main" id="{EA077F60-B4E4-EB3C-2711-156A4C2FF506}"/>
              </a:ext>
            </a:extLst>
          </p:cNvPr>
          <p:cNvGraphicFramePr>
            <a:graphicFrameLocks/>
          </p:cNvGraphicFramePr>
          <p:nvPr/>
        </p:nvGraphicFramePr>
        <p:xfrm>
          <a:off x="4891522" y="2262424"/>
          <a:ext cx="2976338" cy="1271462"/>
        </p:xfrm>
        <a:graphic>
          <a:graphicData uri="http://schemas.openxmlformats.org/drawingml/2006/chart">
            <c:chart xmlns:c="http://schemas.openxmlformats.org/drawingml/2006/chart" xmlns:r="http://schemas.openxmlformats.org/officeDocument/2006/relationships" r:id="rId5"/>
          </a:graphicData>
        </a:graphic>
      </p:graphicFrame>
      <p:sp>
        <p:nvSpPr>
          <p:cNvPr id="51" name="CaixaDeTexto 50">
            <a:extLst>
              <a:ext uri="{FF2B5EF4-FFF2-40B4-BE49-F238E27FC236}">
                <a16:creationId xmlns:a16="http://schemas.microsoft.com/office/drawing/2014/main" id="{5569F1BA-B49F-E793-5CDC-EAE554FC103E}"/>
              </a:ext>
            </a:extLst>
          </p:cNvPr>
          <p:cNvSpPr txBox="1"/>
          <p:nvPr/>
        </p:nvSpPr>
        <p:spPr>
          <a:xfrm>
            <a:off x="4958534" y="2269458"/>
            <a:ext cx="4257030" cy="230832"/>
          </a:xfrm>
          <a:prstGeom prst="rect">
            <a:avLst/>
          </a:prstGeom>
          <a:noFill/>
        </p:spPr>
        <p:txBody>
          <a:bodyPr wrap="square" rtlCol="0">
            <a:spAutoFit/>
          </a:bodyPr>
          <a:lstStyle/>
          <a:p>
            <a:pPr defTabSz="342900"/>
            <a:r>
              <a:rPr lang="pt-BR" sz="900" b="1">
                <a:solidFill>
                  <a:srgbClr val="005F74"/>
                </a:solidFill>
                <a:latin typeface="Roboto" panose="02000000000000000000" pitchFamily="2" charset="0"/>
                <a:ea typeface="Roboto" panose="02000000000000000000" pitchFamily="2" charset="0"/>
              </a:rPr>
              <a:t>Hydrogen and fuel cell RD&amp;D investments, from 2016 to 2022 (U.S. million)</a:t>
            </a:r>
          </a:p>
        </p:txBody>
      </p:sp>
      <p:sp>
        <p:nvSpPr>
          <p:cNvPr id="52" name="Retângulo: Cantos Arredondados 51">
            <a:extLst>
              <a:ext uri="{FF2B5EF4-FFF2-40B4-BE49-F238E27FC236}">
                <a16:creationId xmlns:a16="http://schemas.microsoft.com/office/drawing/2014/main" id="{4D5E631B-A94F-E682-BAE8-A370F67656A4}"/>
              </a:ext>
            </a:extLst>
          </p:cNvPr>
          <p:cNvSpPr/>
          <p:nvPr/>
        </p:nvSpPr>
        <p:spPr>
          <a:xfrm>
            <a:off x="5674808" y="3680083"/>
            <a:ext cx="2074419" cy="834140"/>
          </a:xfrm>
          <a:prstGeom prst="roundRect">
            <a:avLst>
              <a:gd name="adj" fmla="val 2341"/>
            </a:avLst>
          </a:prstGeom>
          <a:solidFill>
            <a:srgbClr val="BFD7D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95690" rtl="0" eaLnBrk="1" latinLnBrk="0" hangingPunct="1">
              <a:defRPr sz="2000" kern="1200">
                <a:solidFill>
                  <a:schemeClr val="lt1"/>
                </a:solidFill>
                <a:latin typeface="+mn-lt"/>
                <a:ea typeface="+mn-ea"/>
                <a:cs typeface="+mn-cs"/>
              </a:defRPr>
            </a:lvl1pPr>
            <a:lvl2pPr marL="497845" algn="l" defTabSz="995690" rtl="0" eaLnBrk="1" latinLnBrk="0" hangingPunct="1">
              <a:defRPr sz="2000" kern="1200">
                <a:solidFill>
                  <a:schemeClr val="lt1"/>
                </a:solidFill>
                <a:latin typeface="+mn-lt"/>
                <a:ea typeface="+mn-ea"/>
                <a:cs typeface="+mn-cs"/>
              </a:defRPr>
            </a:lvl2pPr>
            <a:lvl3pPr marL="995690" algn="l" defTabSz="995690" rtl="0" eaLnBrk="1" latinLnBrk="0" hangingPunct="1">
              <a:defRPr sz="2000" kern="1200">
                <a:solidFill>
                  <a:schemeClr val="lt1"/>
                </a:solidFill>
                <a:latin typeface="+mn-lt"/>
                <a:ea typeface="+mn-ea"/>
                <a:cs typeface="+mn-cs"/>
              </a:defRPr>
            </a:lvl3pPr>
            <a:lvl4pPr marL="1493535" algn="l" defTabSz="995690" rtl="0" eaLnBrk="1" latinLnBrk="0" hangingPunct="1">
              <a:defRPr sz="2000" kern="1200">
                <a:solidFill>
                  <a:schemeClr val="lt1"/>
                </a:solidFill>
                <a:latin typeface="+mn-lt"/>
                <a:ea typeface="+mn-ea"/>
                <a:cs typeface="+mn-cs"/>
              </a:defRPr>
            </a:lvl4pPr>
            <a:lvl5pPr marL="1991380" algn="l" defTabSz="995690" rtl="0" eaLnBrk="1" latinLnBrk="0" hangingPunct="1">
              <a:defRPr sz="2000" kern="1200">
                <a:solidFill>
                  <a:schemeClr val="lt1"/>
                </a:solidFill>
                <a:latin typeface="+mn-lt"/>
                <a:ea typeface="+mn-ea"/>
                <a:cs typeface="+mn-cs"/>
              </a:defRPr>
            </a:lvl5pPr>
            <a:lvl6pPr marL="2489225" algn="l" defTabSz="995690" rtl="0" eaLnBrk="1" latinLnBrk="0" hangingPunct="1">
              <a:defRPr sz="2000" kern="1200">
                <a:solidFill>
                  <a:schemeClr val="lt1"/>
                </a:solidFill>
                <a:latin typeface="+mn-lt"/>
                <a:ea typeface="+mn-ea"/>
                <a:cs typeface="+mn-cs"/>
              </a:defRPr>
            </a:lvl6pPr>
            <a:lvl7pPr marL="2987070" algn="l" defTabSz="995690" rtl="0" eaLnBrk="1" latinLnBrk="0" hangingPunct="1">
              <a:defRPr sz="2000" kern="1200">
                <a:solidFill>
                  <a:schemeClr val="lt1"/>
                </a:solidFill>
                <a:latin typeface="+mn-lt"/>
                <a:ea typeface="+mn-ea"/>
                <a:cs typeface="+mn-cs"/>
              </a:defRPr>
            </a:lvl7pPr>
            <a:lvl8pPr marL="3484916" algn="l" defTabSz="995690" rtl="0" eaLnBrk="1" latinLnBrk="0" hangingPunct="1">
              <a:defRPr sz="2000" kern="1200">
                <a:solidFill>
                  <a:schemeClr val="lt1"/>
                </a:solidFill>
                <a:latin typeface="+mn-lt"/>
                <a:ea typeface="+mn-ea"/>
                <a:cs typeface="+mn-cs"/>
              </a:defRPr>
            </a:lvl8pPr>
            <a:lvl9pPr marL="3982761" algn="l" defTabSz="995690" rtl="0" eaLnBrk="1" latinLnBrk="0" hangingPunct="1">
              <a:defRPr sz="2000" kern="1200">
                <a:solidFill>
                  <a:schemeClr val="lt1"/>
                </a:solidFill>
                <a:latin typeface="+mn-lt"/>
                <a:ea typeface="+mn-ea"/>
                <a:cs typeface="+mn-cs"/>
              </a:defRPr>
            </a:lvl9pPr>
          </a:lstStyle>
          <a:p>
            <a:pPr algn="ctr" defTabSz="746768"/>
            <a:endParaRPr lang="en-US" sz="1500">
              <a:solidFill>
                <a:prstClr val="white"/>
              </a:solidFill>
              <a:latin typeface="Calibri"/>
            </a:endParaRPr>
          </a:p>
        </p:txBody>
      </p:sp>
      <p:sp>
        <p:nvSpPr>
          <p:cNvPr id="53" name="CaixaDeTexto 52">
            <a:extLst>
              <a:ext uri="{FF2B5EF4-FFF2-40B4-BE49-F238E27FC236}">
                <a16:creationId xmlns:a16="http://schemas.microsoft.com/office/drawing/2014/main" id="{669D91BD-AF16-185C-730A-D34D6933DBFA}"/>
              </a:ext>
            </a:extLst>
          </p:cNvPr>
          <p:cNvSpPr txBox="1"/>
          <p:nvPr/>
        </p:nvSpPr>
        <p:spPr>
          <a:xfrm>
            <a:off x="8002085" y="2745211"/>
            <a:ext cx="1079253" cy="1731243"/>
          </a:xfrm>
          <a:prstGeom prst="rect">
            <a:avLst/>
          </a:prstGeom>
          <a:noFill/>
        </p:spPr>
        <p:txBody>
          <a:bodyPr wrap="square" lIns="68580" tIns="34290" rIns="68580" bIns="34290" anchor="t">
            <a:spAutoFit/>
          </a:bodyPr>
          <a:lstStyle/>
          <a:p>
            <a:pPr algn="r" defTabSz="342900"/>
            <a:r>
              <a:rPr lang="en-US" sz="900" i="1">
                <a:solidFill>
                  <a:prstClr val="black">
                    <a:lumMod val="75000"/>
                    <a:lumOff val="25000"/>
                  </a:prstClr>
                </a:solidFill>
                <a:latin typeface="Roboto"/>
                <a:ea typeface="Roboto"/>
                <a:cs typeface="Roboto"/>
              </a:rPr>
              <a:t>The first version of PNH2, launched in 2023, proposes increasing annual investment in R&amp;D to 200 million reais by 2025 (equivalent to $40 million USD on 2023 exchange rate)</a:t>
            </a:r>
            <a:r>
              <a:rPr lang="pt-BR" sz="900" i="1">
                <a:solidFill>
                  <a:prstClr val="black">
                    <a:lumMod val="75000"/>
                    <a:lumOff val="25000"/>
                  </a:prstClr>
                </a:solidFill>
                <a:latin typeface="Roboto"/>
                <a:ea typeface="Roboto"/>
                <a:cs typeface="Roboto"/>
              </a:rPr>
              <a:t>.</a:t>
            </a:r>
          </a:p>
          <a:p>
            <a:pPr algn="r" defTabSz="342900"/>
            <a:r>
              <a:rPr lang="pt-BR" sz="900" i="1">
                <a:solidFill>
                  <a:prstClr val="black">
                    <a:lumMod val="75000"/>
                    <a:lumOff val="25000"/>
                  </a:prstClr>
                </a:solidFill>
                <a:latin typeface="Roboto" pitchFamily="2" charset="0"/>
                <a:ea typeface="Roboto" pitchFamily="2" charset="0"/>
              </a:rPr>
              <a:t> </a:t>
            </a:r>
            <a:endParaRPr lang="pt-BR" sz="675" i="1">
              <a:solidFill>
                <a:prstClr val="black">
                  <a:lumMod val="75000"/>
                  <a:lumOff val="25000"/>
                </a:prstClr>
              </a:solidFill>
              <a:highlight>
                <a:srgbClr val="005F74"/>
              </a:highlight>
              <a:latin typeface="Roboto" pitchFamily="2" charset="0"/>
              <a:ea typeface="Roboto" pitchFamily="2" charset="0"/>
            </a:endParaRPr>
          </a:p>
        </p:txBody>
      </p:sp>
      <p:sp>
        <p:nvSpPr>
          <p:cNvPr id="54" name="CaixaDeTexto 2">
            <a:extLst>
              <a:ext uri="{FF2B5EF4-FFF2-40B4-BE49-F238E27FC236}">
                <a16:creationId xmlns:a16="http://schemas.microsoft.com/office/drawing/2014/main" id="{4E3637C3-6FF9-CBFB-A569-AE12BC83CA66}"/>
              </a:ext>
            </a:extLst>
          </p:cNvPr>
          <p:cNvSpPr txBox="1"/>
          <p:nvPr/>
        </p:nvSpPr>
        <p:spPr>
          <a:xfrm>
            <a:off x="5771496" y="3674626"/>
            <a:ext cx="1915493" cy="623248"/>
          </a:xfrm>
          <a:prstGeom prst="rect">
            <a:avLst/>
          </a:prstGeom>
          <a:noFill/>
        </p:spPr>
        <p:txBody>
          <a:bodyPr wrap="square" lIns="68580" tIns="34290" rIns="68580" bIns="34290" anchor="t">
            <a:spAutoFit/>
          </a:bodyPr>
          <a:lstStyle>
            <a:defPPr>
              <a:defRPr lang="pt-BR"/>
            </a:defPPr>
            <a:lvl1pPr marL="0" algn="l" defTabSz="995690" rtl="0" eaLnBrk="1" latinLnBrk="0" hangingPunct="1">
              <a:defRPr sz="2000" kern="1200">
                <a:solidFill>
                  <a:schemeClr val="tx1"/>
                </a:solidFill>
                <a:latin typeface="+mn-lt"/>
                <a:ea typeface="+mn-ea"/>
                <a:cs typeface="+mn-cs"/>
              </a:defRPr>
            </a:lvl1pPr>
            <a:lvl2pPr marL="497845" algn="l" defTabSz="995690" rtl="0" eaLnBrk="1" latinLnBrk="0" hangingPunct="1">
              <a:defRPr sz="2000" kern="1200">
                <a:solidFill>
                  <a:schemeClr val="tx1"/>
                </a:solidFill>
                <a:latin typeface="+mn-lt"/>
                <a:ea typeface="+mn-ea"/>
                <a:cs typeface="+mn-cs"/>
              </a:defRPr>
            </a:lvl2pPr>
            <a:lvl3pPr marL="995690" algn="l" defTabSz="995690" rtl="0" eaLnBrk="1" latinLnBrk="0" hangingPunct="1">
              <a:defRPr sz="2000" kern="1200">
                <a:solidFill>
                  <a:schemeClr val="tx1"/>
                </a:solidFill>
                <a:latin typeface="+mn-lt"/>
                <a:ea typeface="+mn-ea"/>
                <a:cs typeface="+mn-cs"/>
              </a:defRPr>
            </a:lvl3pPr>
            <a:lvl4pPr marL="1493535" algn="l" defTabSz="995690" rtl="0" eaLnBrk="1" latinLnBrk="0" hangingPunct="1">
              <a:defRPr sz="2000" kern="1200">
                <a:solidFill>
                  <a:schemeClr val="tx1"/>
                </a:solidFill>
                <a:latin typeface="+mn-lt"/>
                <a:ea typeface="+mn-ea"/>
                <a:cs typeface="+mn-cs"/>
              </a:defRPr>
            </a:lvl4pPr>
            <a:lvl5pPr marL="1991380" algn="l" defTabSz="995690" rtl="0" eaLnBrk="1" latinLnBrk="0" hangingPunct="1">
              <a:defRPr sz="2000" kern="1200">
                <a:solidFill>
                  <a:schemeClr val="tx1"/>
                </a:solidFill>
                <a:latin typeface="+mn-lt"/>
                <a:ea typeface="+mn-ea"/>
                <a:cs typeface="+mn-cs"/>
              </a:defRPr>
            </a:lvl5pPr>
            <a:lvl6pPr marL="2489225" algn="l" defTabSz="995690" rtl="0" eaLnBrk="1" latinLnBrk="0" hangingPunct="1">
              <a:defRPr sz="2000" kern="1200">
                <a:solidFill>
                  <a:schemeClr val="tx1"/>
                </a:solidFill>
                <a:latin typeface="+mn-lt"/>
                <a:ea typeface="+mn-ea"/>
                <a:cs typeface="+mn-cs"/>
              </a:defRPr>
            </a:lvl6pPr>
            <a:lvl7pPr marL="2987070" algn="l" defTabSz="995690" rtl="0" eaLnBrk="1" latinLnBrk="0" hangingPunct="1">
              <a:defRPr sz="2000" kern="1200">
                <a:solidFill>
                  <a:schemeClr val="tx1"/>
                </a:solidFill>
                <a:latin typeface="+mn-lt"/>
                <a:ea typeface="+mn-ea"/>
                <a:cs typeface="+mn-cs"/>
              </a:defRPr>
            </a:lvl7pPr>
            <a:lvl8pPr marL="3484916" algn="l" defTabSz="995690" rtl="0" eaLnBrk="1" latinLnBrk="0" hangingPunct="1">
              <a:defRPr sz="2000" kern="1200">
                <a:solidFill>
                  <a:schemeClr val="tx1"/>
                </a:solidFill>
                <a:latin typeface="+mn-lt"/>
                <a:ea typeface="+mn-ea"/>
                <a:cs typeface="+mn-cs"/>
              </a:defRPr>
            </a:lvl8pPr>
            <a:lvl9pPr marL="3982761" algn="l" defTabSz="995690" rtl="0" eaLnBrk="1" latinLnBrk="0" hangingPunct="1">
              <a:defRPr sz="2000" kern="1200">
                <a:solidFill>
                  <a:schemeClr val="tx1"/>
                </a:solidFill>
                <a:latin typeface="+mn-lt"/>
                <a:ea typeface="+mn-ea"/>
                <a:cs typeface="+mn-cs"/>
              </a:defRPr>
            </a:lvl9pPr>
          </a:lstStyle>
          <a:p>
            <a:pPr defTabSz="746768"/>
            <a:r>
              <a:rPr lang="en-US" sz="900">
                <a:solidFill>
                  <a:srgbClr val="005264"/>
                </a:solidFill>
                <a:latin typeface="Roboto"/>
                <a:ea typeface="Roboto"/>
                <a:cs typeface="Roboto"/>
              </a:rPr>
              <a:t>PNH2 seeks to strengthen the market and industry for hydrogen with low-carbon emissions as an energy vector in Brazil.</a:t>
            </a:r>
            <a:endParaRPr lang="pt-BR" sz="900">
              <a:solidFill>
                <a:prstClr val="black"/>
              </a:solidFill>
              <a:latin typeface="Calibri"/>
            </a:endParaRPr>
          </a:p>
        </p:txBody>
      </p:sp>
      <p:pic>
        <p:nvPicPr>
          <p:cNvPr id="55" name="Imagem 54" descr="Forma&#10;&#10;Descrição gerada automaticamente">
            <a:extLst>
              <a:ext uri="{FF2B5EF4-FFF2-40B4-BE49-F238E27FC236}">
                <a16:creationId xmlns:a16="http://schemas.microsoft.com/office/drawing/2014/main" id="{ABCAC70B-F35F-9A3F-F3EF-74C6229D6CA7}"/>
              </a:ext>
            </a:extLst>
          </p:cNvPr>
          <p:cNvPicPr>
            <a:picLocks noChangeAspect="1"/>
          </p:cNvPicPr>
          <p:nvPr/>
        </p:nvPicPr>
        <p:blipFill>
          <a:blip r:embed="rId6"/>
          <a:stretch>
            <a:fillRect/>
          </a:stretch>
        </p:blipFill>
        <p:spPr>
          <a:xfrm>
            <a:off x="7599513" y="4055499"/>
            <a:ext cx="410108" cy="503648"/>
          </a:xfrm>
          <a:prstGeom prst="rect">
            <a:avLst/>
          </a:prstGeom>
          <a:ln>
            <a:solidFill>
              <a:schemeClr val="bg1">
                <a:lumMod val="75000"/>
              </a:schemeClr>
            </a:solidFill>
          </a:ln>
        </p:spPr>
      </p:pic>
      <p:pic>
        <p:nvPicPr>
          <p:cNvPr id="56" name="Gráfico 55" descr="Seta: curva no sentido horário com preenchimento sólido">
            <a:extLst>
              <a:ext uri="{FF2B5EF4-FFF2-40B4-BE49-F238E27FC236}">
                <a16:creationId xmlns:a16="http://schemas.microsoft.com/office/drawing/2014/main" id="{51AADFDA-0761-FC7C-86D8-DE7EC505CC7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5400000">
            <a:off x="7554371" y="3449143"/>
            <a:ext cx="566777" cy="566777"/>
          </a:xfrm>
          <a:prstGeom prst="rect">
            <a:avLst/>
          </a:prstGeom>
        </p:spPr>
      </p:pic>
      <p:sp>
        <p:nvSpPr>
          <p:cNvPr id="58" name="CaixaDeTexto 57">
            <a:extLst>
              <a:ext uri="{FF2B5EF4-FFF2-40B4-BE49-F238E27FC236}">
                <a16:creationId xmlns:a16="http://schemas.microsoft.com/office/drawing/2014/main" id="{23409407-15F1-93BB-DE1F-D6116ABD1BE9}"/>
              </a:ext>
            </a:extLst>
          </p:cNvPr>
          <p:cNvSpPr txBox="1"/>
          <p:nvPr/>
        </p:nvSpPr>
        <p:spPr>
          <a:xfrm>
            <a:off x="96009" y="948214"/>
            <a:ext cx="8985329" cy="300082"/>
          </a:xfrm>
          <a:prstGeom prst="rect">
            <a:avLst/>
          </a:prstGeom>
          <a:noFill/>
        </p:spPr>
        <p:txBody>
          <a:bodyPr wrap="square">
            <a:spAutoFit/>
          </a:bodyPr>
          <a:lstStyle/>
          <a:p>
            <a:pPr defTabSz="342900"/>
            <a:r>
              <a:rPr lang="en-US" sz="1350" b="1">
                <a:solidFill>
                  <a:srgbClr val="00596D"/>
                </a:solidFill>
                <a:latin typeface="Roboto" panose="02000000000000000000" pitchFamily="2" charset="0"/>
                <a:ea typeface="Roboto" pitchFamily="2" charset="0"/>
              </a:rPr>
              <a:t>Some other insights on the Brazilian RD&amp;D investments database</a:t>
            </a:r>
            <a:endParaRPr lang="pt-BR" sz="1350">
              <a:solidFill>
                <a:prstClr val="black"/>
              </a:solidFill>
              <a:latin typeface="Calibri"/>
            </a:endParaRPr>
          </a:p>
        </p:txBody>
      </p:sp>
      <p:sp>
        <p:nvSpPr>
          <p:cNvPr id="59" name="TextBox 12">
            <a:extLst>
              <a:ext uri="{FF2B5EF4-FFF2-40B4-BE49-F238E27FC236}">
                <a16:creationId xmlns:a16="http://schemas.microsoft.com/office/drawing/2014/main" id="{2E3A510C-4CC6-1758-880A-1FB65EEB08C9}"/>
              </a:ext>
            </a:extLst>
          </p:cNvPr>
          <p:cNvSpPr txBox="1"/>
          <p:nvPr/>
        </p:nvSpPr>
        <p:spPr>
          <a:xfrm>
            <a:off x="2200069" y="4388675"/>
            <a:ext cx="2538248" cy="507831"/>
          </a:xfrm>
          <a:prstGeom prst="rect">
            <a:avLst/>
          </a:prstGeom>
          <a:noFill/>
        </p:spPr>
        <p:txBody>
          <a:bodyPr wrap="square">
            <a:spAutoFit/>
          </a:bodyPr>
          <a:lstStyle/>
          <a:p>
            <a:pPr algn="r" defTabSz="342900"/>
            <a:r>
              <a:rPr lang="en-US" sz="900" i="1">
                <a:solidFill>
                  <a:prstClr val="black"/>
                </a:solidFill>
                <a:latin typeface="Calibri"/>
              </a:rPr>
              <a:t>Data source: EPE. 2024. Inova-e Platform. </a:t>
            </a:r>
            <a:r>
              <a:rPr lang="en-US" sz="900" i="1">
                <a:solidFill>
                  <a:prstClr val="black"/>
                </a:solidFill>
                <a:latin typeface="Calibri"/>
                <a:hlinkClick r:id="rId9"/>
              </a:rPr>
              <a:t>https://dashboard.epe.gov.br/apps/inova-e-eng/dashboard.html</a:t>
            </a:r>
            <a:r>
              <a:rPr lang="en-US" sz="900" i="1">
                <a:solidFill>
                  <a:prstClr val="black"/>
                </a:solidFill>
                <a:latin typeface="Calibri"/>
              </a:rPr>
              <a:t>. </a:t>
            </a:r>
          </a:p>
        </p:txBody>
      </p:sp>
      <p:sp>
        <p:nvSpPr>
          <p:cNvPr id="60" name="TextBox 12">
            <a:extLst>
              <a:ext uri="{FF2B5EF4-FFF2-40B4-BE49-F238E27FC236}">
                <a16:creationId xmlns:a16="http://schemas.microsoft.com/office/drawing/2014/main" id="{C792022A-6908-137D-DD94-306AED1CAF20}"/>
              </a:ext>
            </a:extLst>
          </p:cNvPr>
          <p:cNvSpPr txBox="1"/>
          <p:nvPr/>
        </p:nvSpPr>
        <p:spPr>
          <a:xfrm>
            <a:off x="4934836" y="4250176"/>
            <a:ext cx="2538248" cy="507831"/>
          </a:xfrm>
          <a:prstGeom prst="rect">
            <a:avLst/>
          </a:prstGeom>
          <a:noFill/>
        </p:spPr>
        <p:txBody>
          <a:bodyPr wrap="square">
            <a:spAutoFit/>
          </a:bodyPr>
          <a:lstStyle/>
          <a:p>
            <a:pPr algn="r" defTabSz="342900"/>
            <a:r>
              <a:rPr lang="en-US" sz="900" i="1">
                <a:solidFill>
                  <a:prstClr val="black"/>
                </a:solidFill>
                <a:latin typeface="Calibri"/>
              </a:rPr>
              <a:t>Data: EPE. 2024. Inova-e Platform. </a:t>
            </a:r>
            <a:r>
              <a:rPr lang="en-US" sz="900" i="1">
                <a:solidFill>
                  <a:prstClr val="black"/>
                </a:solidFill>
                <a:latin typeface="Calibri"/>
                <a:hlinkClick r:id="rId9"/>
              </a:rPr>
              <a:t>https://dashboard.epe.gov.br/apps/inova-e-eng/dashboard.html</a:t>
            </a:r>
            <a:r>
              <a:rPr lang="en-US" sz="900" i="1">
                <a:solidFill>
                  <a:prstClr val="black"/>
                </a:solidFill>
                <a:latin typeface="Calibri"/>
              </a:rPr>
              <a:t>. </a:t>
            </a:r>
          </a:p>
        </p:txBody>
      </p:sp>
    </p:spTree>
    <p:extLst>
      <p:ext uri="{BB962C8B-B14F-4D97-AF65-F5344CB8AC3E}">
        <p14:creationId xmlns:p14="http://schemas.microsoft.com/office/powerpoint/2010/main" val="27146025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502277" y="1136545"/>
            <a:ext cx="6693794" cy="1057508"/>
          </a:xfrm>
        </p:spPr>
        <p:txBody>
          <a:bodyPr lIns="68580" tIns="34290" rIns="68580" bIns="34290" anchor="b"/>
          <a:lstStyle/>
          <a:p>
            <a:r>
              <a:rPr lang="en-US" sz="3000"/>
              <a:t>III. Operating</a:t>
            </a:r>
          </a:p>
        </p:txBody>
      </p:sp>
      <p:sp>
        <p:nvSpPr>
          <p:cNvPr id="5" name="TextBox 4">
            <a:extLst>
              <a:ext uri="{FF2B5EF4-FFF2-40B4-BE49-F238E27FC236}">
                <a16:creationId xmlns:a16="http://schemas.microsoft.com/office/drawing/2014/main" id="{7A9B361D-7A3D-41B9-BC59-7B772AC6686E}"/>
              </a:ext>
            </a:extLst>
          </p:cNvPr>
          <p:cNvSpPr txBox="1"/>
          <p:nvPr/>
        </p:nvSpPr>
        <p:spPr>
          <a:xfrm>
            <a:off x="502276" y="2408911"/>
            <a:ext cx="6520607" cy="369332"/>
          </a:xfrm>
          <a:prstGeom prst="rect">
            <a:avLst/>
          </a:prstGeom>
          <a:noFill/>
        </p:spPr>
        <p:txBody>
          <a:bodyPr wrap="square" rtlCol="0">
            <a:spAutoFit/>
          </a:bodyPr>
          <a:lstStyle/>
          <a:p>
            <a:pPr defTabSz="342900"/>
            <a:r>
              <a:rPr lang="en-US">
                <a:solidFill>
                  <a:prstClr val="black"/>
                </a:solidFill>
                <a:latin typeface="Calibri"/>
              </a:rPr>
              <a:t>Action Plan for Rapid Decarbonization of the Power Sector</a:t>
            </a:r>
          </a:p>
        </p:txBody>
      </p:sp>
    </p:spTree>
    <p:extLst>
      <p:ext uri="{BB962C8B-B14F-4D97-AF65-F5344CB8AC3E}">
        <p14:creationId xmlns:p14="http://schemas.microsoft.com/office/powerpoint/2010/main" val="4762270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3">
            <a:extLst>
              <a:ext uri="{FF2B5EF4-FFF2-40B4-BE49-F238E27FC236}">
                <a16:creationId xmlns:a16="http://schemas.microsoft.com/office/drawing/2014/main" id="{00399D18-666A-7D08-5C5E-FCFC164F5490}"/>
              </a:ext>
            </a:extLst>
          </p:cNvPr>
          <p:cNvSpPr>
            <a:spLocks noGrp="1"/>
          </p:cNvSpPr>
          <p:nvPr>
            <p:ph sz="quarter" idx="10"/>
          </p:nvPr>
        </p:nvSpPr>
        <p:spPr>
          <a:xfrm>
            <a:off x="61046" y="439470"/>
            <a:ext cx="8532281" cy="383474"/>
          </a:xfrm>
        </p:spPr>
        <p:txBody>
          <a:bodyPr lIns="68580" tIns="34290" rIns="68580" bIns="34290" anchor="t"/>
          <a:lstStyle/>
          <a:p>
            <a:r>
              <a:rPr lang="en-US">
                <a:latin typeface="Avenir LT Std 65 Medium"/>
              </a:rPr>
              <a:t>Increase Consumer Participation in Power System: Demand Response</a:t>
            </a:r>
          </a:p>
        </p:txBody>
      </p:sp>
      <p:sp>
        <p:nvSpPr>
          <p:cNvPr id="4" name="Rectangle 3">
            <a:extLst>
              <a:ext uri="{FF2B5EF4-FFF2-40B4-BE49-F238E27FC236}">
                <a16:creationId xmlns:a16="http://schemas.microsoft.com/office/drawing/2014/main" id="{D83093B9-16FE-6032-0261-B15CC3AAE7A2}"/>
              </a:ext>
            </a:extLst>
          </p:cNvPr>
          <p:cNvSpPr/>
          <p:nvPr/>
        </p:nvSpPr>
        <p:spPr>
          <a:xfrm>
            <a:off x="111684" y="80792"/>
            <a:ext cx="4561354" cy="262343"/>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342900"/>
            <a:r>
              <a:rPr lang="en-US" sz="1350">
                <a:solidFill>
                  <a:prstClr val="white"/>
                </a:solidFill>
                <a:latin typeface="Calibri"/>
              </a:rPr>
              <a:t>Action Plan for Power Sector Decarbonization: Operating</a:t>
            </a:r>
          </a:p>
        </p:txBody>
      </p:sp>
      <p:graphicFrame>
        <p:nvGraphicFramePr>
          <p:cNvPr id="3" name="Diagrama 2">
            <a:extLst>
              <a:ext uri="{FF2B5EF4-FFF2-40B4-BE49-F238E27FC236}">
                <a16:creationId xmlns:a16="http://schemas.microsoft.com/office/drawing/2014/main" id="{7F0E473C-7EF3-63FB-6554-F3E0904CF7B0}"/>
              </a:ext>
            </a:extLst>
          </p:cNvPr>
          <p:cNvGraphicFramePr/>
          <p:nvPr/>
        </p:nvGraphicFramePr>
        <p:xfrm>
          <a:off x="2839597" y="948215"/>
          <a:ext cx="5625884" cy="34635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aixaDeTexto 4">
            <a:extLst>
              <a:ext uri="{FF2B5EF4-FFF2-40B4-BE49-F238E27FC236}">
                <a16:creationId xmlns:a16="http://schemas.microsoft.com/office/drawing/2014/main" id="{E529CD35-39D5-C53D-F35F-265FD49320D7}"/>
              </a:ext>
            </a:extLst>
          </p:cNvPr>
          <p:cNvSpPr txBox="1"/>
          <p:nvPr/>
        </p:nvSpPr>
        <p:spPr>
          <a:xfrm>
            <a:off x="493292" y="2068274"/>
            <a:ext cx="2064591" cy="1454244"/>
          </a:xfrm>
          <a:prstGeom prst="rect">
            <a:avLst/>
          </a:prstGeom>
          <a:noFill/>
        </p:spPr>
        <p:txBody>
          <a:bodyPr wrap="square" lIns="68580" tIns="34290" rIns="68580" bIns="34290" rtlCol="0" anchor="t">
            <a:spAutoFit/>
          </a:bodyPr>
          <a:lstStyle/>
          <a:p>
            <a:pPr algn="ctr" defTabSz="342900"/>
            <a:r>
              <a:rPr lang="en-US" b="1">
                <a:solidFill>
                  <a:srgbClr val="1F497D"/>
                </a:solidFill>
                <a:latin typeface="Aptos" panose="020B0004020202020204" pitchFamily="34" charset="0"/>
                <a:ea typeface="ADLaM Display"/>
                <a:cs typeface="Arial"/>
              </a:rPr>
              <a:t>Actions developed in demand response in Brazil's electrical system</a:t>
            </a:r>
            <a:endParaRPr lang="pt-BR" b="1">
              <a:solidFill>
                <a:srgbClr val="1F497D"/>
              </a:solidFill>
              <a:latin typeface="Aptos" panose="020B0004020202020204" pitchFamily="34" charset="0"/>
              <a:ea typeface="ADLaM Display"/>
              <a:cs typeface="Arial"/>
            </a:endParaRPr>
          </a:p>
        </p:txBody>
      </p:sp>
    </p:spTree>
    <p:extLst>
      <p:ext uri="{BB962C8B-B14F-4D97-AF65-F5344CB8AC3E}">
        <p14:creationId xmlns:p14="http://schemas.microsoft.com/office/powerpoint/2010/main" val="718924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3">
            <a:extLst>
              <a:ext uri="{FF2B5EF4-FFF2-40B4-BE49-F238E27FC236}">
                <a16:creationId xmlns:a16="http://schemas.microsoft.com/office/drawing/2014/main" id="{00399D18-666A-7D08-5C5E-FCFC164F5490}"/>
              </a:ext>
            </a:extLst>
          </p:cNvPr>
          <p:cNvSpPr>
            <a:spLocks noGrp="1"/>
          </p:cNvSpPr>
          <p:nvPr>
            <p:ph sz="quarter" idx="10"/>
          </p:nvPr>
        </p:nvSpPr>
        <p:spPr>
          <a:xfrm>
            <a:off x="111685" y="453938"/>
            <a:ext cx="8768958" cy="383474"/>
          </a:xfrm>
        </p:spPr>
        <p:txBody>
          <a:bodyPr lIns="68580" tIns="34290" rIns="68580" bIns="34290" anchor="t"/>
          <a:lstStyle/>
          <a:p>
            <a:r>
              <a:rPr lang="en-US">
                <a:latin typeface="Avenir LT Std 65 Medium"/>
              </a:rPr>
              <a:t>Increase consumers participation in Power System: Energy Efficiency</a:t>
            </a:r>
          </a:p>
        </p:txBody>
      </p:sp>
      <p:sp>
        <p:nvSpPr>
          <p:cNvPr id="4" name="Rectangle 3">
            <a:extLst>
              <a:ext uri="{FF2B5EF4-FFF2-40B4-BE49-F238E27FC236}">
                <a16:creationId xmlns:a16="http://schemas.microsoft.com/office/drawing/2014/main" id="{D83093B9-16FE-6032-0261-B15CC3AAE7A2}"/>
              </a:ext>
            </a:extLst>
          </p:cNvPr>
          <p:cNvSpPr/>
          <p:nvPr/>
        </p:nvSpPr>
        <p:spPr>
          <a:xfrm>
            <a:off x="111684" y="80792"/>
            <a:ext cx="4525183" cy="262343"/>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342900"/>
            <a:r>
              <a:rPr lang="en-US" sz="1350">
                <a:solidFill>
                  <a:prstClr val="white"/>
                </a:solidFill>
                <a:latin typeface="Calibri"/>
              </a:rPr>
              <a:t>Action Plan for Power Sector Decarbonization: Operating</a:t>
            </a:r>
          </a:p>
        </p:txBody>
      </p:sp>
      <p:sp>
        <p:nvSpPr>
          <p:cNvPr id="12" name="CaixaDeTexto 11">
            <a:extLst>
              <a:ext uri="{FF2B5EF4-FFF2-40B4-BE49-F238E27FC236}">
                <a16:creationId xmlns:a16="http://schemas.microsoft.com/office/drawing/2014/main" id="{BB9F5D89-AAF2-9630-0C5D-6E067C72412B}"/>
              </a:ext>
            </a:extLst>
          </p:cNvPr>
          <p:cNvSpPr txBox="1"/>
          <p:nvPr/>
        </p:nvSpPr>
        <p:spPr>
          <a:xfrm>
            <a:off x="1095867" y="1247111"/>
            <a:ext cx="7933834" cy="2793072"/>
          </a:xfrm>
          <a:prstGeom prst="rect">
            <a:avLst/>
          </a:prstGeom>
          <a:noFill/>
        </p:spPr>
        <p:txBody>
          <a:bodyPr wrap="square">
            <a:spAutoFit/>
          </a:bodyPr>
          <a:lstStyle/>
          <a:p>
            <a:pPr algn="just" defTabSz="342900"/>
            <a:r>
              <a:rPr lang="en-US" sz="1350">
                <a:solidFill>
                  <a:srgbClr val="000000"/>
                </a:solidFill>
                <a:latin typeface="Aptos" panose="020B0004020202020204" pitchFamily="34" charset="0"/>
              </a:rPr>
              <a:t>One of the programs with the best results in energy efficiency is </a:t>
            </a:r>
            <a:r>
              <a:rPr lang="en-US" sz="1350" b="1">
                <a:solidFill>
                  <a:srgbClr val="000000"/>
                </a:solidFill>
                <a:latin typeface="Aptos" panose="020B0004020202020204" pitchFamily="34" charset="0"/>
              </a:rPr>
              <a:t>the Procel Seal</a:t>
            </a:r>
            <a:r>
              <a:rPr lang="en-US" sz="1350">
                <a:solidFill>
                  <a:srgbClr val="000000"/>
                </a:solidFill>
                <a:latin typeface="Aptos" panose="020B0004020202020204" pitchFamily="34" charset="0"/>
              </a:rPr>
              <a:t>. </a:t>
            </a:r>
            <a:r>
              <a:rPr lang="en-US" sz="1350">
                <a:solidFill>
                  <a:prstClr val="black"/>
                </a:solidFill>
                <a:latin typeface="Aptos" panose="020B0004020202020204" pitchFamily="34" charset="0"/>
              </a:rPr>
              <a:t>The Procel Seal of Energy Efficiency is a certification program in Brazil designed to promote </a:t>
            </a:r>
            <a:r>
              <a:rPr lang="en-US" sz="1350" b="1">
                <a:solidFill>
                  <a:prstClr val="black"/>
                </a:solidFill>
                <a:latin typeface="Aptos" panose="020B0004020202020204" pitchFamily="34" charset="0"/>
              </a:rPr>
              <a:t>energy-saving practices and technologies</a:t>
            </a:r>
            <a:r>
              <a:rPr lang="en-US" sz="1350">
                <a:solidFill>
                  <a:prstClr val="black"/>
                </a:solidFill>
                <a:latin typeface="Aptos" panose="020B0004020202020204" pitchFamily="34" charset="0"/>
              </a:rPr>
              <a:t> across various sectors</a:t>
            </a:r>
            <a:r>
              <a:rPr lang="en-US" sz="1350">
                <a:solidFill>
                  <a:srgbClr val="000000"/>
                </a:solidFill>
                <a:latin typeface="Aptos" panose="020B0004020202020204" pitchFamily="34" charset="0"/>
              </a:rPr>
              <a:t>.</a:t>
            </a:r>
          </a:p>
          <a:p>
            <a:pPr algn="just" defTabSz="342900"/>
            <a:endParaRPr lang="en-US" sz="1350">
              <a:solidFill>
                <a:srgbClr val="000000"/>
              </a:solidFill>
              <a:latin typeface="Aptos" panose="020B0004020202020204" pitchFamily="34" charset="0"/>
            </a:endParaRPr>
          </a:p>
          <a:p>
            <a:pPr algn="just" defTabSz="342900"/>
            <a:endParaRPr lang="en-US" sz="1350">
              <a:solidFill>
                <a:prstClr val="black"/>
              </a:solidFill>
              <a:latin typeface="Aptos" panose="020B0004020202020204" pitchFamily="34" charset="0"/>
            </a:endParaRPr>
          </a:p>
          <a:p>
            <a:pPr algn="just" defTabSz="342900"/>
            <a:endParaRPr lang="en-US" sz="1350">
              <a:solidFill>
                <a:prstClr val="black"/>
              </a:solidFill>
              <a:latin typeface="Aptos" panose="020B0004020202020204" pitchFamily="34" charset="0"/>
            </a:endParaRPr>
          </a:p>
          <a:p>
            <a:pPr algn="just" defTabSz="342900"/>
            <a:r>
              <a:rPr lang="en-US" sz="1350">
                <a:solidFill>
                  <a:prstClr val="black"/>
                </a:solidFill>
                <a:latin typeface="Aptos" panose="020B0004020202020204" pitchFamily="34" charset="0"/>
              </a:rPr>
              <a:t>One of the primary outcomes of the Procel Seal initiative has been a significant reduction in energy consumption across the country. For instance, products with the Procel Seal are often up to </a:t>
            </a:r>
            <a:r>
              <a:rPr lang="en-US" sz="1350" b="1">
                <a:solidFill>
                  <a:prstClr val="black"/>
                </a:solidFill>
                <a:latin typeface="Aptos" panose="020B0004020202020204" pitchFamily="34" charset="0"/>
              </a:rPr>
              <a:t>30% more efficient </a:t>
            </a:r>
            <a:r>
              <a:rPr lang="en-US" sz="1350">
                <a:solidFill>
                  <a:prstClr val="black"/>
                </a:solidFill>
                <a:latin typeface="Aptos" panose="020B0004020202020204" pitchFamily="34" charset="0"/>
              </a:rPr>
              <a:t>than their non-certified counterparts.</a:t>
            </a:r>
          </a:p>
          <a:p>
            <a:pPr algn="just" defTabSz="342900"/>
            <a:endParaRPr lang="en-US" sz="1350">
              <a:solidFill>
                <a:prstClr val="black"/>
              </a:solidFill>
              <a:latin typeface="Aptos" panose="020B0004020202020204" pitchFamily="34" charset="0"/>
            </a:endParaRPr>
          </a:p>
          <a:p>
            <a:pPr algn="just" defTabSz="342900"/>
            <a:endParaRPr lang="en-US" sz="1350">
              <a:solidFill>
                <a:prstClr val="black"/>
              </a:solidFill>
              <a:latin typeface="Aptos" panose="020B0004020202020204" pitchFamily="34" charset="0"/>
            </a:endParaRPr>
          </a:p>
          <a:p>
            <a:pPr algn="just" defTabSz="342900"/>
            <a:endParaRPr lang="en-US" sz="1350">
              <a:solidFill>
                <a:prstClr val="black"/>
              </a:solidFill>
              <a:latin typeface="Aptos" panose="020B0004020202020204" pitchFamily="34" charset="0"/>
            </a:endParaRPr>
          </a:p>
          <a:p>
            <a:pPr algn="just" defTabSz="342900"/>
            <a:r>
              <a:rPr lang="en-US" sz="1350" b="1">
                <a:solidFill>
                  <a:prstClr val="black"/>
                </a:solidFill>
                <a:latin typeface="Aptos" panose="020B0004020202020204" pitchFamily="34" charset="0"/>
              </a:rPr>
              <a:t>240 billion kWh </a:t>
            </a:r>
            <a:r>
              <a:rPr lang="en-US" sz="1350">
                <a:solidFill>
                  <a:prstClr val="black"/>
                </a:solidFill>
                <a:latin typeface="Aptos" panose="020B0004020202020204" pitchFamily="34" charset="0"/>
              </a:rPr>
              <a:t>have been saved since 1986.</a:t>
            </a:r>
            <a:endParaRPr lang="pt-BR" sz="1350">
              <a:solidFill>
                <a:prstClr val="black"/>
              </a:solidFill>
              <a:latin typeface="Aptos" panose="020B0004020202020204" pitchFamily="34" charset="0"/>
            </a:endParaRPr>
          </a:p>
        </p:txBody>
      </p:sp>
      <p:pic>
        <p:nvPicPr>
          <p:cNvPr id="5" name="Imagem 4" descr="Forma&#10;&#10;Descrição gerada automaticamente com confiança baixa">
            <a:extLst>
              <a:ext uri="{FF2B5EF4-FFF2-40B4-BE49-F238E27FC236}">
                <a16:creationId xmlns:a16="http://schemas.microsoft.com/office/drawing/2014/main" id="{7BC2217C-BA80-DF9F-DE51-6780C1237FF1}"/>
              </a:ext>
            </a:extLst>
          </p:cNvPr>
          <p:cNvPicPr>
            <a:picLocks noChangeAspect="1"/>
          </p:cNvPicPr>
          <p:nvPr/>
        </p:nvPicPr>
        <p:blipFill>
          <a:blip r:embed="rId3"/>
          <a:stretch>
            <a:fillRect/>
          </a:stretch>
        </p:blipFill>
        <p:spPr>
          <a:xfrm>
            <a:off x="291684" y="1247111"/>
            <a:ext cx="672300" cy="672300"/>
          </a:xfrm>
          <a:prstGeom prst="rect">
            <a:avLst/>
          </a:prstGeom>
        </p:spPr>
      </p:pic>
      <p:pic>
        <p:nvPicPr>
          <p:cNvPr id="9" name="Imagem 8" descr="Forma&#10;&#10;Descrição gerada automaticamente com confiança baixa">
            <a:extLst>
              <a:ext uri="{FF2B5EF4-FFF2-40B4-BE49-F238E27FC236}">
                <a16:creationId xmlns:a16="http://schemas.microsoft.com/office/drawing/2014/main" id="{AE187EB4-6468-A0F4-86F3-B90984B40FBA}"/>
              </a:ext>
            </a:extLst>
          </p:cNvPr>
          <p:cNvPicPr>
            <a:picLocks noChangeAspect="1"/>
          </p:cNvPicPr>
          <p:nvPr/>
        </p:nvPicPr>
        <p:blipFill>
          <a:blip r:embed="rId4"/>
          <a:stretch>
            <a:fillRect/>
          </a:stretch>
        </p:blipFill>
        <p:spPr>
          <a:xfrm>
            <a:off x="359084" y="2440986"/>
            <a:ext cx="670842" cy="670842"/>
          </a:xfrm>
          <a:prstGeom prst="rect">
            <a:avLst/>
          </a:prstGeom>
        </p:spPr>
      </p:pic>
      <p:pic>
        <p:nvPicPr>
          <p:cNvPr id="15" name="Imagem 14" descr="Forma&#10;&#10;Descrição gerada automaticamente com confiança baixa">
            <a:extLst>
              <a:ext uri="{FF2B5EF4-FFF2-40B4-BE49-F238E27FC236}">
                <a16:creationId xmlns:a16="http://schemas.microsoft.com/office/drawing/2014/main" id="{AFD148D2-CC07-05BB-1393-5B5957AC7666}"/>
              </a:ext>
            </a:extLst>
          </p:cNvPr>
          <p:cNvPicPr>
            <a:picLocks noChangeAspect="1"/>
          </p:cNvPicPr>
          <p:nvPr/>
        </p:nvPicPr>
        <p:blipFill>
          <a:blip r:embed="rId5"/>
          <a:stretch>
            <a:fillRect/>
          </a:stretch>
        </p:blipFill>
        <p:spPr>
          <a:xfrm>
            <a:off x="390596" y="3522986"/>
            <a:ext cx="672300" cy="672300"/>
          </a:xfrm>
          <a:prstGeom prst="rect">
            <a:avLst/>
          </a:prstGeom>
        </p:spPr>
      </p:pic>
    </p:spTree>
    <p:extLst>
      <p:ext uri="{BB962C8B-B14F-4D97-AF65-F5344CB8AC3E}">
        <p14:creationId xmlns:p14="http://schemas.microsoft.com/office/powerpoint/2010/main" val="18657977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A28372B3-46A0-C419-BA63-9660EB26415A}"/>
              </a:ext>
            </a:extLst>
          </p:cNvPr>
          <p:cNvSpPr>
            <a:spLocks noGrp="1"/>
          </p:cNvSpPr>
          <p:nvPr>
            <p:ph sz="quarter" idx="10"/>
          </p:nvPr>
        </p:nvSpPr>
        <p:spPr>
          <a:xfrm>
            <a:off x="111685" y="453938"/>
            <a:ext cx="7463646" cy="383474"/>
          </a:xfrm>
        </p:spPr>
        <p:txBody>
          <a:bodyPr/>
          <a:lstStyle/>
          <a:p>
            <a:r>
              <a:rPr lang="en-US"/>
              <a:t>Stakeholder Engagement and Inclusion: </a:t>
            </a:r>
            <a:r>
              <a:rPr lang="pt-BR"/>
              <a:t>Energy Sector Governance</a:t>
            </a:r>
          </a:p>
          <a:p>
            <a:endParaRPr lang="en-US"/>
          </a:p>
        </p:txBody>
      </p:sp>
      <p:sp>
        <p:nvSpPr>
          <p:cNvPr id="3" name="Rectangle 2">
            <a:extLst>
              <a:ext uri="{FF2B5EF4-FFF2-40B4-BE49-F238E27FC236}">
                <a16:creationId xmlns:a16="http://schemas.microsoft.com/office/drawing/2014/main" id="{3950EF42-FCFC-D6E3-D223-CB9B80787F5D}"/>
              </a:ext>
            </a:extLst>
          </p:cNvPr>
          <p:cNvSpPr/>
          <p:nvPr/>
        </p:nvSpPr>
        <p:spPr>
          <a:xfrm>
            <a:off x="111685" y="80792"/>
            <a:ext cx="3364380" cy="262343"/>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r>
              <a:rPr lang="en-US" sz="1350">
                <a:solidFill>
                  <a:prstClr val="white"/>
                </a:solidFill>
                <a:latin typeface="Calibri"/>
              </a:rPr>
              <a:t>Action Plan for Power Sector Decarbonization</a:t>
            </a:r>
          </a:p>
        </p:txBody>
      </p:sp>
      <p:sp>
        <p:nvSpPr>
          <p:cNvPr id="33" name="Retângulo 32">
            <a:extLst>
              <a:ext uri="{FF2B5EF4-FFF2-40B4-BE49-F238E27FC236}">
                <a16:creationId xmlns:a16="http://schemas.microsoft.com/office/drawing/2014/main" id="{4933BF84-7021-72BD-480B-5FA6BF0D0531}"/>
              </a:ext>
            </a:extLst>
          </p:cNvPr>
          <p:cNvSpPr/>
          <p:nvPr/>
        </p:nvSpPr>
        <p:spPr>
          <a:xfrm>
            <a:off x="5490727" y="2851428"/>
            <a:ext cx="3518918" cy="1242297"/>
          </a:xfrm>
          <a:prstGeom prst="rect">
            <a:avLst/>
          </a:prstGeom>
          <a:solidFill>
            <a:schemeClr val="bg1"/>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pt-BR" sz="1050">
              <a:solidFill>
                <a:prstClr val="white"/>
              </a:solidFill>
              <a:latin typeface="Calibri"/>
            </a:endParaRPr>
          </a:p>
        </p:txBody>
      </p:sp>
      <p:grpSp>
        <p:nvGrpSpPr>
          <p:cNvPr id="35" name="Agrupar 34">
            <a:extLst>
              <a:ext uri="{FF2B5EF4-FFF2-40B4-BE49-F238E27FC236}">
                <a16:creationId xmlns:a16="http://schemas.microsoft.com/office/drawing/2014/main" id="{B6B814C7-E3E4-DAC3-A4F3-A11CC39563B8}"/>
              </a:ext>
            </a:extLst>
          </p:cNvPr>
          <p:cNvGrpSpPr/>
          <p:nvPr/>
        </p:nvGrpSpPr>
        <p:grpSpPr>
          <a:xfrm>
            <a:off x="5490729" y="1148601"/>
            <a:ext cx="3500935" cy="1222217"/>
            <a:chOff x="6898641" y="944529"/>
            <a:chExt cx="5021624" cy="1753107"/>
          </a:xfrm>
        </p:grpSpPr>
        <p:sp>
          <p:nvSpPr>
            <p:cNvPr id="36" name="Retângulo 35">
              <a:extLst>
                <a:ext uri="{FF2B5EF4-FFF2-40B4-BE49-F238E27FC236}">
                  <a16:creationId xmlns:a16="http://schemas.microsoft.com/office/drawing/2014/main" id="{6DEDD890-0AAE-9C36-66B7-65C427952605}"/>
                </a:ext>
              </a:extLst>
            </p:cNvPr>
            <p:cNvSpPr/>
            <p:nvPr/>
          </p:nvSpPr>
          <p:spPr>
            <a:xfrm>
              <a:off x="6898641" y="1056813"/>
              <a:ext cx="5021624" cy="1547393"/>
            </a:xfrm>
            <a:prstGeom prst="rect">
              <a:avLst/>
            </a:prstGeom>
            <a:solidFill>
              <a:schemeClr val="bg1"/>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pt-BR" sz="1050">
                <a:solidFill>
                  <a:prstClr val="white"/>
                </a:solidFill>
                <a:latin typeface="Calibri"/>
              </a:endParaRPr>
            </a:p>
          </p:txBody>
        </p:sp>
        <p:pic>
          <p:nvPicPr>
            <p:cNvPr id="37" name="Imagem 4">
              <a:extLst>
                <a:ext uri="{FF2B5EF4-FFF2-40B4-BE49-F238E27FC236}">
                  <a16:creationId xmlns:a16="http://schemas.microsoft.com/office/drawing/2014/main" id="{0FBFEF25-3E54-F754-A86A-9CA72932AA9A}"/>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78262" y="1837958"/>
              <a:ext cx="810463" cy="58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Imagem 6">
              <a:extLst>
                <a:ext uri="{FF2B5EF4-FFF2-40B4-BE49-F238E27FC236}">
                  <a16:creationId xmlns:a16="http://schemas.microsoft.com/office/drawing/2014/main" id="{449967BA-AFED-D694-93BD-F2D402A942FC}"/>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24972" y="2006385"/>
              <a:ext cx="1330505" cy="29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2" descr="https://encrypted-tbn0.gstatic.com/images?q=tbn:ANd9GcSj83FEtzoy8adPW9N8U9Rsrfk5scM9fm5c5aKCxMKGGazFceWT">
              <a:extLst>
                <a:ext uri="{FF2B5EF4-FFF2-40B4-BE49-F238E27FC236}">
                  <a16:creationId xmlns:a16="http://schemas.microsoft.com/office/drawing/2014/main" id="{2ED36BD2-877F-2513-4FE7-B02B83E7ACA7}"/>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69361" y="944529"/>
              <a:ext cx="1364415" cy="1006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4" descr="https://encrypted-tbn0.gstatic.com/images?q=tbn:ANd9GcTUKXT5ATDaEOt10CP4pPOmVnNuBVg2H9NJALRsJH-H2i2TTRUxYQ">
              <a:extLst>
                <a:ext uri="{FF2B5EF4-FFF2-40B4-BE49-F238E27FC236}">
                  <a16:creationId xmlns:a16="http://schemas.microsoft.com/office/drawing/2014/main" id="{CBE3FF5C-B917-682A-515B-E0252EFB38CA}"/>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79273" y="1090243"/>
              <a:ext cx="1021905" cy="753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6" descr="https://encrypted-tbn0.gstatic.com/images?q=tbn:ANd9GcSQAPaYnF9bbFNaN_DQyzMrDsqKmJ56VVt5hEPWjPMhThpX34H0">
              <a:extLst>
                <a:ext uri="{FF2B5EF4-FFF2-40B4-BE49-F238E27FC236}">
                  <a16:creationId xmlns:a16="http://schemas.microsoft.com/office/drawing/2014/main" id="{F274A8FD-49CC-9FD0-5C06-FAD02B8E3836}"/>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488158" y="1041470"/>
              <a:ext cx="1101490" cy="812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12" descr="https://encrypted-tbn0.gstatic.com/images?q=tbn:ANd9GcSAXsGvJK3YR8XffQkc6MXIlVY0Gxzrp_cQCqhZ4IoXKHvdX8D6Hw">
              <a:extLst>
                <a:ext uri="{FF2B5EF4-FFF2-40B4-BE49-F238E27FC236}">
                  <a16:creationId xmlns:a16="http://schemas.microsoft.com/office/drawing/2014/main" id="{B82FB9EE-72F6-7570-0AB0-3E2D5D063FE1}"/>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209069" y="1612349"/>
              <a:ext cx="1531688" cy="108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3" name="Imagem 8">
            <a:extLst>
              <a:ext uri="{FF2B5EF4-FFF2-40B4-BE49-F238E27FC236}">
                <a16:creationId xmlns:a16="http://schemas.microsoft.com/office/drawing/2014/main" id="{17061465-68AA-EB60-0EAE-57F6B68D135A}"/>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2602" y="988468"/>
            <a:ext cx="3898472" cy="2579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4" name="Grupo 15">
            <a:extLst>
              <a:ext uri="{FF2B5EF4-FFF2-40B4-BE49-F238E27FC236}">
                <a16:creationId xmlns:a16="http://schemas.microsoft.com/office/drawing/2014/main" id="{1698D3C5-5CAD-897D-AECF-66B72B44CBD6}"/>
              </a:ext>
            </a:extLst>
          </p:cNvPr>
          <p:cNvGrpSpPr>
            <a:grpSpLocks/>
          </p:cNvGrpSpPr>
          <p:nvPr/>
        </p:nvGrpSpPr>
        <p:grpSpPr bwMode="auto">
          <a:xfrm>
            <a:off x="5632715" y="2945338"/>
            <a:ext cx="3269370" cy="1070237"/>
            <a:chOff x="7143429" y="3003646"/>
            <a:chExt cx="4689996" cy="1535607"/>
          </a:xfrm>
        </p:grpSpPr>
        <p:pic>
          <p:nvPicPr>
            <p:cNvPr id="45" name="Picture 18" descr="http://viex-americas.com/2019/wp-content/uploads/2018/12/apoiador_abeeolica_300x200.jpg">
              <a:extLst>
                <a:ext uri="{FF2B5EF4-FFF2-40B4-BE49-F238E27FC236}">
                  <a16:creationId xmlns:a16="http://schemas.microsoft.com/office/drawing/2014/main" id="{373695CE-AF12-D163-F681-AAAAF0FDD208}"/>
                </a:ext>
              </a:extLst>
            </p:cNvPr>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43429" y="3482312"/>
              <a:ext cx="1188100" cy="792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20" descr="http://www.dgbb.com.br/wp-content/uploads/2016/03/Apine-300x300.jpg">
              <a:extLst>
                <a:ext uri="{FF2B5EF4-FFF2-40B4-BE49-F238E27FC236}">
                  <a16:creationId xmlns:a16="http://schemas.microsoft.com/office/drawing/2014/main" id="{AC1246D4-EEDD-17F6-4361-D7C08F0C93CB}"/>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t="34521" b="32076"/>
            <a:stretch>
              <a:fillRect/>
            </a:stretch>
          </p:blipFill>
          <p:spPr bwMode="auto">
            <a:xfrm>
              <a:off x="7846441" y="3014450"/>
              <a:ext cx="1705373" cy="569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22" descr="https://www.abrapch.org.br/admin/arquivos/blog/thumb/thumb_definitiva-sem-fundo-555.png">
              <a:extLst>
                <a:ext uri="{FF2B5EF4-FFF2-40B4-BE49-F238E27FC236}">
                  <a16:creationId xmlns:a16="http://schemas.microsoft.com/office/drawing/2014/main" id="{01A04EDF-9087-A1DB-B0DF-12825D8844D4}"/>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933310" y="3933346"/>
              <a:ext cx="1127245" cy="563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24" descr="Resultado de imagem para absolar">
              <a:extLst>
                <a:ext uri="{FF2B5EF4-FFF2-40B4-BE49-F238E27FC236}">
                  <a16:creationId xmlns:a16="http://schemas.microsoft.com/office/drawing/2014/main" id="{142E333A-AA75-EB80-EC7A-9EEC564D1044}"/>
                </a:ext>
              </a:extLst>
            </p:cNvPr>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60555" y="3537108"/>
              <a:ext cx="690303" cy="690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26" descr="https://pbs.twimg.com/profile_images/1794297870/logo_redes_abegas2_400x400.jpg">
              <a:extLst>
                <a:ext uri="{FF2B5EF4-FFF2-40B4-BE49-F238E27FC236}">
                  <a16:creationId xmlns:a16="http://schemas.microsoft.com/office/drawing/2014/main" id="{6C0C0063-43BD-B003-C2D7-DFC14B604233}"/>
                </a:ext>
              </a:extLst>
            </p:cNvPr>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820455" y="3878345"/>
              <a:ext cx="660908" cy="660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28" descr="https://encrypted-tbn0.gstatic.com/images?q=tbn:ANd9GcSvUXXCN_q1SwwX0hzdRMFLi2OTp2nhbKK8zKaX9jha95ATX7HEVg">
              <a:extLst>
                <a:ext uri="{FF2B5EF4-FFF2-40B4-BE49-F238E27FC236}">
                  <a16:creationId xmlns:a16="http://schemas.microsoft.com/office/drawing/2014/main" id="{10F749AE-C5F0-C73D-3EFA-7E9C184ABCAC}"/>
                </a:ext>
              </a:extLst>
            </p:cNvPr>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592700" y="3003646"/>
              <a:ext cx="1007461" cy="511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30" descr="http://www.dgbb.com.br/wp-content/uploads/2016/03/ABIAPE-300x300.jpg">
              <a:extLst>
                <a:ext uri="{FF2B5EF4-FFF2-40B4-BE49-F238E27FC236}">
                  <a16:creationId xmlns:a16="http://schemas.microsoft.com/office/drawing/2014/main" id="{8B257D99-4C88-7DAC-940B-8EBAED67AFBD}"/>
                </a:ext>
              </a:extLst>
            </p:cNvPr>
            <p:cNvPicPr>
              <a:picLocks noChangeAspect="1" noChangeArrowheads="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658793" y="3135506"/>
              <a:ext cx="834431" cy="834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32" descr="https://viridis.energy/sites/default/files/styles/max_650x650/public/2016-08/abrace.png?itok=8691aRWg">
              <a:extLst>
                <a:ext uri="{FF2B5EF4-FFF2-40B4-BE49-F238E27FC236}">
                  <a16:creationId xmlns:a16="http://schemas.microsoft.com/office/drawing/2014/main" id="{18363760-A493-7F10-1833-A9F95B04F8CC}"/>
                </a:ext>
              </a:extLst>
            </p:cNvPr>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660191" y="3803006"/>
              <a:ext cx="1173234" cy="658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0" name="CaixaDeTexto 59">
            <a:extLst>
              <a:ext uri="{FF2B5EF4-FFF2-40B4-BE49-F238E27FC236}">
                <a16:creationId xmlns:a16="http://schemas.microsoft.com/office/drawing/2014/main" id="{830A2139-728F-3599-4F1B-9A7902FA5E67}"/>
              </a:ext>
            </a:extLst>
          </p:cNvPr>
          <p:cNvSpPr txBox="1"/>
          <p:nvPr/>
        </p:nvSpPr>
        <p:spPr>
          <a:xfrm>
            <a:off x="5418519" y="967979"/>
            <a:ext cx="2444445" cy="230832"/>
          </a:xfrm>
          <a:prstGeom prst="rect">
            <a:avLst/>
          </a:prstGeom>
          <a:noFill/>
        </p:spPr>
        <p:txBody>
          <a:bodyPr wrap="square" rtlCol="0">
            <a:spAutoFit/>
          </a:bodyPr>
          <a:lstStyle/>
          <a:p>
            <a:pPr defTabSz="342900"/>
            <a:r>
              <a:rPr lang="en-US" sz="900">
                <a:solidFill>
                  <a:prstClr val="black">
                    <a:lumMod val="50000"/>
                    <a:lumOff val="50000"/>
                  </a:prstClr>
                </a:solidFill>
                <a:latin typeface="Tahoma" panose="020B0604030504040204" pitchFamily="34" charset="0"/>
                <a:ea typeface="Tahoma" panose="020B0604030504040204" pitchFamily="34" charset="0"/>
                <a:cs typeface="Tahoma" panose="020B0604030504040204" pitchFamily="34" charset="0"/>
              </a:rPr>
              <a:t>Official institutions</a:t>
            </a:r>
          </a:p>
        </p:txBody>
      </p:sp>
      <p:sp>
        <p:nvSpPr>
          <p:cNvPr id="61" name="CaixaDeTexto 60">
            <a:extLst>
              <a:ext uri="{FF2B5EF4-FFF2-40B4-BE49-F238E27FC236}">
                <a16:creationId xmlns:a16="http://schemas.microsoft.com/office/drawing/2014/main" id="{D7286375-E61B-4543-8194-66529110A9A5}"/>
              </a:ext>
            </a:extLst>
          </p:cNvPr>
          <p:cNvSpPr txBox="1"/>
          <p:nvPr/>
        </p:nvSpPr>
        <p:spPr>
          <a:xfrm>
            <a:off x="5440438" y="2575437"/>
            <a:ext cx="3442910" cy="230832"/>
          </a:xfrm>
          <a:prstGeom prst="rect">
            <a:avLst/>
          </a:prstGeom>
          <a:noFill/>
        </p:spPr>
        <p:txBody>
          <a:bodyPr wrap="square" rtlCol="0">
            <a:spAutoFit/>
          </a:bodyPr>
          <a:lstStyle/>
          <a:p>
            <a:pPr defTabSz="342900"/>
            <a:r>
              <a:rPr lang="en-US" sz="900">
                <a:solidFill>
                  <a:prstClr val="black">
                    <a:lumMod val="50000"/>
                    <a:lumOff val="50000"/>
                  </a:prstClr>
                </a:solidFill>
                <a:latin typeface="Tahoma" panose="020B0604030504040204" pitchFamily="34" charset="0"/>
                <a:ea typeface="Tahoma" panose="020B0604030504040204" pitchFamily="34" charset="0"/>
                <a:cs typeface="Tahoma" panose="020B0604030504040204" pitchFamily="34" charset="0"/>
              </a:rPr>
              <a:t>Private sector associations and civil society</a:t>
            </a:r>
          </a:p>
        </p:txBody>
      </p:sp>
      <p:sp>
        <p:nvSpPr>
          <p:cNvPr id="63" name="Retângulo 62">
            <a:extLst>
              <a:ext uri="{FF2B5EF4-FFF2-40B4-BE49-F238E27FC236}">
                <a16:creationId xmlns:a16="http://schemas.microsoft.com/office/drawing/2014/main" id="{6A8DF059-FB93-4EEC-A087-43039F42F702}"/>
              </a:ext>
            </a:extLst>
          </p:cNvPr>
          <p:cNvSpPr/>
          <p:nvPr/>
        </p:nvSpPr>
        <p:spPr>
          <a:xfrm>
            <a:off x="111685" y="3724281"/>
            <a:ext cx="4460315" cy="71871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42900"/>
            <a:endParaRPr lang="pt-BR" sz="1200">
              <a:solidFill>
                <a:prstClr val="white"/>
              </a:solidFill>
              <a:latin typeface="Calibri"/>
            </a:endParaRPr>
          </a:p>
        </p:txBody>
      </p:sp>
      <p:sp>
        <p:nvSpPr>
          <p:cNvPr id="64" name="CaixaDeTexto 63">
            <a:extLst>
              <a:ext uri="{FF2B5EF4-FFF2-40B4-BE49-F238E27FC236}">
                <a16:creationId xmlns:a16="http://schemas.microsoft.com/office/drawing/2014/main" id="{69E39987-65E6-58C1-A71A-95988420D25A}"/>
              </a:ext>
            </a:extLst>
          </p:cNvPr>
          <p:cNvSpPr txBox="1"/>
          <p:nvPr/>
        </p:nvSpPr>
        <p:spPr>
          <a:xfrm>
            <a:off x="179910" y="3719953"/>
            <a:ext cx="4392091" cy="715581"/>
          </a:xfrm>
          <a:prstGeom prst="rect">
            <a:avLst/>
          </a:prstGeom>
          <a:noFill/>
        </p:spPr>
        <p:txBody>
          <a:bodyPr wrap="square" rtlCol="0" anchor="ctr">
            <a:spAutoFit/>
          </a:bodyPr>
          <a:lstStyle/>
          <a:p>
            <a:pPr algn="ctr" defTabSz="342900"/>
            <a:r>
              <a:rPr lang="en-US" sz="1350" b="1">
                <a:solidFill>
                  <a:prstClr val="black"/>
                </a:solidFill>
                <a:latin typeface="Calibri"/>
              </a:rPr>
              <a:t>Public consultations and social participation are important parts of the government decision process in the Brazilian energy sector.</a:t>
            </a:r>
            <a:endParaRPr lang="pt-BR" sz="1350" b="1">
              <a:solidFill>
                <a:prstClr val="black"/>
              </a:solidFill>
              <a:latin typeface="Calibri"/>
            </a:endParaRPr>
          </a:p>
        </p:txBody>
      </p:sp>
      <p:sp>
        <p:nvSpPr>
          <p:cNvPr id="65" name="Retângulo 64">
            <a:extLst>
              <a:ext uri="{FF2B5EF4-FFF2-40B4-BE49-F238E27FC236}">
                <a16:creationId xmlns:a16="http://schemas.microsoft.com/office/drawing/2014/main" id="{460460F4-D4F7-AFE4-7CDB-3F6A5AA6B4CB}"/>
              </a:ext>
            </a:extLst>
          </p:cNvPr>
          <p:cNvSpPr/>
          <p:nvPr/>
        </p:nvSpPr>
        <p:spPr>
          <a:xfrm>
            <a:off x="131393" y="3724281"/>
            <a:ext cx="68226" cy="718718"/>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42900"/>
            <a:r>
              <a:rPr lang="pt-BR" sz="1200">
                <a:solidFill>
                  <a:prstClr val="white"/>
                </a:solidFill>
                <a:latin typeface="Calibri"/>
              </a:rPr>
              <a:t> </a:t>
            </a:r>
          </a:p>
        </p:txBody>
      </p:sp>
    </p:spTree>
    <p:extLst>
      <p:ext uri="{BB962C8B-B14F-4D97-AF65-F5344CB8AC3E}">
        <p14:creationId xmlns:p14="http://schemas.microsoft.com/office/powerpoint/2010/main" val="20610434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3">
            <a:extLst>
              <a:ext uri="{FF2B5EF4-FFF2-40B4-BE49-F238E27FC236}">
                <a16:creationId xmlns:a16="http://schemas.microsoft.com/office/drawing/2014/main" id="{00399D18-666A-7D08-5C5E-FCFC164F5490}"/>
              </a:ext>
            </a:extLst>
          </p:cNvPr>
          <p:cNvSpPr>
            <a:spLocks noGrp="1"/>
          </p:cNvSpPr>
          <p:nvPr>
            <p:ph sz="quarter" idx="10"/>
          </p:nvPr>
        </p:nvSpPr>
        <p:spPr>
          <a:xfrm>
            <a:off x="111685" y="453938"/>
            <a:ext cx="8726525" cy="383474"/>
          </a:xfrm>
        </p:spPr>
        <p:txBody>
          <a:bodyPr lIns="68580" tIns="34290" rIns="68580" bIns="34290" anchor="t"/>
          <a:lstStyle/>
          <a:p>
            <a:r>
              <a:rPr lang="en-US" sz="1800">
                <a:latin typeface="Avenir LT Std 65 Medium"/>
              </a:rPr>
              <a:t>Challenges and Opportunities for Brazil in an Energy Transition Context</a:t>
            </a:r>
          </a:p>
        </p:txBody>
      </p:sp>
      <p:sp>
        <p:nvSpPr>
          <p:cNvPr id="2" name="Rectangle 1">
            <a:extLst>
              <a:ext uri="{FF2B5EF4-FFF2-40B4-BE49-F238E27FC236}">
                <a16:creationId xmlns:a16="http://schemas.microsoft.com/office/drawing/2014/main" id="{96CC5B93-09F4-0A5F-B93C-87010C886A8E}"/>
              </a:ext>
            </a:extLst>
          </p:cNvPr>
          <p:cNvSpPr/>
          <p:nvPr/>
        </p:nvSpPr>
        <p:spPr>
          <a:xfrm>
            <a:off x="111684" y="80792"/>
            <a:ext cx="4098367" cy="262343"/>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342900"/>
            <a:r>
              <a:rPr lang="en-US" sz="1350">
                <a:solidFill>
                  <a:prstClr val="white"/>
                </a:solidFill>
                <a:latin typeface="Calibri"/>
              </a:rPr>
              <a:t>Action Plan for Power Sector Decarbonization: Planning</a:t>
            </a:r>
          </a:p>
        </p:txBody>
      </p:sp>
      <p:sp>
        <p:nvSpPr>
          <p:cNvPr id="3" name="TextBox 2">
            <a:extLst>
              <a:ext uri="{FF2B5EF4-FFF2-40B4-BE49-F238E27FC236}">
                <a16:creationId xmlns:a16="http://schemas.microsoft.com/office/drawing/2014/main" id="{8444514A-40D1-F890-94D6-E68F81E7DB9A}"/>
              </a:ext>
            </a:extLst>
          </p:cNvPr>
          <p:cNvSpPr txBox="1"/>
          <p:nvPr/>
        </p:nvSpPr>
        <p:spPr>
          <a:xfrm>
            <a:off x="0" y="1013990"/>
            <a:ext cx="9095509" cy="854080"/>
          </a:xfrm>
          <a:prstGeom prst="rect">
            <a:avLst/>
          </a:prstGeom>
          <a:noFill/>
        </p:spPr>
        <p:txBody>
          <a:bodyPr wrap="square" rtlCol="0">
            <a:spAutoFit/>
          </a:bodyPr>
          <a:lstStyle/>
          <a:p>
            <a:pPr defTabSz="342900"/>
            <a:r>
              <a:rPr lang="en-US" sz="1650">
                <a:solidFill>
                  <a:prstClr val="black"/>
                </a:solidFill>
                <a:latin typeface="Aptos" panose="020B0004020202020204" pitchFamily="34" charset="0"/>
                <a:cs typeface="Times New Roman" panose="02020603050405020304" pitchFamily="18" charset="0"/>
              </a:rPr>
              <a:t>Although Brazil already has a clean power generation mix, some challenges remain to </a:t>
            </a:r>
            <a:r>
              <a:rPr lang="en-US" sz="1650" b="1">
                <a:solidFill>
                  <a:prstClr val="black"/>
                </a:solidFill>
                <a:latin typeface="Aptos" panose="020B0004020202020204" pitchFamily="34" charset="0"/>
                <a:cs typeface="Times New Roman" panose="02020603050405020304" pitchFamily="18" charset="0"/>
              </a:rPr>
              <a:t>enhancing security of supply</a:t>
            </a:r>
            <a:r>
              <a:rPr lang="en-US" sz="1650">
                <a:solidFill>
                  <a:prstClr val="black"/>
                </a:solidFill>
                <a:latin typeface="Aptos" panose="020B0004020202020204" pitchFamily="34" charset="0"/>
                <a:cs typeface="Times New Roman" panose="02020603050405020304" pitchFamily="18" charset="0"/>
              </a:rPr>
              <a:t>, promoting a </a:t>
            </a:r>
            <a:r>
              <a:rPr lang="en-US" sz="1650" b="1">
                <a:solidFill>
                  <a:prstClr val="black"/>
                </a:solidFill>
                <a:latin typeface="Aptos" panose="020B0004020202020204" pitchFamily="34" charset="0"/>
                <a:cs typeface="Times New Roman" panose="02020603050405020304" pitchFamily="18" charset="0"/>
              </a:rPr>
              <a:t>fair and inclusive transition, </a:t>
            </a:r>
            <a:r>
              <a:rPr lang="en-US" sz="1650">
                <a:solidFill>
                  <a:prstClr val="black"/>
                </a:solidFill>
                <a:latin typeface="Aptos" panose="020B0004020202020204" pitchFamily="34" charset="0"/>
                <a:cs typeface="Times New Roman" panose="02020603050405020304" pitchFamily="18" charset="0"/>
              </a:rPr>
              <a:t>and keeping the </a:t>
            </a:r>
            <a:r>
              <a:rPr lang="en-US" sz="1650" b="1">
                <a:solidFill>
                  <a:prstClr val="black"/>
                </a:solidFill>
                <a:latin typeface="Aptos" panose="020B0004020202020204" pitchFamily="34" charset="0"/>
                <a:cs typeface="Times New Roman" panose="02020603050405020304" pitchFamily="18" charset="0"/>
              </a:rPr>
              <a:t>renewability of the power system.</a:t>
            </a:r>
          </a:p>
        </p:txBody>
      </p:sp>
      <p:grpSp>
        <p:nvGrpSpPr>
          <p:cNvPr id="4" name="Group 9">
            <a:extLst>
              <a:ext uri="{FF2B5EF4-FFF2-40B4-BE49-F238E27FC236}">
                <a16:creationId xmlns:a16="http://schemas.microsoft.com/office/drawing/2014/main" id="{345F8196-9E7E-876D-6C8D-C5DC184A8487}"/>
              </a:ext>
            </a:extLst>
          </p:cNvPr>
          <p:cNvGrpSpPr/>
          <p:nvPr/>
        </p:nvGrpSpPr>
        <p:grpSpPr>
          <a:xfrm>
            <a:off x="1137529" y="1707077"/>
            <a:ext cx="1045133" cy="1030044"/>
            <a:chOff x="1655432" y="2446765"/>
            <a:chExt cx="1393511" cy="1373391"/>
          </a:xfrm>
        </p:grpSpPr>
        <p:pic>
          <p:nvPicPr>
            <p:cNvPr id="5" name="Graphic 11" descr="Blueprint with solid fill">
              <a:extLst>
                <a:ext uri="{FF2B5EF4-FFF2-40B4-BE49-F238E27FC236}">
                  <a16:creationId xmlns:a16="http://schemas.microsoft.com/office/drawing/2014/main" id="{873AE3E2-CAD4-59A0-8FBC-BE2A78C3ABE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11786" y="2446765"/>
              <a:ext cx="1075470" cy="1075470"/>
            </a:xfrm>
            <a:prstGeom prst="rect">
              <a:avLst/>
            </a:prstGeom>
          </p:spPr>
        </p:pic>
        <p:sp>
          <p:nvSpPr>
            <p:cNvPr id="6" name="TextBox 12">
              <a:extLst>
                <a:ext uri="{FF2B5EF4-FFF2-40B4-BE49-F238E27FC236}">
                  <a16:creationId xmlns:a16="http://schemas.microsoft.com/office/drawing/2014/main" id="{1D541E04-4F8A-E5A7-2E72-52CC3E366775}"/>
                </a:ext>
              </a:extLst>
            </p:cNvPr>
            <p:cNvSpPr txBox="1"/>
            <p:nvPr/>
          </p:nvSpPr>
          <p:spPr>
            <a:xfrm>
              <a:off x="1655432" y="3389270"/>
              <a:ext cx="1393511" cy="430886"/>
            </a:xfrm>
            <a:prstGeom prst="rect">
              <a:avLst/>
            </a:prstGeom>
            <a:noFill/>
          </p:spPr>
          <p:txBody>
            <a:bodyPr wrap="square" rtlCol="0">
              <a:spAutoFit/>
            </a:bodyPr>
            <a:lstStyle/>
            <a:p>
              <a:pPr algn="ctr" defTabSz="342900"/>
              <a:r>
                <a:rPr lang="en-US" sz="1500" b="1">
                  <a:solidFill>
                    <a:prstClr val="black"/>
                  </a:solidFill>
                  <a:latin typeface="Calibri"/>
                </a:rPr>
                <a:t>Planning</a:t>
              </a:r>
            </a:p>
          </p:txBody>
        </p:sp>
      </p:grpSp>
      <p:grpSp>
        <p:nvGrpSpPr>
          <p:cNvPr id="7" name="Group 20">
            <a:extLst>
              <a:ext uri="{FF2B5EF4-FFF2-40B4-BE49-F238E27FC236}">
                <a16:creationId xmlns:a16="http://schemas.microsoft.com/office/drawing/2014/main" id="{85AE4D93-8965-B76D-FBA4-095812A22E95}"/>
              </a:ext>
            </a:extLst>
          </p:cNvPr>
          <p:cNvGrpSpPr/>
          <p:nvPr/>
        </p:nvGrpSpPr>
        <p:grpSpPr>
          <a:xfrm>
            <a:off x="4109172" y="1707077"/>
            <a:ext cx="925654" cy="1030044"/>
            <a:chOff x="5480919" y="2446765"/>
            <a:chExt cx="1234205" cy="1373391"/>
          </a:xfrm>
        </p:grpSpPr>
        <p:pic>
          <p:nvPicPr>
            <p:cNvPr id="8" name="Graphic 22" descr="Building Brick Wall with solid fill">
              <a:extLst>
                <a:ext uri="{FF2B5EF4-FFF2-40B4-BE49-F238E27FC236}">
                  <a16:creationId xmlns:a16="http://schemas.microsoft.com/office/drawing/2014/main" id="{17D2FBAA-8DC6-0CEC-D019-38D7546C46F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55597" y="2446765"/>
              <a:ext cx="1075471" cy="1075471"/>
            </a:xfrm>
            <a:prstGeom prst="rect">
              <a:avLst/>
            </a:prstGeom>
          </p:spPr>
        </p:pic>
        <p:sp>
          <p:nvSpPr>
            <p:cNvPr id="9" name="TextBox 23">
              <a:extLst>
                <a:ext uri="{FF2B5EF4-FFF2-40B4-BE49-F238E27FC236}">
                  <a16:creationId xmlns:a16="http://schemas.microsoft.com/office/drawing/2014/main" id="{33CC7851-542A-0A3A-650C-A0F35A674FA7}"/>
                </a:ext>
              </a:extLst>
            </p:cNvPr>
            <p:cNvSpPr txBox="1"/>
            <p:nvPr/>
          </p:nvSpPr>
          <p:spPr>
            <a:xfrm>
              <a:off x="5480919" y="3389270"/>
              <a:ext cx="1234205" cy="430886"/>
            </a:xfrm>
            <a:prstGeom prst="rect">
              <a:avLst/>
            </a:prstGeom>
            <a:noFill/>
          </p:spPr>
          <p:txBody>
            <a:bodyPr wrap="square" rtlCol="0">
              <a:spAutoFit/>
            </a:bodyPr>
            <a:lstStyle/>
            <a:p>
              <a:pPr algn="ctr" defTabSz="342900"/>
              <a:r>
                <a:rPr lang="en-US" sz="1500" b="1">
                  <a:solidFill>
                    <a:prstClr val="black"/>
                  </a:solidFill>
                  <a:latin typeface="Calibri"/>
                </a:rPr>
                <a:t>Building</a:t>
              </a:r>
            </a:p>
          </p:txBody>
        </p:sp>
      </p:grpSp>
      <p:grpSp>
        <p:nvGrpSpPr>
          <p:cNvPr id="10" name="Group 30">
            <a:extLst>
              <a:ext uri="{FF2B5EF4-FFF2-40B4-BE49-F238E27FC236}">
                <a16:creationId xmlns:a16="http://schemas.microsoft.com/office/drawing/2014/main" id="{7F97F671-8C04-FF9B-DB7A-D66696DB7209}"/>
              </a:ext>
            </a:extLst>
          </p:cNvPr>
          <p:cNvGrpSpPr/>
          <p:nvPr/>
        </p:nvGrpSpPr>
        <p:grpSpPr>
          <a:xfrm>
            <a:off x="7017345" y="1701904"/>
            <a:ext cx="1121075" cy="1032041"/>
            <a:chOff x="9092425" y="2444102"/>
            <a:chExt cx="1494767" cy="1376054"/>
          </a:xfrm>
        </p:grpSpPr>
        <p:pic>
          <p:nvPicPr>
            <p:cNvPr id="12" name="Graphic 32" descr="Work from home desk with solid fill">
              <a:extLst>
                <a:ext uri="{FF2B5EF4-FFF2-40B4-BE49-F238E27FC236}">
                  <a16:creationId xmlns:a16="http://schemas.microsoft.com/office/drawing/2014/main" id="{EEEDF5FF-1137-966E-0CD4-19B2A6A69F0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299409" y="2444102"/>
              <a:ext cx="1080797" cy="1080797"/>
            </a:xfrm>
            <a:prstGeom prst="rect">
              <a:avLst/>
            </a:prstGeom>
          </p:spPr>
        </p:pic>
        <p:sp>
          <p:nvSpPr>
            <p:cNvPr id="13" name="TextBox 33">
              <a:extLst>
                <a:ext uri="{FF2B5EF4-FFF2-40B4-BE49-F238E27FC236}">
                  <a16:creationId xmlns:a16="http://schemas.microsoft.com/office/drawing/2014/main" id="{B885E223-49AD-BFC6-3CB2-84FDA51DB8B0}"/>
                </a:ext>
              </a:extLst>
            </p:cNvPr>
            <p:cNvSpPr txBox="1"/>
            <p:nvPr/>
          </p:nvSpPr>
          <p:spPr>
            <a:xfrm>
              <a:off x="9092425" y="3389269"/>
              <a:ext cx="1494767" cy="430887"/>
            </a:xfrm>
            <a:prstGeom prst="rect">
              <a:avLst/>
            </a:prstGeom>
            <a:noFill/>
          </p:spPr>
          <p:txBody>
            <a:bodyPr wrap="square" rtlCol="0">
              <a:spAutoFit/>
            </a:bodyPr>
            <a:lstStyle/>
            <a:p>
              <a:pPr algn="ctr" defTabSz="342900"/>
              <a:r>
                <a:rPr lang="en-US" sz="1500" b="1">
                  <a:solidFill>
                    <a:prstClr val="black"/>
                  </a:solidFill>
                  <a:latin typeface="Calibri"/>
                </a:rPr>
                <a:t>Operating</a:t>
              </a:r>
            </a:p>
          </p:txBody>
        </p:sp>
      </p:grpSp>
      <p:sp>
        <p:nvSpPr>
          <p:cNvPr id="14" name="TextBox 36">
            <a:extLst>
              <a:ext uri="{FF2B5EF4-FFF2-40B4-BE49-F238E27FC236}">
                <a16:creationId xmlns:a16="http://schemas.microsoft.com/office/drawing/2014/main" id="{754A3472-93C7-8267-CEA0-B101FF7F9BDA}"/>
              </a:ext>
            </a:extLst>
          </p:cNvPr>
          <p:cNvSpPr txBox="1"/>
          <p:nvPr/>
        </p:nvSpPr>
        <p:spPr>
          <a:xfrm>
            <a:off x="308720" y="2710861"/>
            <a:ext cx="2698752" cy="1929887"/>
          </a:xfrm>
          <a:prstGeom prst="rect">
            <a:avLst/>
          </a:prstGeom>
          <a:noFill/>
        </p:spPr>
        <p:txBody>
          <a:bodyPr wrap="square" rtlCol="0">
            <a:spAutoFit/>
          </a:bodyPr>
          <a:lstStyle/>
          <a:p>
            <a:pPr marL="214313" indent="-214313" defTabSz="342900">
              <a:lnSpc>
                <a:spcPct val="150000"/>
              </a:lnSpc>
              <a:buFont typeface="Arial" panose="020B0604020202020204" pitchFamily="34" charset="0"/>
              <a:buChar char="•"/>
            </a:pPr>
            <a:r>
              <a:rPr lang="pt-BR" sz="1350">
                <a:solidFill>
                  <a:prstClr val="black"/>
                </a:solidFill>
                <a:latin typeface="Calibri"/>
              </a:rPr>
              <a:t>Implement and monitor Energias da Amazônia program</a:t>
            </a:r>
          </a:p>
          <a:p>
            <a:pPr marL="214313" indent="-214313" defTabSz="342900">
              <a:lnSpc>
                <a:spcPct val="150000"/>
              </a:lnSpc>
              <a:buFont typeface="Arial" panose="020B0604020202020204" pitchFamily="34" charset="0"/>
              <a:buChar char="•"/>
            </a:pPr>
            <a:r>
              <a:rPr lang="en-US" sz="1350">
                <a:solidFill>
                  <a:prstClr val="black"/>
                </a:solidFill>
                <a:latin typeface="Calibri"/>
              </a:rPr>
              <a:t>Increase biofuel participation</a:t>
            </a:r>
          </a:p>
          <a:p>
            <a:pPr marL="214313" indent="-214313" defTabSz="342900">
              <a:lnSpc>
                <a:spcPct val="150000"/>
              </a:lnSpc>
              <a:buFont typeface="Arial" panose="020B0604020202020204" pitchFamily="34" charset="0"/>
              <a:buChar char="•"/>
            </a:pPr>
            <a:r>
              <a:rPr lang="en-US" sz="1350">
                <a:solidFill>
                  <a:prstClr val="black"/>
                </a:solidFill>
                <a:latin typeface="Calibri"/>
              </a:rPr>
              <a:t>Deploy infrastructure to ensure the best use of renewable potential.</a:t>
            </a:r>
          </a:p>
        </p:txBody>
      </p:sp>
      <p:sp>
        <p:nvSpPr>
          <p:cNvPr id="15" name="TextBox 37">
            <a:extLst>
              <a:ext uri="{FF2B5EF4-FFF2-40B4-BE49-F238E27FC236}">
                <a16:creationId xmlns:a16="http://schemas.microsoft.com/office/drawing/2014/main" id="{EB654B83-F64D-39E3-DB48-7EF299819D18}"/>
              </a:ext>
            </a:extLst>
          </p:cNvPr>
          <p:cNvSpPr txBox="1"/>
          <p:nvPr/>
        </p:nvSpPr>
        <p:spPr>
          <a:xfrm>
            <a:off x="3219106" y="2710861"/>
            <a:ext cx="2698752" cy="1929887"/>
          </a:xfrm>
          <a:prstGeom prst="rect">
            <a:avLst/>
          </a:prstGeom>
          <a:noFill/>
        </p:spPr>
        <p:txBody>
          <a:bodyPr wrap="square" rtlCol="0">
            <a:spAutoFit/>
          </a:bodyPr>
          <a:lstStyle/>
          <a:p>
            <a:pPr marL="214313" indent="-214313" defTabSz="342900">
              <a:lnSpc>
                <a:spcPct val="150000"/>
              </a:lnSpc>
              <a:buFont typeface="Arial" panose="020B0604020202020204" pitchFamily="34" charset="0"/>
              <a:buChar char="•"/>
            </a:pPr>
            <a:r>
              <a:rPr lang="en-US" sz="1350">
                <a:solidFill>
                  <a:prstClr val="black"/>
                </a:solidFill>
                <a:latin typeface="Calibri"/>
              </a:rPr>
              <a:t>Manage distributed generation boom</a:t>
            </a:r>
          </a:p>
          <a:p>
            <a:pPr marL="214313" indent="-214313" defTabSz="342900">
              <a:lnSpc>
                <a:spcPct val="150000"/>
              </a:lnSpc>
              <a:buFont typeface="Arial" panose="020B0604020202020204" pitchFamily="34" charset="0"/>
              <a:buChar char="•"/>
            </a:pPr>
            <a:r>
              <a:rPr lang="en-US" sz="1350">
                <a:solidFill>
                  <a:prstClr val="black"/>
                </a:solidFill>
                <a:latin typeface="Calibri"/>
              </a:rPr>
              <a:t>Improve the market design and legal and regulatory framework</a:t>
            </a:r>
          </a:p>
          <a:p>
            <a:pPr marL="214313" indent="-214313" defTabSz="342900">
              <a:lnSpc>
                <a:spcPct val="150000"/>
              </a:lnSpc>
              <a:buFont typeface="Arial" panose="020B0604020202020204" pitchFamily="34" charset="0"/>
              <a:buChar char="•"/>
            </a:pPr>
            <a:r>
              <a:rPr lang="en-US" sz="1350">
                <a:solidFill>
                  <a:prstClr val="black"/>
                </a:solidFill>
                <a:latin typeface="Calibri"/>
              </a:rPr>
              <a:t>Develop and improve software used in the power system.</a:t>
            </a:r>
          </a:p>
        </p:txBody>
      </p:sp>
      <p:sp>
        <p:nvSpPr>
          <p:cNvPr id="16" name="TextBox 38">
            <a:extLst>
              <a:ext uri="{FF2B5EF4-FFF2-40B4-BE49-F238E27FC236}">
                <a16:creationId xmlns:a16="http://schemas.microsoft.com/office/drawing/2014/main" id="{133BEF88-6B4A-13E6-AAB1-9D5EAF91CEB0}"/>
              </a:ext>
            </a:extLst>
          </p:cNvPr>
          <p:cNvSpPr txBox="1"/>
          <p:nvPr/>
        </p:nvSpPr>
        <p:spPr>
          <a:xfrm>
            <a:off x="6228505" y="2710860"/>
            <a:ext cx="2698752" cy="1306640"/>
          </a:xfrm>
          <a:prstGeom prst="rect">
            <a:avLst/>
          </a:prstGeom>
          <a:noFill/>
        </p:spPr>
        <p:txBody>
          <a:bodyPr wrap="square" rtlCol="0">
            <a:spAutoFit/>
          </a:bodyPr>
          <a:lstStyle/>
          <a:p>
            <a:pPr marL="214313" indent="-214313" defTabSz="342900">
              <a:lnSpc>
                <a:spcPct val="150000"/>
              </a:lnSpc>
              <a:buFont typeface="Arial" panose="020B0604020202020204" pitchFamily="34" charset="0"/>
              <a:buChar char="•"/>
            </a:pPr>
            <a:r>
              <a:rPr lang="en-US" sz="1350">
                <a:solidFill>
                  <a:prstClr val="black"/>
                </a:solidFill>
                <a:latin typeface="Calibri"/>
              </a:rPr>
              <a:t>Rethink the role of hydropower plants and reservoirs</a:t>
            </a:r>
          </a:p>
          <a:p>
            <a:pPr marL="214313" indent="-214313" defTabSz="342900">
              <a:lnSpc>
                <a:spcPct val="150000"/>
              </a:lnSpc>
              <a:buFont typeface="Arial" panose="020B0604020202020204" pitchFamily="34" charset="0"/>
              <a:buChar char="•"/>
            </a:pPr>
            <a:r>
              <a:rPr lang="en-US" sz="1350">
                <a:solidFill>
                  <a:prstClr val="black"/>
                </a:solidFill>
                <a:latin typeface="Calibri"/>
              </a:rPr>
              <a:t>Promote flexibility</a:t>
            </a:r>
          </a:p>
          <a:p>
            <a:pPr marL="214313" indent="-214313" defTabSz="342900">
              <a:lnSpc>
                <a:spcPct val="150000"/>
              </a:lnSpc>
              <a:buFont typeface="Arial" panose="020B0604020202020204" pitchFamily="34" charset="0"/>
              <a:buChar char="•"/>
            </a:pPr>
            <a:r>
              <a:rPr lang="en-US" sz="1350">
                <a:solidFill>
                  <a:prstClr val="black"/>
                </a:solidFill>
                <a:latin typeface="Calibri"/>
              </a:rPr>
              <a:t>Increase consumer participation.</a:t>
            </a:r>
          </a:p>
        </p:txBody>
      </p:sp>
    </p:spTree>
    <p:extLst>
      <p:ext uri="{BB962C8B-B14F-4D97-AF65-F5344CB8AC3E}">
        <p14:creationId xmlns:p14="http://schemas.microsoft.com/office/powerpoint/2010/main" val="27816455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F96D4FC-7082-114A-BD8F-58DFA6030BF7}"/>
              </a:ext>
            </a:extLst>
          </p:cNvPr>
          <p:cNvSpPr>
            <a:spLocks noGrp="1"/>
          </p:cNvSpPr>
          <p:nvPr>
            <p:ph type="title"/>
          </p:nvPr>
        </p:nvSpPr>
        <p:spPr>
          <a:xfrm>
            <a:off x="269310" y="163332"/>
            <a:ext cx="8417490" cy="433739"/>
          </a:xfrm>
        </p:spPr>
        <p:txBody>
          <a:bodyPr anchor="ctr">
            <a:normAutofit/>
          </a:bodyPr>
          <a:lstStyle/>
          <a:p>
            <a:r>
              <a:rPr lang="en-US"/>
              <a:t>Speaker Introductions</a:t>
            </a:r>
          </a:p>
        </p:txBody>
      </p:sp>
      <p:pic>
        <p:nvPicPr>
          <p:cNvPr id="8" name="Picture 7" descr="Graphical user interface&#10;&#10;Description automatically generated">
            <a:extLst>
              <a:ext uri="{FF2B5EF4-FFF2-40B4-BE49-F238E27FC236}">
                <a16:creationId xmlns:a16="http://schemas.microsoft.com/office/drawing/2014/main" id="{B4DCDB4B-0097-8911-2E60-6AF249CE6591}"/>
              </a:ext>
            </a:extLst>
          </p:cNvPr>
          <p:cNvPicPr>
            <a:picLocks noChangeAspect="1"/>
          </p:cNvPicPr>
          <p:nvPr/>
        </p:nvPicPr>
        <p:blipFill>
          <a:blip r:embed="rId2"/>
          <a:srcRect t="2378" r="375" b="-2"/>
          <a:stretch/>
        </p:blipFill>
        <p:spPr>
          <a:xfrm>
            <a:off x="0" y="833718"/>
            <a:ext cx="9144000" cy="3982903"/>
          </a:xfrm>
          <a:prstGeom prst="rect">
            <a:avLst/>
          </a:prstGeom>
          <a:noFill/>
        </p:spPr>
      </p:pic>
      <p:sp>
        <p:nvSpPr>
          <p:cNvPr id="9" name="Rectangle 8">
            <a:extLst>
              <a:ext uri="{FF2B5EF4-FFF2-40B4-BE49-F238E27FC236}">
                <a16:creationId xmlns:a16="http://schemas.microsoft.com/office/drawing/2014/main" id="{75AB795D-C7BE-3FB3-BB09-5B60E9A57C30}"/>
              </a:ext>
            </a:extLst>
          </p:cNvPr>
          <p:cNvSpPr/>
          <p:nvPr/>
        </p:nvSpPr>
        <p:spPr>
          <a:xfrm>
            <a:off x="589549" y="2316834"/>
            <a:ext cx="1540042" cy="457200"/>
          </a:xfrm>
          <a:prstGeom prst="rect">
            <a:avLst/>
          </a:prstGeom>
          <a:solidFill>
            <a:srgbClr val="263B7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67652C7-E38B-8F70-3875-6344AB7E1BF3}"/>
              </a:ext>
            </a:extLst>
          </p:cNvPr>
          <p:cNvSpPr txBox="1"/>
          <p:nvPr/>
        </p:nvSpPr>
        <p:spPr>
          <a:xfrm>
            <a:off x="589549" y="2271668"/>
            <a:ext cx="1756611" cy="600164"/>
          </a:xfrm>
          <a:prstGeom prst="rect">
            <a:avLst/>
          </a:prstGeom>
          <a:noFill/>
        </p:spPr>
        <p:txBody>
          <a:bodyPr wrap="square" rtlCol="0">
            <a:spAutoFit/>
          </a:bodyPr>
          <a:lstStyle/>
          <a:p>
            <a:r>
              <a:rPr lang="en-US" sz="1200" b="1">
                <a:solidFill>
                  <a:schemeClr val="bg1"/>
                </a:solidFill>
              </a:rPr>
              <a:t>Caio Leocadio </a:t>
            </a:r>
            <a:r>
              <a:rPr lang="en-US" sz="1000" i="1">
                <a:solidFill>
                  <a:schemeClr val="bg1"/>
                </a:solidFill>
              </a:rPr>
              <a:t>Superintendent of Power Generation</a:t>
            </a:r>
            <a:endParaRPr lang="en-US" sz="1400" i="1">
              <a:solidFill>
                <a:schemeClr val="bg1"/>
              </a:solidFill>
            </a:endParaRPr>
          </a:p>
        </p:txBody>
      </p:sp>
      <p:sp>
        <p:nvSpPr>
          <p:cNvPr id="11" name="Rectangle 10">
            <a:extLst>
              <a:ext uri="{FF2B5EF4-FFF2-40B4-BE49-F238E27FC236}">
                <a16:creationId xmlns:a16="http://schemas.microsoft.com/office/drawing/2014/main" id="{3693DA18-5EFD-37D6-2233-9749E9B8EA31}"/>
              </a:ext>
            </a:extLst>
          </p:cNvPr>
          <p:cNvSpPr/>
          <p:nvPr/>
        </p:nvSpPr>
        <p:spPr>
          <a:xfrm>
            <a:off x="406076" y="4280727"/>
            <a:ext cx="1540042" cy="457200"/>
          </a:xfrm>
          <a:prstGeom prst="rect">
            <a:avLst/>
          </a:prstGeom>
          <a:solidFill>
            <a:srgbClr val="263B7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D95878F-8B0C-1B2A-3F51-D3BB984A0DF8}"/>
              </a:ext>
            </a:extLst>
          </p:cNvPr>
          <p:cNvSpPr/>
          <p:nvPr/>
        </p:nvSpPr>
        <p:spPr>
          <a:xfrm>
            <a:off x="2462468" y="4280727"/>
            <a:ext cx="1892964" cy="462196"/>
          </a:xfrm>
          <a:prstGeom prst="rect">
            <a:avLst/>
          </a:prstGeom>
          <a:solidFill>
            <a:srgbClr val="263B7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904C5E7-A45D-A9AE-3B60-0A653BBD5DF0}"/>
              </a:ext>
            </a:extLst>
          </p:cNvPr>
          <p:cNvSpPr/>
          <p:nvPr/>
        </p:nvSpPr>
        <p:spPr>
          <a:xfrm>
            <a:off x="2719140" y="2316834"/>
            <a:ext cx="1540042" cy="457200"/>
          </a:xfrm>
          <a:prstGeom prst="rect">
            <a:avLst/>
          </a:prstGeom>
          <a:solidFill>
            <a:srgbClr val="263B7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8E2AA49F-C991-4432-C4EB-98EEC6220712}"/>
              </a:ext>
            </a:extLst>
          </p:cNvPr>
          <p:cNvSpPr txBox="1"/>
          <p:nvPr/>
        </p:nvSpPr>
        <p:spPr>
          <a:xfrm>
            <a:off x="2811376" y="2279362"/>
            <a:ext cx="2133602" cy="584775"/>
          </a:xfrm>
          <a:prstGeom prst="rect">
            <a:avLst/>
          </a:prstGeom>
          <a:noFill/>
        </p:spPr>
        <p:txBody>
          <a:bodyPr wrap="square" rtlCol="0">
            <a:spAutoFit/>
          </a:bodyPr>
          <a:lstStyle/>
          <a:p>
            <a:r>
              <a:rPr lang="en-US" sz="1200" b="1">
                <a:solidFill>
                  <a:schemeClr val="bg1"/>
                </a:solidFill>
              </a:rPr>
              <a:t>Glaysson Muller </a:t>
            </a:r>
            <a:r>
              <a:rPr lang="en-US" sz="1000" i="1">
                <a:solidFill>
                  <a:schemeClr val="bg1"/>
                </a:solidFill>
              </a:rPr>
              <a:t>Superintendent of Power Generation</a:t>
            </a:r>
            <a:endParaRPr lang="en-US" sz="1400" i="1">
              <a:solidFill>
                <a:schemeClr val="bg1"/>
              </a:solidFill>
            </a:endParaRPr>
          </a:p>
        </p:txBody>
      </p:sp>
      <p:sp>
        <p:nvSpPr>
          <p:cNvPr id="15" name="Rectangle 14">
            <a:extLst>
              <a:ext uri="{FF2B5EF4-FFF2-40B4-BE49-F238E27FC236}">
                <a16:creationId xmlns:a16="http://schemas.microsoft.com/office/drawing/2014/main" id="{2F581CA0-EBBB-73E5-59EA-1B3FBECCCE91}"/>
              </a:ext>
            </a:extLst>
          </p:cNvPr>
          <p:cNvSpPr/>
          <p:nvPr/>
        </p:nvSpPr>
        <p:spPr>
          <a:xfrm>
            <a:off x="7066545" y="2376784"/>
            <a:ext cx="1540042" cy="457200"/>
          </a:xfrm>
          <a:prstGeom prst="rect">
            <a:avLst/>
          </a:prstGeom>
          <a:solidFill>
            <a:srgbClr val="263B7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09DD4F9-4E7D-53B8-AA71-8B01E5583E00}"/>
              </a:ext>
            </a:extLst>
          </p:cNvPr>
          <p:cNvSpPr/>
          <p:nvPr/>
        </p:nvSpPr>
        <p:spPr>
          <a:xfrm>
            <a:off x="5059284" y="2316834"/>
            <a:ext cx="1663363" cy="483515"/>
          </a:xfrm>
          <a:prstGeom prst="rect">
            <a:avLst/>
          </a:prstGeom>
          <a:solidFill>
            <a:srgbClr val="263B7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2C2A33C2-3ABD-5C1B-13D3-8210C71DF934}"/>
              </a:ext>
            </a:extLst>
          </p:cNvPr>
          <p:cNvSpPr txBox="1"/>
          <p:nvPr/>
        </p:nvSpPr>
        <p:spPr>
          <a:xfrm>
            <a:off x="5037214" y="2273598"/>
            <a:ext cx="2133602" cy="584775"/>
          </a:xfrm>
          <a:prstGeom prst="rect">
            <a:avLst/>
          </a:prstGeom>
          <a:noFill/>
        </p:spPr>
        <p:txBody>
          <a:bodyPr wrap="square" rtlCol="0">
            <a:spAutoFit/>
          </a:bodyPr>
          <a:lstStyle/>
          <a:p>
            <a:r>
              <a:rPr lang="en-US" sz="1200" b="1">
                <a:solidFill>
                  <a:schemeClr val="bg1"/>
                </a:solidFill>
              </a:rPr>
              <a:t>Gustavo </a:t>
            </a:r>
            <a:r>
              <a:rPr lang="en-US" sz="1200" b="1" err="1">
                <a:solidFill>
                  <a:schemeClr val="bg1"/>
                </a:solidFill>
              </a:rPr>
              <a:t>Naciff</a:t>
            </a:r>
            <a:endParaRPr lang="en-US" sz="1200" b="1">
              <a:solidFill>
                <a:schemeClr val="bg1"/>
              </a:solidFill>
            </a:endParaRPr>
          </a:p>
          <a:p>
            <a:r>
              <a:rPr lang="en-US" sz="1000" i="1">
                <a:solidFill>
                  <a:schemeClr val="bg1"/>
                </a:solidFill>
              </a:rPr>
              <a:t>Superintendent of Economic and Energy Studies</a:t>
            </a:r>
            <a:endParaRPr lang="en-US" sz="1400" i="1">
              <a:solidFill>
                <a:schemeClr val="bg1"/>
              </a:solidFill>
            </a:endParaRPr>
          </a:p>
        </p:txBody>
      </p:sp>
      <p:sp>
        <p:nvSpPr>
          <p:cNvPr id="19" name="TextBox 18">
            <a:extLst>
              <a:ext uri="{FF2B5EF4-FFF2-40B4-BE49-F238E27FC236}">
                <a16:creationId xmlns:a16="http://schemas.microsoft.com/office/drawing/2014/main" id="{95159730-6CDC-A3C4-CFA1-CC93AFFB6FE8}"/>
              </a:ext>
            </a:extLst>
          </p:cNvPr>
          <p:cNvSpPr txBox="1"/>
          <p:nvPr/>
        </p:nvSpPr>
        <p:spPr>
          <a:xfrm>
            <a:off x="7196888" y="2277110"/>
            <a:ext cx="2133602" cy="584775"/>
          </a:xfrm>
          <a:prstGeom prst="rect">
            <a:avLst/>
          </a:prstGeom>
          <a:noFill/>
        </p:spPr>
        <p:txBody>
          <a:bodyPr wrap="square" rtlCol="0">
            <a:spAutoFit/>
          </a:bodyPr>
          <a:lstStyle/>
          <a:p>
            <a:r>
              <a:rPr lang="en-US" sz="1200" b="1">
                <a:solidFill>
                  <a:schemeClr val="bg1"/>
                </a:solidFill>
              </a:rPr>
              <a:t>Gustavo Ponte</a:t>
            </a:r>
          </a:p>
          <a:p>
            <a:r>
              <a:rPr lang="en-US" sz="1000" i="1">
                <a:solidFill>
                  <a:schemeClr val="bg1"/>
                </a:solidFill>
              </a:rPr>
              <a:t>Superintendent of Power Generation</a:t>
            </a:r>
            <a:endParaRPr lang="en-US" sz="1400" i="1">
              <a:solidFill>
                <a:schemeClr val="bg1"/>
              </a:solidFill>
            </a:endParaRPr>
          </a:p>
        </p:txBody>
      </p:sp>
      <p:sp>
        <p:nvSpPr>
          <p:cNvPr id="20" name="TextBox 19">
            <a:extLst>
              <a:ext uri="{FF2B5EF4-FFF2-40B4-BE49-F238E27FC236}">
                <a16:creationId xmlns:a16="http://schemas.microsoft.com/office/drawing/2014/main" id="{02793AFF-FCFF-F8C7-541B-0C0D8320A9A6}"/>
              </a:ext>
            </a:extLst>
          </p:cNvPr>
          <p:cNvSpPr txBox="1"/>
          <p:nvPr/>
        </p:nvSpPr>
        <p:spPr>
          <a:xfrm>
            <a:off x="292769" y="4203515"/>
            <a:ext cx="2133602" cy="584775"/>
          </a:xfrm>
          <a:prstGeom prst="rect">
            <a:avLst/>
          </a:prstGeom>
          <a:noFill/>
        </p:spPr>
        <p:txBody>
          <a:bodyPr wrap="square" rtlCol="0">
            <a:spAutoFit/>
          </a:bodyPr>
          <a:lstStyle/>
          <a:p>
            <a:r>
              <a:rPr lang="en-US" sz="1200" b="1">
                <a:solidFill>
                  <a:schemeClr val="bg1"/>
                </a:solidFill>
              </a:rPr>
              <a:t>Marcos Farinha</a:t>
            </a:r>
          </a:p>
          <a:p>
            <a:r>
              <a:rPr lang="en-US" sz="1000" i="1">
                <a:solidFill>
                  <a:schemeClr val="bg1"/>
                </a:solidFill>
              </a:rPr>
              <a:t>Superintendent of Energy Transmission</a:t>
            </a:r>
            <a:endParaRPr lang="en-US" sz="1400" i="1">
              <a:solidFill>
                <a:schemeClr val="bg1"/>
              </a:solidFill>
            </a:endParaRPr>
          </a:p>
        </p:txBody>
      </p:sp>
      <p:sp>
        <p:nvSpPr>
          <p:cNvPr id="21" name="TextBox 20">
            <a:extLst>
              <a:ext uri="{FF2B5EF4-FFF2-40B4-BE49-F238E27FC236}">
                <a16:creationId xmlns:a16="http://schemas.microsoft.com/office/drawing/2014/main" id="{90BE3AAE-F46F-F0AF-4D8F-17F0E554E6F8}"/>
              </a:ext>
            </a:extLst>
          </p:cNvPr>
          <p:cNvSpPr txBox="1"/>
          <p:nvPr/>
        </p:nvSpPr>
        <p:spPr>
          <a:xfrm>
            <a:off x="2539678" y="4197552"/>
            <a:ext cx="2133602" cy="584775"/>
          </a:xfrm>
          <a:prstGeom prst="rect">
            <a:avLst/>
          </a:prstGeom>
          <a:noFill/>
        </p:spPr>
        <p:txBody>
          <a:bodyPr wrap="square" rtlCol="0">
            <a:spAutoFit/>
          </a:bodyPr>
          <a:lstStyle/>
          <a:p>
            <a:r>
              <a:rPr lang="en-US" sz="1200" b="1">
                <a:solidFill>
                  <a:schemeClr val="bg1"/>
                </a:solidFill>
              </a:rPr>
              <a:t>Rachel Henriques</a:t>
            </a:r>
          </a:p>
          <a:p>
            <a:r>
              <a:rPr lang="en-US" sz="1000" i="1">
                <a:solidFill>
                  <a:schemeClr val="bg1"/>
                </a:solidFill>
              </a:rPr>
              <a:t>Superintendent of Petroleum Derivatives and Biofuels</a:t>
            </a:r>
            <a:endParaRPr lang="en-US" sz="1400" i="1">
              <a:solidFill>
                <a:schemeClr val="bg1"/>
              </a:solidFill>
            </a:endParaRPr>
          </a:p>
        </p:txBody>
      </p:sp>
      <p:sp>
        <p:nvSpPr>
          <p:cNvPr id="22" name="Rectangle 21">
            <a:extLst>
              <a:ext uri="{FF2B5EF4-FFF2-40B4-BE49-F238E27FC236}">
                <a16:creationId xmlns:a16="http://schemas.microsoft.com/office/drawing/2014/main" id="{5AEBF961-AED0-242C-0973-E0C652866E31}"/>
              </a:ext>
            </a:extLst>
          </p:cNvPr>
          <p:cNvSpPr/>
          <p:nvPr/>
        </p:nvSpPr>
        <p:spPr>
          <a:xfrm>
            <a:off x="4786587" y="4280727"/>
            <a:ext cx="1892964" cy="462196"/>
          </a:xfrm>
          <a:prstGeom prst="rect">
            <a:avLst/>
          </a:prstGeom>
          <a:solidFill>
            <a:srgbClr val="263B7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4601F847-6690-DC0E-9725-930E56B44A63}"/>
              </a:ext>
            </a:extLst>
          </p:cNvPr>
          <p:cNvSpPr txBox="1"/>
          <p:nvPr/>
        </p:nvSpPr>
        <p:spPr>
          <a:xfrm>
            <a:off x="4786587" y="4216939"/>
            <a:ext cx="2133602" cy="584775"/>
          </a:xfrm>
          <a:prstGeom prst="rect">
            <a:avLst/>
          </a:prstGeom>
          <a:noFill/>
        </p:spPr>
        <p:txBody>
          <a:bodyPr wrap="square" rtlCol="0">
            <a:spAutoFit/>
          </a:bodyPr>
          <a:lstStyle/>
          <a:p>
            <a:r>
              <a:rPr lang="en-US" sz="1200" b="1">
                <a:solidFill>
                  <a:schemeClr val="bg1"/>
                </a:solidFill>
              </a:rPr>
              <a:t>Renato Haddad</a:t>
            </a:r>
          </a:p>
          <a:p>
            <a:r>
              <a:rPr lang="en-US" sz="1000" i="1">
                <a:solidFill>
                  <a:schemeClr val="bg1"/>
                </a:solidFill>
              </a:rPr>
              <a:t>Superintendent of Power Generation</a:t>
            </a:r>
            <a:endParaRPr lang="en-US" sz="1400" i="1">
              <a:solidFill>
                <a:schemeClr val="bg1"/>
              </a:solidFill>
            </a:endParaRPr>
          </a:p>
        </p:txBody>
      </p:sp>
    </p:spTree>
    <p:extLst>
      <p:ext uri="{BB962C8B-B14F-4D97-AF65-F5344CB8AC3E}">
        <p14:creationId xmlns:p14="http://schemas.microsoft.com/office/powerpoint/2010/main" val="17134698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A28372B3-46A0-C419-BA63-9660EB26415A}"/>
              </a:ext>
            </a:extLst>
          </p:cNvPr>
          <p:cNvSpPr>
            <a:spLocks noGrp="1"/>
          </p:cNvSpPr>
          <p:nvPr>
            <p:ph sz="quarter" idx="10"/>
          </p:nvPr>
        </p:nvSpPr>
        <p:spPr/>
        <p:txBody>
          <a:bodyPr/>
          <a:lstStyle/>
          <a:p>
            <a:r>
              <a:rPr lang="en-US"/>
              <a:t>References</a:t>
            </a:r>
          </a:p>
        </p:txBody>
      </p:sp>
      <p:sp>
        <p:nvSpPr>
          <p:cNvPr id="3" name="Rectangle 2">
            <a:extLst>
              <a:ext uri="{FF2B5EF4-FFF2-40B4-BE49-F238E27FC236}">
                <a16:creationId xmlns:a16="http://schemas.microsoft.com/office/drawing/2014/main" id="{3950EF42-FCFC-D6E3-D223-CB9B80787F5D}"/>
              </a:ext>
            </a:extLst>
          </p:cNvPr>
          <p:cNvSpPr/>
          <p:nvPr/>
        </p:nvSpPr>
        <p:spPr>
          <a:xfrm>
            <a:off x="111685" y="80792"/>
            <a:ext cx="3364380" cy="262343"/>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r>
              <a:rPr lang="en-US" sz="1350">
                <a:solidFill>
                  <a:prstClr val="white"/>
                </a:solidFill>
                <a:latin typeface="Calibri"/>
              </a:rPr>
              <a:t>Action Plan for Power Sector Decarbonization</a:t>
            </a:r>
          </a:p>
        </p:txBody>
      </p:sp>
      <p:sp>
        <p:nvSpPr>
          <p:cNvPr id="2" name="TextBox 1">
            <a:extLst>
              <a:ext uri="{FF2B5EF4-FFF2-40B4-BE49-F238E27FC236}">
                <a16:creationId xmlns:a16="http://schemas.microsoft.com/office/drawing/2014/main" id="{16D67ED0-0EEC-AD2D-8FBA-4513A1CF03AE}"/>
              </a:ext>
            </a:extLst>
          </p:cNvPr>
          <p:cNvSpPr txBox="1"/>
          <p:nvPr/>
        </p:nvSpPr>
        <p:spPr>
          <a:xfrm>
            <a:off x="0" y="928044"/>
            <a:ext cx="9144000" cy="4224233"/>
          </a:xfrm>
          <a:prstGeom prst="rect">
            <a:avLst/>
          </a:prstGeom>
          <a:noFill/>
        </p:spPr>
        <p:txBody>
          <a:bodyPr wrap="square" rtlCol="0">
            <a:spAutoFit/>
          </a:bodyPr>
          <a:lstStyle/>
          <a:p>
            <a:pPr defTabSz="342900"/>
            <a:r>
              <a:rPr lang="en-US" sz="900" b="1" u="sng">
                <a:solidFill>
                  <a:prstClr val="black"/>
                </a:solidFill>
                <a:latin typeface="Calibri"/>
              </a:rPr>
              <a:t>Planning</a:t>
            </a:r>
          </a:p>
          <a:p>
            <a:pPr defTabSz="342900"/>
            <a:r>
              <a:rPr lang="en-US" sz="900" b="1">
                <a:solidFill>
                  <a:prstClr val="black"/>
                </a:solidFill>
                <a:latin typeface="Calibri"/>
              </a:rPr>
              <a:t>Off-grid systems planning: </a:t>
            </a:r>
            <a:r>
              <a:rPr lang="pt-BR" sz="900">
                <a:solidFill>
                  <a:prstClr val="black"/>
                </a:solidFill>
                <a:latin typeface="Calibri"/>
                <a:hlinkClick r:id="rId3"/>
              </a:rPr>
              <a:t>https://www.epe.gov.br/pt/publicacoes-dados-abertos/publicacoes/sistemas-isolados</a:t>
            </a:r>
            <a:endParaRPr lang="en-US" sz="900" b="1">
              <a:solidFill>
                <a:prstClr val="black"/>
              </a:solidFill>
              <a:latin typeface="Calibri"/>
            </a:endParaRPr>
          </a:p>
          <a:p>
            <a:pPr defTabSz="342900"/>
            <a:r>
              <a:rPr lang="en-US" sz="900" b="1">
                <a:solidFill>
                  <a:prstClr val="black"/>
                </a:solidFill>
                <a:latin typeface="Calibri"/>
              </a:rPr>
              <a:t>Off-grid System Data Dashboard:</a:t>
            </a:r>
            <a:r>
              <a:rPr lang="en-US" sz="900">
                <a:solidFill>
                  <a:prstClr val="black">
                    <a:lumMod val="65000"/>
                    <a:lumOff val="35000"/>
                  </a:prstClr>
                </a:solidFill>
                <a:latin typeface="Arial" panose="020B0604020202020204" pitchFamily="34" charset="0"/>
                <a:cs typeface="Arial" panose="020B0604020202020204" pitchFamily="34" charset="0"/>
              </a:rPr>
              <a:t> </a:t>
            </a:r>
            <a:r>
              <a:rPr lang="en-US" sz="900">
                <a:solidFill>
                  <a:prstClr val="black">
                    <a:lumMod val="65000"/>
                    <a:lumOff val="35000"/>
                  </a:prstClr>
                </a:solidFill>
                <a:latin typeface="Arial" panose="020B0604020202020204" pitchFamily="34" charset="0"/>
                <a:cs typeface="Arial" panose="020B0604020202020204" pitchFamily="34" charset="0"/>
                <a:hlinkClick r:id="rId4"/>
              </a:rPr>
              <a:t>PASI</a:t>
            </a:r>
            <a:endParaRPr lang="en-US" sz="900">
              <a:solidFill>
                <a:prstClr val="black"/>
              </a:solidFill>
              <a:latin typeface="Calibri"/>
            </a:endParaRPr>
          </a:p>
          <a:p>
            <a:pPr defTabSz="342900"/>
            <a:r>
              <a:rPr lang="en-US" sz="900" b="1">
                <a:solidFill>
                  <a:prstClr val="black"/>
                </a:solidFill>
                <a:latin typeface="Calibri"/>
              </a:rPr>
              <a:t>Brazilian National Plan 2050: </a:t>
            </a:r>
            <a:r>
              <a:rPr lang="pt-BR" sz="900" err="1">
                <a:solidFill>
                  <a:prstClr val="black"/>
                </a:solidFill>
                <a:latin typeface="Calibri"/>
                <a:hlinkClick r:id="rId5"/>
              </a:rPr>
              <a:t>Relatorio</a:t>
            </a:r>
            <a:r>
              <a:rPr lang="pt-BR" sz="900">
                <a:solidFill>
                  <a:prstClr val="black"/>
                </a:solidFill>
                <a:latin typeface="Calibri"/>
                <a:hlinkClick r:id="rId5"/>
              </a:rPr>
              <a:t> Final do PNE 2050.pdf (epe.gov.br)</a:t>
            </a:r>
            <a:endParaRPr lang="en-US" sz="900">
              <a:solidFill>
                <a:prstClr val="black"/>
              </a:solidFill>
              <a:latin typeface="Calibri"/>
            </a:endParaRPr>
          </a:p>
          <a:p>
            <a:pPr defTabSz="342900"/>
            <a:endParaRPr lang="en-US" sz="900">
              <a:solidFill>
                <a:prstClr val="black"/>
              </a:solidFill>
              <a:latin typeface="Calibri"/>
            </a:endParaRPr>
          </a:p>
          <a:p>
            <a:pPr defTabSz="342900"/>
            <a:endParaRPr lang="en-US" sz="900">
              <a:solidFill>
                <a:prstClr val="black"/>
              </a:solidFill>
              <a:latin typeface="Calibri"/>
            </a:endParaRPr>
          </a:p>
          <a:p>
            <a:pPr defTabSz="342900"/>
            <a:r>
              <a:rPr lang="en-US" sz="900" b="1" u="sng">
                <a:solidFill>
                  <a:prstClr val="black"/>
                </a:solidFill>
                <a:latin typeface="Calibri"/>
              </a:rPr>
              <a:t>Building</a:t>
            </a:r>
          </a:p>
          <a:p>
            <a:pPr defTabSz="342900"/>
            <a:r>
              <a:rPr lang="en-US" sz="900" b="1">
                <a:solidFill>
                  <a:prstClr val="black"/>
                </a:solidFill>
                <a:latin typeface="Calibri"/>
              </a:rPr>
              <a:t>Brazilian Ten Years Plan 2034: </a:t>
            </a:r>
            <a:r>
              <a:rPr lang="pt-BR" sz="900">
                <a:solidFill>
                  <a:prstClr val="white">
                    <a:lumMod val="50000"/>
                  </a:prstClr>
                </a:solidFill>
                <a:latin typeface="Calibri"/>
                <a:hlinkClick r:id="rId6"/>
              </a:rPr>
              <a:t>www.epe.gov.br/pt/publicacoes-dados-abertos/publicacoes/plano-decenal-de-expansao-de-energia-2034</a:t>
            </a:r>
            <a:endParaRPr lang="pt-BR" sz="900">
              <a:solidFill>
                <a:prstClr val="white">
                  <a:lumMod val="50000"/>
                </a:prstClr>
              </a:solidFill>
              <a:latin typeface="Calibri"/>
            </a:endParaRPr>
          </a:p>
          <a:p>
            <a:pPr defTabSz="342900"/>
            <a:r>
              <a:rPr lang="en-US" sz="900" b="1">
                <a:solidFill>
                  <a:prstClr val="black"/>
                </a:solidFill>
                <a:latin typeface="Calibri"/>
              </a:rPr>
              <a:t>Brazilian Ten Years Plan 2034 – Distributed Generation and Batteries behind the meter:  </a:t>
            </a:r>
            <a:r>
              <a:rPr lang="pt-BR" sz="900">
                <a:solidFill>
                  <a:prstClr val="black"/>
                </a:solidFill>
                <a:latin typeface="Calibri"/>
                <a:hlinkClick r:id="rId7"/>
              </a:rPr>
              <a:t>Apresentação do PowerPoint (epe.gov.br)</a:t>
            </a:r>
            <a:endParaRPr lang="en-US" sz="900" b="1" u="sng">
              <a:solidFill>
                <a:prstClr val="black"/>
              </a:solidFill>
              <a:latin typeface="Calibri"/>
            </a:endParaRPr>
          </a:p>
          <a:p>
            <a:pPr defTabSz="342900"/>
            <a:r>
              <a:rPr lang="en-US" sz="900" b="1">
                <a:solidFill>
                  <a:prstClr val="black"/>
                </a:solidFill>
                <a:latin typeface="Calibri"/>
              </a:rPr>
              <a:t>Distributed Generation Data Panel: </a:t>
            </a:r>
            <a:r>
              <a:rPr lang="pt-BR" sz="900">
                <a:solidFill>
                  <a:prstClr val="black"/>
                </a:solidFill>
                <a:latin typeface="Calibri"/>
                <a:hlinkClick r:id="rId8"/>
              </a:rPr>
              <a:t>https://dashboard.epe.gov.br/apps/pdgd/</a:t>
            </a:r>
            <a:endParaRPr lang="en-US" sz="900" b="1">
              <a:solidFill>
                <a:prstClr val="black"/>
              </a:solidFill>
              <a:latin typeface="Calibri"/>
            </a:endParaRPr>
          </a:p>
          <a:p>
            <a:pPr defTabSz="342900"/>
            <a:r>
              <a:rPr lang="en-US" sz="900" b="1">
                <a:solidFill>
                  <a:prstClr val="black"/>
                </a:solidFill>
                <a:latin typeface="Calibri"/>
              </a:rPr>
              <a:t>Power System Flexibility: Requirements methodology and resources in Brazil: </a:t>
            </a:r>
            <a:r>
              <a:rPr lang="pt-BR" sz="900">
                <a:solidFill>
                  <a:prstClr val="black"/>
                </a:solidFill>
                <a:latin typeface="Calibri"/>
                <a:hlinkClick r:id="rId9"/>
              </a:rPr>
              <a:t>Flexibilidade: Estimativa de requisitos e recursos (epe.gov.br)</a:t>
            </a:r>
            <a:endParaRPr lang="en-US" sz="900" b="1">
              <a:solidFill>
                <a:prstClr val="black"/>
              </a:solidFill>
              <a:latin typeface="Calibri"/>
            </a:endParaRPr>
          </a:p>
          <a:p>
            <a:pPr defTabSz="342900"/>
            <a:r>
              <a:rPr lang="en-US" sz="900" b="1">
                <a:solidFill>
                  <a:prstClr val="black"/>
                </a:solidFill>
                <a:latin typeface="Calibri"/>
              </a:rPr>
              <a:t>Roadmap Offshore Wind: </a:t>
            </a:r>
            <a:r>
              <a:rPr lang="pt-BR" sz="900">
                <a:solidFill>
                  <a:prstClr val="black"/>
                </a:solidFill>
                <a:latin typeface="Calibri"/>
                <a:hlinkClick r:id="rId10"/>
              </a:rPr>
              <a:t>Publicações (epe.gov.br)</a:t>
            </a:r>
            <a:endParaRPr lang="pt-BR" sz="900">
              <a:solidFill>
                <a:prstClr val="black"/>
              </a:solidFill>
              <a:latin typeface="Calibri"/>
            </a:endParaRPr>
          </a:p>
          <a:p>
            <a:pPr defTabSz="342900"/>
            <a:r>
              <a:rPr lang="pt-BR" sz="900" b="1" err="1">
                <a:solidFill>
                  <a:prstClr val="black"/>
                </a:solidFill>
                <a:latin typeface="Calibri"/>
              </a:rPr>
              <a:t>Decree</a:t>
            </a:r>
            <a:r>
              <a:rPr lang="pt-BR" sz="900" b="1">
                <a:solidFill>
                  <a:prstClr val="black"/>
                </a:solidFill>
                <a:latin typeface="Calibri"/>
              </a:rPr>
              <a:t> # 10.946/22: </a:t>
            </a:r>
            <a:r>
              <a:rPr lang="pt-BR" sz="900">
                <a:solidFill>
                  <a:prstClr val="black"/>
                </a:solidFill>
                <a:latin typeface="Calibri"/>
                <a:hlinkClick r:id="rId11"/>
              </a:rPr>
              <a:t>D10946 (planalto.gov.br)</a:t>
            </a:r>
            <a:endParaRPr lang="pt-BR" sz="900">
              <a:solidFill>
                <a:prstClr val="black"/>
              </a:solidFill>
              <a:latin typeface="Calibri"/>
            </a:endParaRPr>
          </a:p>
          <a:p>
            <a:pPr defTabSz="342900"/>
            <a:r>
              <a:rPr lang="en-US" sz="900" b="1">
                <a:solidFill>
                  <a:prstClr val="black"/>
                </a:solidFill>
                <a:latin typeface="Calibri"/>
              </a:rPr>
              <a:t>Isolated systems batteries studies:. </a:t>
            </a:r>
            <a:r>
              <a:rPr lang="pt-BR" sz="900">
                <a:solidFill>
                  <a:prstClr val="black"/>
                </a:solidFill>
                <a:latin typeface="Calibri"/>
                <a:hlinkClick r:id="rId12"/>
              </a:rPr>
              <a:t>Publicações (epe.gov.br)</a:t>
            </a:r>
            <a:r>
              <a:rPr lang="pt-BR" sz="900">
                <a:solidFill>
                  <a:prstClr val="black"/>
                </a:solidFill>
                <a:latin typeface="Calibri"/>
              </a:rPr>
              <a:t>,</a:t>
            </a:r>
            <a:r>
              <a:rPr lang="en-US" sz="900">
                <a:solidFill>
                  <a:prstClr val="black">
                    <a:lumMod val="75000"/>
                    <a:lumOff val="25000"/>
                  </a:prstClr>
                </a:solidFill>
                <a:latin typeface="Aptos" panose="020B0004020202020204" pitchFamily="34" charset="0"/>
                <a:cs typeface="Arial" panose="020B0604020202020204" pitchFamily="34" charset="0"/>
              </a:rPr>
              <a:t> </a:t>
            </a:r>
            <a:r>
              <a:rPr lang="pt-BR" sz="900">
                <a:solidFill>
                  <a:prstClr val="black"/>
                </a:solidFill>
                <a:latin typeface="Calibri"/>
                <a:hlinkClick r:id="rId13"/>
              </a:rPr>
              <a:t>Publicações (epe.gov.br)</a:t>
            </a:r>
            <a:r>
              <a:rPr lang="en-US" sz="900">
                <a:solidFill>
                  <a:prstClr val="black">
                    <a:lumMod val="75000"/>
                    <a:lumOff val="25000"/>
                  </a:prstClr>
                </a:solidFill>
                <a:latin typeface="Aptos" panose="020B0004020202020204" pitchFamily="34" charset="0"/>
                <a:cs typeface="Arial" panose="020B0604020202020204" pitchFamily="34" charset="0"/>
              </a:rPr>
              <a:t>, </a:t>
            </a:r>
            <a:r>
              <a:rPr lang="pt-BR" sz="900">
                <a:solidFill>
                  <a:prstClr val="black"/>
                </a:solidFill>
                <a:latin typeface="Calibri"/>
                <a:hlinkClick r:id="rId14"/>
              </a:rPr>
              <a:t>Publicações (epe.gov.br)</a:t>
            </a:r>
            <a:r>
              <a:rPr lang="en-US" sz="900">
                <a:solidFill>
                  <a:prstClr val="black">
                    <a:lumMod val="75000"/>
                    <a:lumOff val="25000"/>
                  </a:prstClr>
                </a:solidFill>
                <a:latin typeface="Aptos" panose="020B0004020202020204" pitchFamily="34" charset="0"/>
                <a:cs typeface="Arial" panose="020B0604020202020204" pitchFamily="34" charset="0"/>
              </a:rPr>
              <a:t>, </a:t>
            </a:r>
            <a:r>
              <a:rPr lang="pt-BR" sz="900">
                <a:solidFill>
                  <a:prstClr val="black"/>
                </a:solidFill>
                <a:latin typeface="Calibri"/>
                <a:hlinkClick r:id="rId15"/>
              </a:rPr>
              <a:t>Microsoft Word - NT Acre Lote III_v9 GP.docx (aneel.gov.br)</a:t>
            </a:r>
            <a:endParaRPr lang="pt-BR" sz="900" b="1">
              <a:solidFill>
                <a:prstClr val="black"/>
              </a:solidFill>
              <a:latin typeface="Calibri"/>
            </a:endParaRPr>
          </a:p>
          <a:p>
            <a:pPr defTabSz="342900"/>
            <a:r>
              <a:rPr lang="pt-BR" sz="900" b="1" err="1">
                <a:solidFill>
                  <a:prstClr val="black"/>
                </a:solidFill>
                <a:latin typeface="Calibri"/>
              </a:rPr>
              <a:t>Pumped-hydro</a:t>
            </a:r>
            <a:r>
              <a:rPr lang="pt-BR" sz="900" b="1">
                <a:solidFill>
                  <a:prstClr val="black"/>
                </a:solidFill>
                <a:latin typeface="Calibri"/>
              </a:rPr>
              <a:t> </a:t>
            </a:r>
            <a:r>
              <a:rPr lang="pt-BR" sz="900" b="1" err="1">
                <a:solidFill>
                  <a:prstClr val="black"/>
                </a:solidFill>
                <a:latin typeface="Calibri"/>
              </a:rPr>
              <a:t>storage</a:t>
            </a:r>
            <a:r>
              <a:rPr lang="pt-BR" sz="900" b="1">
                <a:solidFill>
                  <a:prstClr val="black"/>
                </a:solidFill>
                <a:latin typeface="Calibri"/>
              </a:rPr>
              <a:t> </a:t>
            </a:r>
            <a:r>
              <a:rPr lang="pt-BR" sz="900" b="1" err="1">
                <a:solidFill>
                  <a:prstClr val="black"/>
                </a:solidFill>
                <a:latin typeface="Calibri"/>
              </a:rPr>
              <a:t>studies</a:t>
            </a:r>
            <a:r>
              <a:rPr lang="pt-BR" sz="900" b="1">
                <a:solidFill>
                  <a:prstClr val="black"/>
                </a:solidFill>
                <a:latin typeface="Calibri"/>
              </a:rPr>
              <a:t>: </a:t>
            </a:r>
            <a:r>
              <a:rPr lang="pt-BR" sz="900">
                <a:solidFill>
                  <a:prstClr val="black"/>
                </a:solidFill>
                <a:latin typeface="Calibri"/>
                <a:hlinkClick r:id="rId16"/>
              </a:rPr>
              <a:t>EPE-DEE-NT-006_2019-r0.pdf</a:t>
            </a:r>
            <a:r>
              <a:rPr lang="pt-BR" sz="900">
                <a:solidFill>
                  <a:prstClr val="black"/>
                </a:solidFill>
                <a:latin typeface="Calibri"/>
              </a:rPr>
              <a:t>; </a:t>
            </a:r>
            <a:r>
              <a:rPr lang="pt-BR" sz="900">
                <a:solidFill>
                  <a:prstClr val="black"/>
                </a:solidFill>
                <a:latin typeface="Calibri"/>
                <a:hlinkClick r:id="rId17"/>
              </a:rPr>
              <a:t>Publicações (epe.gov.br)</a:t>
            </a:r>
            <a:r>
              <a:rPr lang="pt-BR" sz="900">
                <a:solidFill>
                  <a:prstClr val="black"/>
                </a:solidFill>
                <a:latin typeface="Calibri"/>
              </a:rPr>
              <a:t>; </a:t>
            </a:r>
            <a:r>
              <a:rPr lang="pt-BR" sz="900">
                <a:solidFill>
                  <a:prstClr val="black"/>
                </a:solidFill>
                <a:latin typeface="Calibri"/>
                <a:hlinkClick r:id="rId18"/>
              </a:rPr>
              <a:t>Usinas Hidrelétricas Reversíveis (UHR): Desafios para inserção em mercados de energia (epe.gov.br)</a:t>
            </a:r>
            <a:endParaRPr lang="pt-BR" sz="900" b="1">
              <a:solidFill>
                <a:prstClr val="black"/>
              </a:solidFill>
              <a:latin typeface="Calibri"/>
            </a:endParaRPr>
          </a:p>
          <a:p>
            <a:pPr defTabSz="342900"/>
            <a:r>
              <a:rPr lang="en-US" sz="900" b="1">
                <a:solidFill>
                  <a:prstClr val="black"/>
                </a:solidFill>
                <a:latin typeface="Calibri"/>
              </a:rPr>
              <a:t>National Hydrogen Program: </a:t>
            </a:r>
            <a:r>
              <a:rPr lang="en-US" sz="900" b="1">
                <a:solidFill>
                  <a:prstClr val="black">
                    <a:lumMod val="75000"/>
                    <a:lumOff val="25000"/>
                  </a:prstClr>
                </a:solidFill>
                <a:latin typeface="Aptos" panose="020B0004020202020204" pitchFamily="34" charset="0"/>
                <a:cs typeface="Arial" panose="020B0604020202020204" pitchFamily="34" charset="0"/>
                <a:hlinkClick r:id="rId19"/>
              </a:rPr>
              <a:t>PNH2</a:t>
            </a:r>
            <a:endParaRPr lang="en-US" sz="900" b="1">
              <a:solidFill>
                <a:prstClr val="black"/>
              </a:solidFill>
              <a:latin typeface="Calibri"/>
            </a:endParaRPr>
          </a:p>
          <a:p>
            <a:pPr defTabSz="342900"/>
            <a:r>
              <a:rPr lang="en-US" sz="900" b="1">
                <a:solidFill>
                  <a:prstClr val="black"/>
                </a:solidFill>
                <a:latin typeface="Calibri"/>
              </a:rPr>
              <a:t>Baseline to support the Brazilian Hydrogen Strategy: </a:t>
            </a:r>
            <a:r>
              <a:rPr lang="pt-BR" sz="900" err="1">
                <a:solidFill>
                  <a:prstClr val="black"/>
                </a:solidFill>
                <a:latin typeface="Calibri"/>
                <a:hlinkClick r:id="rId20"/>
              </a:rPr>
              <a:t>NT_Hidrogênio_EN_revMAE</a:t>
            </a:r>
            <a:r>
              <a:rPr lang="pt-BR" sz="900">
                <a:solidFill>
                  <a:prstClr val="black"/>
                </a:solidFill>
                <a:latin typeface="Calibri"/>
                <a:hlinkClick r:id="rId20"/>
              </a:rPr>
              <a:t> (1).pdf (epe.gov.br)</a:t>
            </a:r>
            <a:endParaRPr lang="en-US" sz="900" b="1">
              <a:solidFill>
                <a:prstClr val="black"/>
              </a:solidFill>
              <a:latin typeface="Calibri"/>
            </a:endParaRPr>
          </a:p>
          <a:p>
            <a:pPr defTabSz="342900"/>
            <a:endParaRPr lang="en-US" sz="600" b="1" u="sng">
              <a:solidFill>
                <a:prstClr val="black"/>
              </a:solidFill>
              <a:latin typeface="Calibri"/>
            </a:endParaRPr>
          </a:p>
          <a:p>
            <a:pPr defTabSz="342900"/>
            <a:endParaRPr lang="en-US" sz="600" b="1" u="sng">
              <a:solidFill>
                <a:prstClr val="black"/>
              </a:solidFill>
              <a:latin typeface="Calibri"/>
            </a:endParaRPr>
          </a:p>
          <a:p>
            <a:pPr defTabSz="342900"/>
            <a:r>
              <a:rPr lang="en-US" sz="900" b="1" u="sng">
                <a:solidFill>
                  <a:prstClr val="black"/>
                </a:solidFill>
                <a:latin typeface="Calibri"/>
              </a:rPr>
              <a:t>Operating</a:t>
            </a:r>
            <a:endParaRPr lang="en-US" sz="900" b="1">
              <a:solidFill>
                <a:prstClr val="black"/>
              </a:solidFill>
              <a:latin typeface="Calibri"/>
            </a:endParaRPr>
          </a:p>
          <a:p>
            <a:pPr defTabSz="342900"/>
            <a:r>
              <a:rPr lang="en-US" sz="900" b="1">
                <a:solidFill>
                  <a:prstClr val="black"/>
                </a:solidFill>
                <a:latin typeface="Calibri"/>
              </a:rPr>
              <a:t>Roadmap for Strengthening the Resilience of the Power Sector in Response to Climate Change: </a:t>
            </a:r>
            <a:r>
              <a:rPr lang="pt-BR" sz="900">
                <a:solidFill>
                  <a:prstClr val="black"/>
                </a:solidFill>
                <a:latin typeface="Calibri"/>
                <a:hlinkClick r:id="rId21"/>
              </a:rPr>
              <a:t>Publicações (epe.gov.br)</a:t>
            </a:r>
            <a:endParaRPr lang="en-US" sz="900" b="1">
              <a:solidFill>
                <a:prstClr val="black"/>
              </a:solidFill>
              <a:latin typeface="Calibri"/>
            </a:endParaRPr>
          </a:p>
          <a:p>
            <a:pPr defTabSz="342900"/>
            <a:endParaRPr lang="en-US" sz="900" b="1" u="sng">
              <a:solidFill>
                <a:prstClr val="black"/>
              </a:solidFill>
              <a:latin typeface="Calibri"/>
            </a:endParaRPr>
          </a:p>
          <a:p>
            <a:pPr defTabSz="342900"/>
            <a:endParaRPr lang="en-US" sz="750">
              <a:solidFill>
                <a:prstClr val="black"/>
              </a:solidFill>
              <a:latin typeface="Calibri"/>
            </a:endParaRPr>
          </a:p>
          <a:p>
            <a:pPr defTabSz="342900"/>
            <a:endParaRPr lang="en-US" sz="750">
              <a:solidFill>
                <a:prstClr val="black"/>
              </a:solidFill>
              <a:latin typeface="Calibri"/>
            </a:endParaRPr>
          </a:p>
          <a:p>
            <a:pPr defTabSz="342900"/>
            <a:endParaRPr lang="en-US" sz="750">
              <a:solidFill>
                <a:prstClr val="black"/>
              </a:solidFill>
              <a:latin typeface="Calibri"/>
            </a:endParaRPr>
          </a:p>
          <a:p>
            <a:pPr defTabSz="342900"/>
            <a:endParaRPr lang="en-US" sz="1350">
              <a:solidFill>
                <a:prstClr val="black"/>
              </a:solidFill>
              <a:latin typeface="Calibri"/>
            </a:endParaRPr>
          </a:p>
          <a:p>
            <a:pPr defTabSz="342900"/>
            <a:endParaRPr lang="en-US" sz="1350">
              <a:solidFill>
                <a:prstClr val="black"/>
              </a:solidFill>
              <a:latin typeface="Calibri"/>
            </a:endParaRPr>
          </a:p>
          <a:p>
            <a:pPr defTabSz="342900"/>
            <a:endParaRPr lang="en-US" sz="1350">
              <a:solidFill>
                <a:prstClr val="black"/>
              </a:solidFill>
              <a:latin typeface="Calibri"/>
            </a:endParaRPr>
          </a:p>
          <a:p>
            <a:pPr defTabSz="342900"/>
            <a:endParaRPr lang="en-US" sz="1350">
              <a:solidFill>
                <a:prstClr val="black"/>
              </a:solidFill>
              <a:latin typeface="Calibri"/>
            </a:endParaRPr>
          </a:p>
        </p:txBody>
      </p:sp>
    </p:spTree>
    <p:extLst>
      <p:ext uri="{BB962C8B-B14F-4D97-AF65-F5344CB8AC3E}">
        <p14:creationId xmlns:p14="http://schemas.microsoft.com/office/powerpoint/2010/main" val="30317784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160867" y="1136545"/>
            <a:ext cx="6672160" cy="1057508"/>
          </a:xfrm>
        </p:spPr>
        <p:txBody>
          <a:bodyPr lIns="68580" tIns="34290" rIns="68580" bIns="34290" anchor="b"/>
          <a:lstStyle/>
          <a:p>
            <a:r>
              <a:rPr lang="en-US" sz="2700">
                <a:latin typeface="Avenir LT Std 65 Medium"/>
              </a:rPr>
              <a:t>Brazil's Action Plan for Rapid </a:t>
            </a:r>
            <a:br>
              <a:rPr lang="en-US" sz="2700"/>
            </a:br>
            <a:r>
              <a:rPr lang="en-US" sz="2700">
                <a:latin typeface="Avenir LT Std 65 Medium"/>
              </a:rPr>
              <a:t>Decarbonization of Power Sectors</a:t>
            </a:r>
          </a:p>
        </p:txBody>
      </p:sp>
    </p:spTree>
    <p:extLst>
      <p:ext uri="{BB962C8B-B14F-4D97-AF65-F5344CB8AC3E}">
        <p14:creationId xmlns:p14="http://schemas.microsoft.com/office/powerpoint/2010/main" val="40558723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75DAF204-74EF-0ACC-DC5A-0F0446A8520A}"/>
              </a:ext>
            </a:extLst>
          </p:cNvPr>
          <p:cNvSpPr>
            <a:spLocks noGrp="1"/>
          </p:cNvSpPr>
          <p:nvPr>
            <p:ph idx="1"/>
          </p:nvPr>
        </p:nvSpPr>
        <p:spPr>
          <a:xfrm>
            <a:off x="272949" y="1125197"/>
            <a:ext cx="8702815" cy="3438116"/>
          </a:xfrm>
        </p:spPr>
        <p:txBody>
          <a:bodyPr vert="horz" lIns="0" tIns="45720" rIns="91440" bIns="0" rtlCol="0" anchor="t">
            <a:noAutofit/>
          </a:bodyPr>
          <a:lstStyle/>
          <a:p>
            <a:r>
              <a:rPr lang="en-US" sz="1200" b="1"/>
              <a:t>Clean Energy Solutions Center (CESC)</a:t>
            </a:r>
          </a:p>
          <a:p>
            <a:pPr lvl="1"/>
            <a:r>
              <a:rPr lang="en-US" sz="1200">
                <a:hlinkClick r:id="rId2"/>
              </a:rPr>
              <a:t>Check out our website</a:t>
            </a:r>
            <a:endParaRPr lang="en-US" sz="1200"/>
          </a:p>
          <a:p>
            <a:pPr lvl="1"/>
            <a:r>
              <a:rPr lang="en-US" sz="1200">
                <a:hlinkClick r:id="rId3"/>
              </a:rPr>
              <a:t>LinkedIn</a:t>
            </a:r>
            <a:endParaRPr lang="en-US" sz="1200"/>
          </a:p>
          <a:p>
            <a:pPr lvl="1"/>
            <a:r>
              <a:rPr lang="en-US" sz="1200">
                <a:hlinkClick r:id="rId4"/>
              </a:rPr>
              <a:t>CESC updates and event invitations</a:t>
            </a:r>
            <a:endParaRPr lang="en-US" sz="1200"/>
          </a:p>
          <a:p>
            <a:pPr marL="342900" lvl="1" indent="0">
              <a:buNone/>
            </a:pPr>
            <a:endParaRPr lang="en-US" sz="1200"/>
          </a:p>
          <a:p>
            <a:r>
              <a:rPr lang="en-US" sz="1200" b="1"/>
              <a:t>21</a:t>
            </a:r>
            <a:r>
              <a:rPr lang="en-US" sz="1200" b="1" baseline="30000"/>
              <a:t>st</a:t>
            </a:r>
            <a:r>
              <a:rPr lang="en-US" sz="1200" b="1"/>
              <a:t> Century Power Partnership (21CPP)</a:t>
            </a:r>
          </a:p>
          <a:p>
            <a:pPr lvl="1"/>
            <a:r>
              <a:rPr lang="en-US" sz="1200">
                <a:hlinkClick r:id="rId5"/>
              </a:rPr>
              <a:t>Check out the 21CPP website</a:t>
            </a:r>
            <a:endParaRPr lang="en-US" sz="1200"/>
          </a:p>
          <a:p>
            <a:pPr lvl="1"/>
            <a:r>
              <a:rPr lang="en-US" sz="1200">
                <a:hlinkClick r:id="rId3"/>
              </a:rPr>
              <a:t>LinkedIn</a:t>
            </a:r>
            <a:endParaRPr lang="en-US" sz="1200"/>
          </a:p>
          <a:p>
            <a:pPr lvl="1"/>
            <a:r>
              <a:rPr lang="en-US" sz="1200">
                <a:hlinkClick r:id="rId6"/>
              </a:rPr>
              <a:t>21CPP Resources</a:t>
            </a:r>
            <a:endParaRPr lang="en-US" sz="1200" b="1"/>
          </a:p>
          <a:p>
            <a:endParaRPr lang="en-US" sz="1200" b="1"/>
          </a:p>
          <a:p>
            <a:r>
              <a:rPr lang="en-US" sz="1200" b="1"/>
              <a:t>Clean Energy Ministerial (CEM)</a:t>
            </a:r>
          </a:p>
          <a:p>
            <a:pPr lvl="1"/>
            <a:r>
              <a:rPr lang="en-US" sz="1200">
                <a:hlinkClick r:id="rId7"/>
              </a:rPr>
              <a:t>Check out our website</a:t>
            </a:r>
            <a:endParaRPr lang="en-US" sz="1200"/>
          </a:p>
          <a:p>
            <a:pPr lvl="1"/>
            <a:r>
              <a:rPr lang="en-US" sz="1200">
                <a:hlinkClick r:id="rId8"/>
              </a:rPr>
              <a:t>LinkedIn</a:t>
            </a:r>
            <a:endParaRPr lang="en-US" sz="1200"/>
          </a:p>
          <a:p>
            <a:pPr lvl="1"/>
            <a:r>
              <a:rPr lang="en-US" sz="1200">
                <a:hlinkClick r:id="rId9"/>
              </a:rPr>
              <a:t>Subscribe to the CEM newsletter</a:t>
            </a:r>
            <a:r>
              <a:rPr lang="en-US" sz="1200">
                <a:solidFill>
                  <a:srgbClr val="0000FF"/>
                </a:solidFill>
                <a:cs typeface="Arial"/>
              </a:rPr>
              <a:t>!</a:t>
            </a:r>
          </a:p>
          <a:p>
            <a:pPr marL="342900" lvl="1" indent="0">
              <a:buNone/>
            </a:pPr>
            <a:endParaRPr lang="en-US" sz="1400" b="1"/>
          </a:p>
          <a:p>
            <a:pPr marL="342900" lvl="1" indent="0">
              <a:buNone/>
            </a:pPr>
            <a:endParaRPr lang="en-US" sz="1400">
              <a:solidFill>
                <a:srgbClr val="0000FF"/>
              </a:solidFill>
              <a:cs typeface="Arial"/>
            </a:endParaRPr>
          </a:p>
        </p:txBody>
      </p:sp>
      <p:pic>
        <p:nvPicPr>
          <p:cNvPr id="5" name="Graphic 4" descr="Newspaper outline">
            <a:extLst>
              <a:ext uri="{FF2B5EF4-FFF2-40B4-BE49-F238E27FC236}">
                <a16:creationId xmlns:a16="http://schemas.microsoft.com/office/drawing/2014/main" id="{F9326690-B051-A0F4-E6B6-166C8DF7C16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159335" y="1894817"/>
            <a:ext cx="1898875" cy="1898875"/>
          </a:xfrm>
          <a:prstGeom prst="rect">
            <a:avLst/>
          </a:prstGeom>
        </p:spPr>
      </p:pic>
      <p:sp>
        <p:nvSpPr>
          <p:cNvPr id="6" name="Title 1">
            <a:extLst>
              <a:ext uri="{FF2B5EF4-FFF2-40B4-BE49-F238E27FC236}">
                <a16:creationId xmlns:a16="http://schemas.microsoft.com/office/drawing/2014/main" id="{34F23990-0374-AB41-6290-918F24C62334}"/>
              </a:ext>
            </a:extLst>
          </p:cNvPr>
          <p:cNvSpPr>
            <a:spLocks noGrp="1"/>
          </p:cNvSpPr>
          <p:nvPr>
            <p:ph type="title"/>
          </p:nvPr>
        </p:nvSpPr>
        <p:spPr>
          <a:xfrm>
            <a:off x="269310" y="154781"/>
            <a:ext cx="8874690" cy="444104"/>
          </a:xfrm>
        </p:spPr>
        <p:txBody>
          <a:bodyPr/>
          <a:lstStyle/>
          <a:p>
            <a:r>
              <a:rPr lang="en-US"/>
              <a:t>Connect With Us Online</a:t>
            </a:r>
          </a:p>
        </p:txBody>
      </p:sp>
      <p:pic>
        <p:nvPicPr>
          <p:cNvPr id="2" name="Picture 1">
            <a:extLst>
              <a:ext uri="{FF2B5EF4-FFF2-40B4-BE49-F238E27FC236}">
                <a16:creationId xmlns:a16="http://schemas.microsoft.com/office/drawing/2014/main" id="{16DC0D67-C5D9-A8F1-E3B3-7ADCD8439D8E}"/>
              </a:ext>
            </a:extLst>
          </p:cNvPr>
          <p:cNvPicPr>
            <a:picLocks noChangeAspect="1"/>
          </p:cNvPicPr>
          <p:nvPr/>
        </p:nvPicPr>
        <p:blipFill>
          <a:blip r:embed="rId12"/>
          <a:stretch>
            <a:fillRect/>
          </a:stretch>
        </p:blipFill>
        <p:spPr>
          <a:xfrm>
            <a:off x="4615661" y="991820"/>
            <a:ext cx="2986224" cy="995408"/>
          </a:xfrm>
          <a:prstGeom prst="rect">
            <a:avLst/>
          </a:prstGeom>
        </p:spPr>
      </p:pic>
      <p:pic>
        <p:nvPicPr>
          <p:cNvPr id="3" name="Picture 2" descr="A black background with blue and green text&#10;&#10;Description automatically generated with low confidence">
            <a:extLst>
              <a:ext uri="{FF2B5EF4-FFF2-40B4-BE49-F238E27FC236}">
                <a16:creationId xmlns:a16="http://schemas.microsoft.com/office/drawing/2014/main" id="{411FD977-E6E7-8E20-1593-102CBB9847F7}"/>
              </a:ext>
            </a:extLst>
          </p:cNvPr>
          <p:cNvPicPr>
            <a:picLocks noChangeAspect="1"/>
          </p:cNvPicPr>
          <p:nvPr/>
        </p:nvPicPr>
        <p:blipFill>
          <a:blip r:embed="rId13"/>
          <a:stretch>
            <a:fillRect/>
          </a:stretch>
        </p:blipFill>
        <p:spPr>
          <a:xfrm>
            <a:off x="4448680" y="3653976"/>
            <a:ext cx="3320186" cy="995408"/>
          </a:xfrm>
          <a:prstGeom prst="rect">
            <a:avLst/>
          </a:prstGeom>
        </p:spPr>
      </p:pic>
      <p:sp>
        <p:nvSpPr>
          <p:cNvPr id="7" name="Rectangle 6">
            <a:extLst>
              <a:ext uri="{FF2B5EF4-FFF2-40B4-BE49-F238E27FC236}">
                <a16:creationId xmlns:a16="http://schemas.microsoft.com/office/drawing/2014/main" id="{E7DEFA2A-5D59-CEFC-7400-E824A29ABE4B}"/>
              </a:ext>
            </a:extLst>
          </p:cNvPr>
          <p:cNvSpPr/>
          <p:nvPr/>
        </p:nvSpPr>
        <p:spPr>
          <a:xfrm>
            <a:off x="4597722" y="102210"/>
            <a:ext cx="4528339" cy="62645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58921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046ED-F4B9-90AE-DB17-73DCDAFBAC7B}"/>
              </a:ext>
            </a:extLst>
          </p:cNvPr>
          <p:cNvSpPr>
            <a:spLocks noGrp="1"/>
          </p:cNvSpPr>
          <p:nvPr>
            <p:ph type="ctrTitle"/>
          </p:nvPr>
        </p:nvSpPr>
        <p:spPr>
          <a:xfrm>
            <a:off x="3213203" y="2968926"/>
            <a:ext cx="5668526" cy="1086437"/>
          </a:xfrm>
        </p:spPr>
        <p:txBody>
          <a:bodyPr/>
          <a:lstStyle/>
          <a:p>
            <a:r>
              <a:rPr lang="en-US"/>
              <a:t>Thank You!</a:t>
            </a:r>
          </a:p>
        </p:txBody>
      </p:sp>
      <p:sp>
        <p:nvSpPr>
          <p:cNvPr id="6" name="TextBox 5">
            <a:extLst>
              <a:ext uri="{FF2B5EF4-FFF2-40B4-BE49-F238E27FC236}">
                <a16:creationId xmlns:a16="http://schemas.microsoft.com/office/drawing/2014/main" id="{5D52A5E5-1C6E-24F7-5DF8-A9C213E49895}"/>
              </a:ext>
            </a:extLst>
          </p:cNvPr>
          <p:cNvSpPr txBox="1"/>
          <p:nvPr/>
        </p:nvSpPr>
        <p:spPr>
          <a:xfrm>
            <a:off x="82942" y="4778396"/>
            <a:ext cx="9069149"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a:ea typeface="+mn-ea"/>
                <a:cs typeface="+mn-cs"/>
              </a:rPr>
              <a:t>DO NOT CITE OR REFERENCE. </a:t>
            </a:r>
            <a:r>
              <a:rPr kumimoji="0" lang="en-US" sz="900" b="0" i="0" u="none" strike="noStrike" kern="1200" cap="none" spc="0" normalizeH="0" baseline="0" noProof="0">
                <a:ln>
                  <a:noFill/>
                </a:ln>
                <a:solidFill>
                  <a:prstClr val="white"/>
                </a:solidFill>
                <a:effectLst/>
                <a:uLnTx/>
                <a:uFillTx/>
                <a:latin typeface="Arial"/>
                <a:ea typeface="+mn-ea"/>
                <a:cs typeface="+mn-cs"/>
              </a:rPr>
              <a:t>This work is not for distribution or commercial purposes. The methodology, formula, and analysis used and presented in this document and the views herein do not necessarily represent the views of or are endorsed by the U.S. Department of Energy or the U.S. Government, or any agency thereof.</a:t>
            </a:r>
          </a:p>
        </p:txBody>
      </p:sp>
    </p:spTree>
    <p:extLst>
      <p:ext uri="{BB962C8B-B14F-4D97-AF65-F5344CB8AC3E}">
        <p14:creationId xmlns:p14="http://schemas.microsoft.com/office/powerpoint/2010/main" val="6944903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68CC6ED-D89A-064F-BC51-785F01E839B5}"/>
              </a:ext>
            </a:extLst>
          </p:cNvPr>
          <p:cNvSpPr>
            <a:spLocks noGrp="1"/>
          </p:cNvSpPr>
          <p:nvPr>
            <p:ph type="ctrTitle"/>
          </p:nvPr>
        </p:nvSpPr>
        <p:spPr>
          <a:xfrm>
            <a:off x="3213203" y="2721444"/>
            <a:ext cx="5668526" cy="1086437"/>
          </a:xfrm>
        </p:spPr>
        <p:txBody>
          <a:bodyPr/>
          <a:lstStyle/>
          <a:p>
            <a:r>
              <a:rPr lang="en-US"/>
              <a:t>Overview of the Clean Energy Solutions Center (CESC)</a:t>
            </a:r>
          </a:p>
        </p:txBody>
      </p:sp>
      <p:sp>
        <p:nvSpPr>
          <p:cNvPr id="10" name="Subtitle 9">
            <a:extLst>
              <a:ext uri="{FF2B5EF4-FFF2-40B4-BE49-F238E27FC236}">
                <a16:creationId xmlns:a16="http://schemas.microsoft.com/office/drawing/2014/main" id="{139A22EB-1DD5-504D-87E9-C8185A4CAD61}"/>
              </a:ext>
            </a:extLst>
          </p:cNvPr>
          <p:cNvSpPr>
            <a:spLocks noGrp="1"/>
          </p:cNvSpPr>
          <p:nvPr>
            <p:ph type="subTitle" idx="1"/>
          </p:nvPr>
        </p:nvSpPr>
        <p:spPr>
          <a:xfrm>
            <a:off x="3221091" y="3731681"/>
            <a:ext cx="5660638" cy="1167973"/>
          </a:xfrm>
        </p:spPr>
        <p:txBody>
          <a:bodyPr vert="horz" lIns="0" tIns="0" rIns="0" bIns="0" rtlCol="0" anchor="t">
            <a:noAutofit/>
          </a:bodyPr>
          <a:lstStyle/>
          <a:p>
            <a:r>
              <a:rPr lang="en-US">
                <a:cs typeface="Arial"/>
              </a:rPr>
              <a:t>Aaron Ng, CEM Desk Officer</a:t>
            </a:r>
          </a:p>
          <a:p>
            <a:r>
              <a:rPr lang="en-US">
                <a:cs typeface="Arial"/>
              </a:rPr>
              <a:t>U.S. Department of Energy</a:t>
            </a:r>
          </a:p>
          <a:p>
            <a:endParaRPr lang="en-US"/>
          </a:p>
          <a:p>
            <a:endParaRPr lang="en-US"/>
          </a:p>
        </p:txBody>
      </p:sp>
    </p:spTree>
    <p:extLst>
      <p:ext uri="{BB962C8B-B14F-4D97-AF65-F5344CB8AC3E}">
        <p14:creationId xmlns:p14="http://schemas.microsoft.com/office/powerpoint/2010/main" val="30311073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642256" y="152503"/>
            <a:ext cx="2485248" cy="6172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 name="Group 11"/>
          <p:cNvGrpSpPr/>
          <p:nvPr/>
        </p:nvGrpSpPr>
        <p:grpSpPr>
          <a:xfrm>
            <a:off x="253141" y="1811539"/>
            <a:ext cx="2631182" cy="3553940"/>
            <a:chOff x="375427" y="1521876"/>
            <a:chExt cx="3508243" cy="4738587"/>
          </a:xfrm>
        </p:grpSpPr>
        <p:sp>
          <p:nvSpPr>
            <p:cNvPr id="98" name="Freeform 97"/>
            <p:cNvSpPr/>
            <p:nvPr/>
          </p:nvSpPr>
          <p:spPr>
            <a:xfrm>
              <a:off x="415933" y="1521876"/>
              <a:ext cx="3467737" cy="4738587"/>
            </a:xfrm>
            <a:custGeom>
              <a:avLst/>
              <a:gdLst>
                <a:gd name="connsiteX0" fmla="*/ 0 w 2053828"/>
                <a:gd name="connsiteY0" fmla="*/ 205383 h 4800601"/>
                <a:gd name="connsiteX1" fmla="*/ 205383 w 2053828"/>
                <a:gd name="connsiteY1" fmla="*/ 0 h 4800601"/>
                <a:gd name="connsiteX2" fmla="*/ 1848445 w 2053828"/>
                <a:gd name="connsiteY2" fmla="*/ 0 h 4800601"/>
                <a:gd name="connsiteX3" fmla="*/ 2053828 w 2053828"/>
                <a:gd name="connsiteY3" fmla="*/ 205383 h 4800601"/>
                <a:gd name="connsiteX4" fmla="*/ 2053828 w 2053828"/>
                <a:gd name="connsiteY4" fmla="*/ 4595218 h 4800601"/>
                <a:gd name="connsiteX5" fmla="*/ 1848445 w 2053828"/>
                <a:gd name="connsiteY5" fmla="*/ 4800601 h 4800601"/>
                <a:gd name="connsiteX6" fmla="*/ 205383 w 2053828"/>
                <a:gd name="connsiteY6" fmla="*/ 4800601 h 4800601"/>
                <a:gd name="connsiteX7" fmla="*/ 0 w 2053828"/>
                <a:gd name="connsiteY7" fmla="*/ 4595218 h 4800601"/>
                <a:gd name="connsiteX8" fmla="*/ 0 w 2053828"/>
                <a:gd name="connsiteY8" fmla="*/ 205383 h 480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3828" h="4800601">
                  <a:moveTo>
                    <a:pt x="0" y="205383"/>
                  </a:moveTo>
                  <a:cubicBezTo>
                    <a:pt x="0" y="91953"/>
                    <a:pt x="91953" y="0"/>
                    <a:pt x="205383" y="0"/>
                  </a:cubicBezTo>
                  <a:lnTo>
                    <a:pt x="1848445" y="0"/>
                  </a:lnTo>
                  <a:cubicBezTo>
                    <a:pt x="1961875" y="0"/>
                    <a:pt x="2053828" y="91953"/>
                    <a:pt x="2053828" y="205383"/>
                  </a:cubicBezTo>
                  <a:lnTo>
                    <a:pt x="2053828" y="4595218"/>
                  </a:lnTo>
                  <a:cubicBezTo>
                    <a:pt x="2053828" y="4708648"/>
                    <a:pt x="1961875" y="4800601"/>
                    <a:pt x="1848445" y="4800601"/>
                  </a:cubicBezTo>
                  <a:lnTo>
                    <a:pt x="205383" y="4800601"/>
                  </a:lnTo>
                  <a:cubicBezTo>
                    <a:pt x="91953" y="4800601"/>
                    <a:pt x="0" y="4708648"/>
                    <a:pt x="0" y="4595218"/>
                  </a:cubicBezTo>
                  <a:lnTo>
                    <a:pt x="0" y="205383"/>
                  </a:lnTo>
                  <a:close/>
                </a:path>
              </a:pathLst>
            </a:custGeom>
            <a:noFill/>
            <a:ln w="12700">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1509522" rIns="0" bIns="789433" numCol="1" spcCol="1270" anchor="ctr" anchorCtr="0">
              <a:noAutofit/>
            </a:bodyPr>
            <a:lstStyle/>
            <a:p>
              <a:pPr marL="0" marR="0" lvl="0" indent="0" algn="ctr" defTabSz="433377" rtl="0" eaLnBrk="1" fontAlgn="auto" latinLnBrk="0" hangingPunct="1">
                <a:lnSpc>
                  <a:spcPct val="90000"/>
                </a:lnSpc>
                <a:spcBef>
                  <a:spcPct val="0"/>
                </a:spcBef>
                <a:spcAft>
                  <a:spcPct val="35000"/>
                </a:spcAft>
                <a:buClrTx/>
                <a:buSzTx/>
                <a:buFontTx/>
                <a:buNone/>
                <a:tabLst/>
                <a:defRPr/>
              </a:pPr>
              <a:endParaRPr kumimoji="0" lang="en-GB" sz="975" b="1" i="0" u="none" strike="noStrike" kern="1200" cap="none" spc="0" normalizeH="0" baseline="0" noProof="0">
                <a:ln>
                  <a:noFill/>
                </a:ln>
                <a:solidFill>
                  <a:srgbClr val="9BBB59"/>
                </a:solidFill>
                <a:effectLst/>
                <a:uLnTx/>
                <a:uFillTx/>
                <a:latin typeface="Calibri Light" panose="020F0302020204030204" pitchFamily="34" charset="0"/>
                <a:ea typeface="+mn-ea"/>
                <a:cs typeface="Calibri Light" panose="020F0302020204030204" pitchFamily="34" charset="0"/>
              </a:endParaRPr>
            </a:p>
            <a:p>
              <a:pPr marL="0" marR="0" lvl="0" indent="0" algn="ctr" defTabSz="433377" rtl="0" eaLnBrk="1" fontAlgn="auto" latinLnBrk="0" hangingPunct="1">
                <a:lnSpc>
                  <a:spcPct val="90000"/>
                </a:lnSpc>
                <a:spcBef>
                  <a:spcPct val="0"/>
                </a:spcBef>
                <a:spcAft>
                  <a:spcPct val="35000"/>
                </a:spcAft>
                <a:buClrTx/>
                <a:buSzTx/>
                <a:buFontTx/>
                <a:buNone/>
                <a:tabLst/>
                <a:defRPr/>
              </a:pPr>
              <a:endParaRPr kumimoji="0" lang="en-GB" sz="975" b="1" i="0" u="none" strike="noStrike" kern="1200" cap="none" spc="0" normalizeH="0" baseline="0" noProof="0">
                <a:ln>
                  <a:noFill/>
                </a:ln>
                <a:solidFill>
                  <a:srgbClr val="9BBB59"/>
                </a:solidFill>
                <a:effectLst/>
                <a:uLnTx/>
                <a:uFillTx/>
                <a:latin typeface="Calibri Light" panose="020F0302020204030204" pitchFamily="34" charset="0"/>
                <a:ea typeface="+mn-ea"/>
                <a:cs typeface="Calibri Light" panose="020F0302020204030204" pitchFamily="34" charset="0"/>
              </a:endParaRPr>
            </a:p>
            <a:p>
              <a:pPr marL="0" marR="0" lvl="0" indent="0" algn="ctr" defTabSz="433377" rtl="0" eaLnBrk="1" fontAlgn="auto" latinLnBrk="0" hangingPunct="1">
                <a:lnSpc>
                  <a:spcPct val="90000"/>
                </a:lnSpc>
                <a:spcBef>
                  <a:spcPct val="0"/>
                </a:spcBef>
                <a:spcAft>
                  <a:spcPct val="35000"/>
                </a:spcAft>
                <a:buClrTx/>
                <a:buSzTx/>
                <a:buFontTx/>
                <a:buNone/>
                <a:tabLst/>
                <a:defRPr/>
              </a:pPr>
              <a:endParaRPr kumimoji="0" lang="en-US" sz="975" b="0" i="0" u="none" strike="noStrike" kern="1200" cap="none" spc="0" normalizeH="0" baseline="0" noProof="0">
                <a:ln>
                  <a:noFill/>
                </a:ln>
                <a:solidFill>
                  <a:prstClr val="white"/>
                </a:solidFill>
                <a:effectLst/>
                <a:uLnTx/>
                <a:uFillTx/>
                <a:latin typeface="Calibri"/>
                <a:ea typeface="+mn-ea"/>
                <a:cs typeface="+mn-cs"/>
              </a:endParaRPr>
            </a:p>
          </p:txBody>
        </p:sp>
        <p:sp>
          <p:nvSpPr>
            <p:cNvPr id="100" name="Title 28">
              <a:extLst>
                <a:ext uri="{FF2B5EF4-FFF2-40B4-BE49-F238E27FC236}">
                  <a16:creationId xmlns:a16="http://schemas.microsoft.com/office/drawing/2014/main" id="{637C4074-563C-504C-A1D7-666EA745FE6E}"/>
                </a:ext>
              </a:extLst>
            </p:cNvPr>
            <p:cNvSpPr txBox="1">
              <a:spLocks/>
            </p:cNvSpPr>
            <p:nvPr/>
          </p:nvSpPr>
          <p:spPr>
            <a:xfrm>
              <a:off x="1145404" y="1870116"/>
              <a:ext cx="2123986" cy="411356"/>
            </a:xfrm>
            <a:prstGeom prst="rect">
              <a:avLst/>
            </a:prstGeom>
          </p:spPr>
          <p:txBody>
            <a:bodyPr>
              <a:noAutofit/>
            </a:bodyPr>
            <a:lstStyle>
              <a:lvl1pPr algn="l" rtl="0" eaLnBrk="0" fontAlgn="base" hangingPunct="0">
                <a:spcBef>
                  <a:spcPct val="0"/>
                </a:spcBef>
                <a:spcAft>
                  <a:spcPct val="0"/>
                </a:spcAft>
                <a:defRPr sz="3200" b="1" kern="1200">
                  <a:solidFill>
                    <a:srgbClr val="97C02F"/>
                  </a:solidFill>
                  <a:latin typeface="+mn-lt"/>
                  <a:ea typeface="+mj-ea"/>
                  <a:cs typeface="Microsoft Sans Serif" panose="020B0604020202020204" pitchFamily="34"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89" algn="ctr" rtl="0" fontAlgn="base">
                <a:spcBef>
                  <a:spcPct val="0"/>
                </a:spcBef>
                <a:spcAft>
                  <a:spcPct val="0"/>
                </a:spcAft>
                <a:defRPr sz="4400">
                  <a:solidFill>
                    <a:schemeClr val="tx1"/>
                  </a:solidFill>
                  <a:latin typeface="Calibri" pitchFamily="34" charset="0"/>
                </a:defRPr>
              </a:lvl6pPr>
              <a:lvl7pPr marL="914377" algn="ctr" rtl="0" fontAlgn="base">
                <a:spcBef>
                  <a:spcPct val="0"/>
                </a:spcBef>
                <a:spcAft>
                  <a:spcPct val="0"/>
                </a:spcAft>
                <a:defRPr sz="4400">
                  <a:solidFill>
                    <a:schemeClr val="tx1"/>
                  </a:solidFill>
                  <a:latin typeface="Calibri" pitchFamily="34" charset="0"/>
                </a:defRPr>
              </a:lvl7pPr>
              <a:lvl8pPr marL="1371566" algn="ctr" rtl="0" fontAlgn="base">
                <a:spcBef>
                  <a:spcPct val="0"/>
                </a:spcBef>
                <a:spcAft>
                  <a:spcPct val="0"/>
                </a:spcAft>
                <a:defRPr sz="4400">
                  <a:solidFill>
                    <a:schemeClr val="tx1"/>
                  </a:solidFill>
                  <a:latin typeface="Calibri" pitchFamily="34" charset="0"/>
                </a:defRPr>
              </a:lvl8pPr>
              <a:lvl9pPr marL="1828754" algn="ctr" rtl="0" fontAlgn="base">
                <a:spcBef>
                  <a:spcPct val="0"/>
                </a:spcBef>
                <a:spcAft>
                  <a:spcPct val="0"/>
                </a:spcAft>
                <a:defRPr sz="4400">
                  <a:solidFill>
                    <a:schemeClr val="tx1"/>
                  </a:solidFill>
                  <a:latin typeface="Calibri" pitchFamily="34" charset="0"/>
                </a:defRPr>
              </a:lvl9pPr>
            </a:lstStyle>
            <a:p>
              <a:pPr marL="0" marR="0" lvl="0" indent="0" algn="ctr" defTabSz="685783" rtl="0" eaLnBrk="0" fontAlgn="base" latinLnBrk="0" hangingPunct="0">
                <a:lnSpc>
                  <a:spcPct val="100000"/>
                </a:lnSpc>
                <a:spcBef>
                  <a:spcPct val="0"/>
                </a:spcBef>
                <a:spcAft>
                  <a:spcPct val="0"/>
                </a:spcAft>
                <a:buClrTx/>
                <a:buSzTx/>
                <a:buFontTx/>
                <a:buNone/>
                <a:tabLst/>
                <a:defRPr/>
              </a:pPr>
              <a:r>
                <a:rPr kumimoji="0" lang="en-GB" sz="1800" b="1" i="0" u="none" strike="noStrike" kern="1200" cap="none" spc="0" normalizeH="0" baseline="0" noProof="0">
                  <a:ln>
                    <a:noFill/>
                  </a:ln>
                  <a:solidFill>
                    <a:srgbClr val="97C02F"/>
                  </a:solidFill>
                  <a:effectLst/>
                  <a:uLnTx/>
                  <a:uFillTx/>
                  <a:latin typeface="Calibri Light" panose="020F0302020204030204" pitchFamily="34" charset="0"/>
                  <a:ea typeface="+mj-ea"/>
                  <a:cs typeface="Calibri Light" panose="020F0302020204030204" pitchFamily="34" charset="0"/>
                </a:rPr>
                <a:t>ACTORS</a:t>
              </a:r>
              <a:endParaRPr kumimoji="0" lang="en-US" sz="1800" b="1" i="0" u="none" strike="noStrike" kern="1200" cap="none" spc="0" normalizeH="0" baseline="0" noProof="0">
                <a:ln>
                  <a:noFill/>
                </a:ln>
                <a:solidFill>
                  <a:srgbClr val="97C02F"/>
                </a:solidFill>
                <a:effectLst/>
                <a:uLnTx/>
                <a:uFillTx/>
                <a:latin typeface="Calibri Light" panose="020F0302020204030204" pitchFamily="34" charset="0"/>
                <a:ea typeface="+mj-ea"/>
                <a:cs typeface="Calibri Light" panose="020F0302020204030204" pitchFamily="34" charset="0"/>
              </a:endParaRPr>
            </a:p>
          </p:txBody>
        </p:sp>
        <p:sp>
          <p:nvSpPr>
            <p:cNvPr id="143" name="Rectangle 142"/>
            <p:cNvSpPr/>
            <p:nvPr/>
          </p:nvSpPr>
          <p:spPr>
            <a:xfrm>
              <a:off x="375427" y="4447348"/>
              <a:ext cx="3384000" cy="10923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alibri"/>
                <a:ea typeface="+mn-ea"/>
                <a:cs typeface="+mn-cs"/>
              </a:endParaRPr>
            </a:p>
          </p:txBody>
        </p:sp>
        <p:sp>
          <p:nvSpPr>
            <p:cNvPr id="176" name="Rectangle 175"/>
            <p:cNvSpPr/>
            <p:nvPr/>
          </p:nvSpPr>
          <p:spPr>
            <a:xfrm>
              <a:off x="420954" y="4603978"/>
              <a:ext cx="3384000" cy="8754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alibri"/>
                <a:ea typeface="+mn-ea"/>
                <a:cs typeface="+mn-cs"/>
              </a:endParaRPr>
            </a:p>
          </p:txBody>
        </p:sp>
      </p:grpSp>
      <p:sp>
        <p:nvSpPr>
          <p:cNvPr id="218" name="Freeform 217"/>
          <p:cNvSpPr/>
          <p:nvPr/>
        </p:nvSpPr>
        <p:spPr>
          <a:xfrm>
            <a:off x="211210" y="2350747"/>
            <a:ext cx="2810655" cy="2707040"/>
          </a:xfrm>
          <a:custGeom>
            <a:avLst/>
            <a:gdLst>
              <a:gd name="connsiteX0" fmla="*/ 0 w 2053828"/>
              <a:gd name="connsiteY0" fmla="*/ 205383 h 4800601"/>
              <a:gd name="connsiteX1" fmla="*/ 205383 w 2053828"/>
              <a:gd name="connsiteY1" fmla="*/ 0 h 4800601"/>
              <a:gd name="connsiteX2" fmla="*/ 1848445 w 2053828"/>
              <a:gd name="connsiteY2" fmla="*/ 0 h 4800601"/>
              <a:gd name="connsiteX3" fmla="*/ 2053828 w 2053828"/>
              <a:gd name="connsiteY3" fmla="*/ 205383 h 4800601"/>
              <a:gd name="connsiteX4" fmla="*/ 2053828 w 2053828"/>
              <a:gd name="connsiteY4" fmla="*/ 4595218 h 4800601"/>
              <a:gd name="connsiteX5" fmla="*/ 1848445 w 2053828"/>
              <a:gd name="connsiteY5" fmla="*/ 4800601 h 4800601"/>
              <a:gd name="connsiteX6" fmla="*/ 205383 w 2053828"/>
              <a:gd name="connsiteY6" fmla="*/ 4800601 h 4800601"/>
              <a:gd name="connsiteX7" fmla="*/ 0 w 2053828"/>
              <a:gd name="connsiteY7" fmla="*/ 4595218 h 4800601"/>
              <a:gd name="connsiteX8" fmla="*/ 0 w 2053828"/>
              <a:gd name="connsiteY8" fmla="*/ 205383 h 480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3828" h="4800601">
                <a:moveTo>
                  <a:pt x="0" y="205383"/>
                </a:moveTo>
                <a:cubicBezTo>
                  <a:pt x="0" y="91953"/>
                  <a:pt x="91953" y="0"/>
                  <a:pt x="205383" y="0"/>
                </a:cubicBezTo>
                <a:lnTo>
                  <a:pt x="1848445" y="0"/>
                </a:lnTo>
                <a:cubicBezTo>
                  <a:pt x="1961875" y="0"/>
                  <a:pt x="2053828" y="91953"/>
                  <a:pt x="2053828" y="205383"/>
                </a:cubicBezTo>
                <a:lnTo>
                  <a:pt x="2053828" y="4595218"/>
                </a:lnTo>
                <a:cubicBezTo>
                  <a:pt x="2053828" y="4708648"/>
                  <a:pt x="1961875" y="4800601"/>
                  <a:pt x="1848445" y="4800601"/>
                </a:cubicBezTo>
                <a:lnTo>
                  <a:pt x="205383" y="4800601"/>
                </a:lnTo>
                <a:cubicBezTo>
                  <a:pt x="91953" y="4800601"/>
                  <a:pt x="0" y="4708648"/>
                  <a:pt x="0" y="4595218"/>
                </a:cubicBezTo>
                <a:lnTo>
                  <a:pt x="0" y="205383"/>
                </a:lnTo>
                <a:close/>
              </a:path>
            </a:pathLst>
          </a:custGeom>
          <a:noFill/>
          <a:ln w="12700">
            <a:solidFill>
              <a:srgbClr val="97C02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1509522" rIns="0" bIns="789433" numCol="1" spcCol="1270" anchor="ctr" anchorCtr="0">
            <a:noAutofit/>
          </a:bodyPr>
          <a:lstStyle/>
          <a:p>
            <a:pPr marL="0" marR="0" lvl="0" indent="0" algn="ctr" defTabSz="433377" rtl="0" eaLnBrk="1" fontAlgn="auto" latinLnBrk="0" hangingPunct="1">
              <a:lnSpc>
                <a:spcPct val="90000"/>
              </a:lnSpc>
              <a:spcBef>
                <a:spcPct val="0"/>
              </a:spcBef>
              <a:spcAft>
                <a:spcPct val="35000"/>
              </a:spcAft>
              <a:buClrTx/>
              <a:buSzTx/>
              <a:buFontTx/>
              <a:buNone/>
              <a:tabLst/>
              <a:defRPr/>
            </a:pPr>
            <a:endParaRPr kumimoji="0" lang="en-GB" sz="975" b="1" i="0" u="none" strike="noStrike" kern="1200" cap="none" spc="0" normalizeH="0" baseline="0" noProof="0">
              <a:ln>
                <a:noFill/>
              </a:ln>
              <a:solidFill>
                <a:srgbClr val="9BBB59"/>
              </a:solidFill>
              <a:effectLst/>
              <a:uLnTx/>
              <a:uFillTx/>
              <a:latin typeface="Calibri Light" panose="020F0302020204030204" pitchFamily="34" charset="0"/>
              <a:ea typeface="+mn-ea"/>
              <a:cs typeface="Calibri Light" panose="020F0302020204030204" pitchFamily="34" charset="0"/>
            </a:endParaRPr>
          </a:p>
          <a:p>
            <a:pPr marL="0" marR="0" lvl="0" indent="0" algn="ctr" defTabSz="433377" rtl="0" eaLnBrk="1" fontAlgn="auto" latinLnBrk="0" hangingPunct="1">
              <a:lnSpc>
                <a:spcPct val="90000"/>
              </a:lnSpc>
              <a:spcBef>
                <a:spcPct val="0"/>
              </a:spcBef>
              <a:spcAft>
                <a:spcPct val="35000"/>
              </a:spcAft>
              <a:buClrTx/>
              <a:buSzTx/>
              <a:buFontTx/>
              <a:buNone/>
              <a:tabLst/>
              <a:defRPr/>
            </a:pPr>
            <a:endParaRPr kumimoji="0" lang="en-GB" sz="975" b="1" i="0" u="none" strike="noStrike" kern="1200" cap="none" spc="0" normalizeH="0" baseline="0" noProof="0">
              <a:ln>
                <a:noFill/>
              </a:ln>
              <a:solidFill>
                <a:srgbClr val="9BBB59"/>
              </a:solidFill>
              <a:effectLst/>
              <a:uLnTx/>
              <a:uFillTx/>
              <a:latin typeface="Calibri Light" panose="020F0302020204030204" pitchFamily="34" charset="0"/>
              <a:ea typeface="+mn-ea"/>
              <a:cs typeface="Calibri Light" panose="020F0302020204030204" pitchFamily="34" charset="0"/>
            </a:endParaRPr>
          </a:p>
          <a:p>
            <a:pPr marL="0" marR="0" lvl="0" indent="0" algn="ctr" defTabSz="433377" rtl="0" eaLnBrk="1" fontAlgn="auto" latinLnBrk="0" hangingPunct="1">
              <a:lnSpc>
                <a:spcPct val="90000"/>
              </a:lnSpc>
              <a:spcBef>
                <a:spcPct val="0"/>
              </a:spcBef>
              <a:spcAft>
                <a:spcPct val="35000"/>
              </a:spcAft>
              <a:buClrTx/>
              <a:buSzTx/>
              <a:buFontTx/>
              <a:buNone/>
              <a:tabLst/>
              <a:defRPr/>
            </a:pPr>
            <a:endParaRPr kumimoji="0" lang="en-US" sz="975" b="0" i="0" u="none" strike="noStrike" kern="1200" cap="none" spc="0" normalizeH="0" baseline="0" noProof="0">
              <a:ln>
                <a:noFill/>
              </a:ln>
              <a:solidFill>
                <a:prstClr val="white"/>
              </a:solidFill>
              <a:effectLst/>
              <a:uLnTx/>
              <a:uFillTx/>
              <a:latin typeface="Calibri"/>
              <a:ea typeface="+mn-ea"/>
              <a:cs typeface="+mn-cs"/>
            </a:endParaRPr>
          </a:p>
        </p:txBody>
      </p:sp>
      <p:grpSp>
        <p:nvGrpSpPr>
          <p:cNvPr id="15" name="Group 14"/>
          <p:cNvGrpSpPr/>
          <p:nvPr/>
        </p:nvGrpSpPr>
        <p:grpSpPr>
          <a:xfrm>
            <a:off x="3174536" y="2019319"/>
            <a:ext cx="2810655" cy="3038468"/>
            <a:chOff x="4232715" y="2431924"/>
            <a:chExt cx="3747540" cy="3847587"/>
          </a:xfrm>
        </p:grpSpPr>
        <p:sp>
          <p:nvSpPr>
            <p:cNvPr id="41" name="Freeform 40"/>
            <p:cNvSpPr/>
            <p:nvPr/>
          </p:nvSpPr>
          <p:spPr>
            <a:xfrm>
              <a:off x="4232715" y="2873829"/>
              <a:ext cx="3747540" cy="3405682"/>
            </a:xfrm>
            <a:custGeom>
              <a:avLst/>
              <a:gdLst>
                <a:gd name="connsiteX0" fmla="*/ 0 w 2053828"/>
                <a:gd name="connsiteY0" fmla="*/ 205383 h 4800601"/>
                <a:gd name="connsiteX1" fmla="*/ 205383 w 2053828"/>
                <a:gd name="connsiteY1" fmla="*/ 0 h 4800601"/>
                <a:gd name="connsiteX2" fmla="*/ 1848445 w 2053828"/>
                <a:gd name="connsiteY2" fmla="*/ 0 h 4800601"/>
                <a:gd name="connsiteX3" fmla="*/ 2053828 w 2053828"/>
                <a:gd name="connsiteY3" fmla="*/ 205383 h 4800601"/>
                <a:gd name="connsiteX4" fmla="*/ 2053828 w 2053828"/>
                <a:gd name="connsiteY4" fmla="*/ 4595218 h 4800601"/>
                <a:gd name="connsiteX5" fmla="*/ 1848445 w 2053828"/>
                <a:gd name="connsiteY5" fmla="*/ 4800601 h 4800601"/>
                <a:gd name="connsiteX6" fmla="*/ 205383 w 2053828"/>
                <a:gd name="connsiteY6" fmla="*/ 4800601 h 4800601"/>
                <a:gd name="connsiteX7" fmla="*/ 0 w 2053828"/>
                <a:gd name="connsiteY7" fmla="*/ 4595218 h 4800601"/>
                <a:gd name="connsiteX8" fmla="*/ 0 w 2053828"/>
                <a:gd name="connsiteY8" fmla="*/ 205383 h 480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3828" h="4800601">
                  <a:moveTo>
                    <a:pt x="0" y="205383"/>
                  </a:moveTo>
                  <a:cubicBezTo>
                    <a:pt x="0" y="91953"/>
                    <a:pt x="91953" y="0"/>
                    <a:pt x="205383" y="0"/>
                  </a:cubicBezTo>
                  <a:lnTo>
                    <a:pt x="1848445" y="0"/>
                  </a:lnTo>
                  <a:cubicBezTo>
                    <a:pt x="1961875" y="0"/>
                    <a:pt x="2053828" y="91953"/>
                    <a:pt x="2053828" y="205383"/>
                  </a:cubicBezTo>
                  <a:lnTo>
                    <a:pt x="2053828" y="4595218"/>
                  </a:lnTo>
                  <a:cubicBezTo>
                    <a:pt x="2053828" y="4708648"/>
                    <a:pt x="1961875" y="4800601"/>
                    <a:pt x="1848445" y="4800601"/>
                  </a:cubicBezTo>
                  <a:lnTo>
                    <a:pt x="205383" y="4800601"/>
                  </a:lnTo>
                  <a:cubicBezTo>
                    <a:pt x="91953" y="4800601"/>
                    <a:pt x="0" y="4708648"/>
                    <a:pt x="0" y="4595218"/>
                  </a:cubicBezTo>
                  <a:lnTo>
                    <a:pt x="0" y="205383"/>
                  </a:lnTo>
                  <a:close/>
                </a:path>
              </a:pathLst>
            </a:custGeom>
            <a:noFill/>
            <a:ln w="12700">
              <a:solidFill>
                <a:srgbClr val="97C02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1509522" rIns="0" bIns="789433" numCol="1" spcCol="1270" anchor="ctr" anchorCtr="0">
              <a:noAutofit/>
            </a:bodyPr>
            <a:lstStyle/>
            <a:p>
              <a:pPr marL="0" marR="0" lvl="0" indent="0" algn="ctr" defTabSz="433377" rtl="0" eaLnBrk="1" fontAlgn="auto" latinLnBrk="0" hangingPunct="1">
                <a:lnSpc>
                  <a:spcPct val="90000"/>
                </a:lnSpc>
                <a:spcBef>
                  <a:spcPct val="0"/>
                </a:spcBef>
                <a:spcAft>
                  <a:spcPct val="35000"/>
                </a:spcAft>
                <a:buClrTx/>
                <a:buSzTx/>
                <a:buFontTx/>
                <a:buNone/>
                <a:tabLst/>
                <a:defRPr/>
              </a:pPr>
              <a:endParaRPr kumimoji="0" lang="en-GB" sz="975" b="1" i="0" u="none" strike="noStrike" kern="1200" cap="none" spc="0" normalizeH="0" baseline="0" noProof="0">
                <a:ln>
                  <a:noFill/>
                </a:ln>
                <a:solidFill>
                  <a:srgbClr val="9BBB59"/>
                </a:solidFill>
                <a:effectLst/>
                <a:uLnTx/>
                <a:uFillTx/>
                <a:latin typeface="Calibri Light" panose="020F0302020204030204" pitchFamily="34" charset="0"/>
                <a:ea typeface="+mn-ea"/>
                <a:cs typeface="Calibri Light" panose="020F0302020204030204" pitchFamily="34" charset="0"/>
              </a:endParaRPr>
            </a:p>
            <a:p>
              <a:pPr marL="0" marR="0" lvl="0" indent="0" algn="ctr" defTabSz="433377" rtl="0" eaLnBrk="1" fontAlgn="auto" latinLnBrk="0" hangingPunct="1">
                <a:lnSpc>
                  <a:spcPct val="90000"/>
                </a:lnSpc>
                <a:spcBef>
                  <a:spcPct val="0"/>
                </a:spcBef>
                <a:spcAft>
                  <a:spcPct val="35000"/>
                </a:spcAft>
                <a:buClrTx/>
                <a:buSzTx/>
                <a:buFontTx/>
                <a:buNone/>
                <a:tabLst/>
                <a:defRPr/>
              </a:pPr>
              <a:endParaRPr kumimoji="0" lang="en-GB" sz="975" b="1" i="0" u="none" strike="noStrike" kern="1200" cap="none" spc="0" normalizeH="0" baseline="0" noProof="0">
                <a:ln>
                  <a:noFill/>
                </a:ln>
                <a:solidFill>
                  <a:srgbClr val="9BBB59"/>
                </a:solidFill>
                <a:effectLst/>
                <a:uLnTx/>
                <a:uFillTx/>
                <a:latin typeface="Calibri Light" panose="020F0302020204030204" pitchFamily="34" charset="0"/>
                <a:ea typeface="+mn-ea"/>
                <a:cs typeface="Calibri Light" panose="020F0302020204030204" pitchFamily="34" charset="0"/>
              </a:endParaRPr>
            </a:p>
            <a:p>
              <a:pPr marL="0" marR="0" lvl="0" indent="0" algn="ctr" defTabSz="433377" rtl="0" eaLnBrk="1" fontAlgn="auto" latinLnBrk="0" hangingPunct="1">
                <a:lnSpc>
                  <a:spcPct val="90000"/>
                </a:lnSpc>
                <a:spcBef>
                  <a:spcPct val="0"/>
                </a:spcBef>
                <a:spcAft>
                  <a:spcPct val="35000"/>
                </a:spcAft>
                <a:buClrTx/>
                <a:buSzTx/>
                <a:buFontTx/>
                <a:buNone/>
                <a:tabLst/>
                <a:defRPr/>
              </a:pPr>
              <a:endParaRPr kumimoji="0" lang="en-US" sz="975" b="0" i="0" u="none" strike="noStrike" kern="1200" cap="none" spc="0" normalizeH="0" baseline="0" noProof="0">
                <a:ln>
                  <a:noFill/>
                </a:ln>
                <a:solidFill>
                  <a:prstClr val="white"/>
                </a:solidFill>
                <a:effectLst/>
                <a:uLnTx/>
                <a:uFillTx/>
                <a:latin typeface="Calibri"/>
                <a:ea typeface="+mn-ea"/>
                <a:cs typeface="+mn-cs"/>
              </a:endParaRPr>
            </a:p>
          </p:txBody>
        </p:sp>
        <p:sp>
          <p:nvSpPr>
            <p:cNvPr id="45" name="Title 28">
              <a:extLst>
                <a:ext uri="{FF2B5EF4-FFF2-40B4-BE49-F238E27FC236}">
                  <a16:creationId xmlns:a16="http://schemas.microsoft.com/office/drawing/2014/main" id="{637C4074-563C-504C-A1D7-666EA745FE6E}"/>
                </a:ext>
              </a:extLst>
            </p:cNvPr>
            <p:cNvSpPr txBox="1">
              <a:spLocks/>
            </p:cNvSpPr>
            <p:nvPr/>
          </p:nvSpPr>
          <p:spPr>
            <a:xfrm>
              <a:off x="5020354" y="2431924"/>
              <a:ext cx="2123986" cy="411356"/>
            </a:xfrm>
            <a:prstGeom prst="rect">
              <a:avLst/>
            </a:prstGeom>
          </p:spPr>
          <p:txBody>
            <a:bodyPr>
              <a:noAutofit/>
            </a:bodyPr>
            <a:lstStyle>
              <a:lvl1pPr algn="l" rtl="0" eaLnBrk="0" fontAlgn="base" hangingPunct="0">
                <a:spcBef>
                  <a:spcPct val="0"/>
                </a:spcBef>
                <a:spcAft>
                  <a:spcPct val="0"/>
                </a:spcAft>
                <a:defRPr sz="3200" b="1" kern="1200">
                  <a:solidFill>
                    <a:srgbClr val="97C02F"/>
                  </a:solidFill>
                  <a:latin typeface="+mn-lt"/>
                  <a:ea typeface="+mj-ea"/>
                  <a:cs typeface="Microsoft Sans Serif" panose="020B0604020202020204" pitchFamily="34"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89" algn="ctr" rtl="0" fontAlgn="base">
                <a:spcBef>
                  <a:spcPct val="0"/>
                </a:spcBef>
                <a:spcAft>
                  <a:spcPct val="0"/>
                </a:spcAft>
                <a:defRPr sz="4400">
                  <a:solidFill>
                    <a:schemeClr val="tx1"/>
                  </a:solidFill>
                  <a:latin typeface="Calibri" pitchFamily="34" charset="0"/>
                </a:defRPr>
              </a:lvl6pPr>
              <a:lvl7pPr marL="914377" algn="ctr" rtl="0" fontAlgn="base">
                <a:spcBef>
                  <a:spcPct val="0"/>
                </a:spcBef>
                <a:spcAft>
                  <a:spcPct val="0"/>
                </a:spcAft>
                <a:defRPr sz="4400">
                  <a:solidFill>
                    <a:schemeClr val="tx1"/>
                  </a:solidFill>
                  <a:latin typeface="Calibri" pitchFamily="34" charset="0"/>
                </a:defRPr>
              </a:lvl7pPr>
              <a:lvl8pPr marL="1371566" algn="ctr" rtl="0" fontAlgn="base">
                <a:spcBef>
                  <a:spcPct val="0"/>
                </a:spcBef>
                <a:spcAft>
                  <a:spcPct val="0"/>
                </a:spcAft>
                <a:defRPr sz="4400">
                  <a:solidFill>
                    <a:schemeClr val="tx1"/>
                  </a:solidFill>
                  <a:latin typeface="Calibri" pitchFamily="34" charset="0"/>
                </a:defRPr>
              </a:lvl8pPr>
              <a:lvl9pPr marL="1828754" algn="ctr" rtl="0" fontAlgn="base">
                <a:spcBef>
                  <a:spcPct val="0"/>
                </a:spcBef>
                <a:spcAft>
                  <a:spcPct val="0"/>
                </a:spcAft>
                <a:defRPr sz="4400">
                  <a:solidFill>
                    <a:schemeClr val="tx1"/>
                  </a:solidFill>
                  <a:latin typeface="Calibri" pitchFamily="34" charset="0"/>
                </a:defRPr>
              </a:lvl9pPr>
            </a:lstStyle>
            <a:p>
              <a:pPr marL="0" marR="0" lvl="0" indent="0" algn="ctr" defTabSz="685783" rtl="0" eaLnBrk="0" fontAlgn="base" latinLnBrk="0" hangingPunct="0">
                <a:lnSpc>
                  <a:spcPct val="100000"/>
                </a:lnSpc>
                <a:spcBef>
                  <a:spcPct val="0"/>
                </a:spcBef>
                <a:spcAft>
                  <a:spcPct val="0"/>
                </a:spcAft>
                <a:buClrTx/>
                <a:buSzTx/>
                <a:buFontTx/>
                <a:buNone/>
                <a:tabLst/>
                <a:defRPr/>
              </a:pPr>
              <a:r>
                <a:rPr kumimoji="0" lang="en-GB" sz="1800" b="1" i="0" u="none" strike="noStrike" kern="1200" cap="none" spc="0" normalizeH="0" baseline="0" noProof="0">
                  <a:ln>
                    <a:noFill/>
                  </a:ln>
                  <a:solidFill>
                    <a:srgbClr val="97C02F"/>
                  </a:solidFill>
                  <a:effectLst/>
                  <a:uLnTx/>
                  <a:uFillTx/>
                  <a:latin typeface="Calibri Light" panose="020F0302020204030204" pitchFamily="34" charset="0"/>
                  <a:ea typeface="+mj-ea"/>
                  <a:cs typeface="Calibri Light" panose="020F0302020204030204" pitchFamily="34" charset="0"/>
                </a:rPr>
                <a:t>ACTIONS</a:t>
              </a:r>
              <a:endParaRPr kumimoji="0" lang="en-US" sz="1800" b="1" i="0" u="none" strike="noStrike" kern="1200" cap="none" spc="0" normalizeH="0" baseline="0" noProof="0">
                <a:ln>
                  <a:noFill/>
                </a:ln>
                <a:solidFill>
                  <a:srgbClr val="97C02F"/>
                </a:solidFill>
                <a:effectLst/>
                <a:uLnTx/>
                <a:uFillTx/>
                <a:latin typeface="Calibri Light" panose="020F0302020204030204" pitchFamily="34" charset="0"/>
                <a:ea typeface="+mj-ea"/>
                <a:cs typeface="Calibri Light" panose="020F0302020204030204" pitchFamily="34" charset="0"/>
              </a:endParaRPr>
            </a:p>
          </p:txBody>
        </p:sp>
      </p:grpSp>
      <p:grpSp>
        <p:nvGrpSpPr>
          <p:cNvPr id="14" name="Group 13"/>
          <p:cNvGrpSpPr/>
          <p:nvPr/>
        </p:nvGrpSpPr>
        <p:grpSpPr>
          <a:xfrm>
            <a:off x="6130585" y="2027383"/>
            <a:ext cx="2905007" cy="3030404"/>
            <a:chOff x="8135541" y="2442677"/>
            <a:chExt cx="3747540" cy="3817804"/>
          </a:xfrm>
        </p:grpSpPr>
        <p:sp>
          <p:nvSpPr>
            <p:cNvPr id="46" name="Title 28">
              <a:extLst>
                <a:ext uri="{FF2B5EF4-FFF2-40B4-BE49-F238E27FC236}">
                  <a16:creationId xmlns:a16="http://schemas.microsoft.com/office/drawing/2014/main" id="{637C4074-563C-504C-A1D7-666EA745FE6E}"/>
                </a:ext>
              </a:extLst>
            </p:cNvPr>
            <p:cNvSpPr txBox="1">
              <a:spLocks/>
            </p:cNvSpPr>
            <p:nvPr/>
          </p:nvSpPr>
          <p:spPr>
            <a:xfrm>
              <a:off x="8462863" y="2442677"/>
              <a:ext cx="3161280" cy="410361"/>
            </a:xfrm>
            <a:prstGeom prst="rect">
              <a:avLst/>
            </a:prstGeom>
          </p:spPr>
          <p:txBody>
            <a:bodyPr>
              <a:noAutofit/>
            </a:bodyPr>
            <a:lstStyle>
              <a:lvl1pPr algn="l" rtl="0" eaLnBrk="0" fontAlgn="base" hangingPunct="0">
                <a:spcBef>
                  <a:spcPct val="0"/>
                </a:spcBef>
                <a:spcAft>
                  <a:spcPct val="0"/>
                </a:spcAft>
                <a:defRPr sz="3200" b="1" kern="1200">
                  <a:solidFill>
                    <a:srgbClr val="97C02F"/>
                  </a:solidFill>
                  <a:latin typeface="+mn-lt"/>
                  <a:ea typeface="+mj-ea"/>
                  <a:cs typeface="Microsoft Sans Serif" panose="020B0604020202020204" pitchFamily="34"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89" algn="ctr" rtl="0" fontAlgn="base">
                <a:spcBef>
                  <a:spcPct val="0"/>
                </a:spcBef>
                <a:spcAft>
                  <a:spcPct val="0"/>
                </a:spcAft>
                <a:defRPr sz="4400">
                  <a:solidFill>
                    <a:schemeClr val="tx1"/>
                  </a:solidFill>
                  <a:latin typeface="Calibri" pitchFamily="34" charset="0"/>
                </a:defRPr>
              </a:lvl6pPr>
              <a:lvl7pPr marL="914377" algn="ctr" rtl="0" fontAlgn="base">
                <a:spcBef>
                  <a:spcPct val="0"/>
                </a:spcBef>
                <a:spcAft>
                  <a:spcPct val="0"/>
                </a:spcAft>
                <a:defRPr sz="4400">
                  <a:solidFill>
                    <a:schemeClr val="tx1"/>
                  </a:solidFill>
                  <a:latin typeface="Calibri" pitchFamily="34" charset="0"/>
                </a:defRPr>
              </a:lvl7pPr>
              <a:lvl8pPr marL="1371566" algn="ctr" rtl="0" fontAlgn="base">
                <a:spcBef>
                  <a:spcPct val="0"/>
                </a:spcBef>
                <a:spcAft>
                  <a:spcPct val="0"/>
                </a:spcAft>
                <a:defRPr sz="4400">
                  <a:solidFill>
                    <a:schemeClr val="tx1"/>
                  </a:solidFill>
                  <a:latin typeface="Calibri" pitchFamily="34" charset="0"/>
                </a:defRPr>
              </a:lvl8pPr>
              <a:lvl9pPr marL="1828754" algn="ctr" rtl="0" fontAlgn="base">
                <a:spcBef>
                  <a:spcPct val="0"/>
                </a:spcBef>
                <a:spcAft>
                  <a:spcPct val="0"/>
                </a:spcAft>
                <a:defRPr sz="4400">
                  <a:solidFill>
                    <a:schemeClr val="tx1"/>
                  </a:solidFill>
                  <a:latin typeface="Calibri" pitchFamily="34" charset="0"/>
                </a:defRPr>
              </a:lvl9pPr>
            </a:lstStyle>
            <a:p>
              <a:pPr marL="0" marR="0" lvl="0" indent="0" algn="ctr" defTabSz="685783"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97C02F"/>
                </a:solidFill>
                <a:effectLst/>
                <a:uLnTx/>
                <a:uFillTx/>
                <a:latin typeface="Calibri Light" panose="020F0302020204030204" pitchFamily="34" charset="0"/>
                <a:ea typeface="+mj-ea"/>
                <a:cs typeface="Calibri Light" panose="020F0302020204030204" pitchFamily="34" charset="0"/>
              </a:endParaRPr>
            </a:p>
          </p:txBody>
        </p:sp>
        <p:sp>
          <p:nvSpPr>
            <p:cNvPr id="146" name="Freeform 145"/>
            <p:cNvSpPr/>
            <p:nvPr/>
          </p:nvSpPr>
          <p:spPr>
            <a:xfrm>
              <a:off x="8135541" y="2873828"/>
              <a:ext cx="3747540" cy="3386653"/>
            </a:xfrm>
            <a:custGeom>
              <a:avLst/>
              <a:gdLst>
                <a:gd name="connsiteX0" fmla="*/ 0 w 2053828"/>
                <a:gd name="connsiteY0" fmla="*/ 205383 h 4800601"/>
                <a:gd name="connsiteX1" fmla="*/ 205383 w 2053828"/>
                <a:gd name="connsiteY1" fmla="*/ 0 h 4800601"/>
                <a:gd name="connsiteX2" fmla="*/ 1848445 w 2053828"/>
                <a:gd name="connsiteY2" fmla="*/ 0 h 4800601"/>
                <a:gd name="connsiteX3" fmla="*/ 2053828 w 2053828"/>
                <a:gd name="connsiteY3" fmla="*/ 205383 h 4800601"/>
                <a:gd name="connsiteX4" fmla="*/ 2053828 w 2053828"/>
                <a:gd name="connsiteY4" fmla="*/ 4595218 h 4800601"/>
                <a:gd name="connsiteX5" fmla="*/ 1848445 w 2053828"/>
                <a:gd name="connsiteY5" fmla="*/ 4800601 h 4800601"/>
                <a:gd name="connsiteX6" fmla="*/ 205383 w 2053828"/>
                <a:gd name="connsiteY6" fmla="*/ 4800601 h 4800601"/>
                <a:gd name="connsiteX7" fmla="*/ 0 w 2053828"/>
                <a:gd name="connsiteY7" fmla="*/ 4595218 h 4800601"/>
                <a:gd name="connsiteX8" fmla="*/ 0 w 2053828"/>
                <a:gd name="connsiteY8" fmla="*/ 205383 h 480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3828" h="4800601">
                  <a:moveTo>
                    <a:pt x="0" y="205383"/>
                  </a:moveTo>
                  <a:cubicBezTo>
                    <a:pt x="0" y="91953"/>
                    <a:pt x="91953" y="0"/>
                    <a:pt x="205383" y="0"/>
                  </a:cubicBezTo>
                  <a:lnTo>
                    <a:pt x="1848445" y="0"/>
                  </a:lnTo>
                  <a:cubicBezTo>
                    <a:pt x="1961875" y="0"/>
                    <a:pt x="2053828" y="91953"/>
                    <a:pt x="2053828" y="205383"/>
                  </a:cubicBezTo>
                  <a:lnTo>
                    <a:pt x="2053828" y="4595218"/>
                  </a:lnTo>
                  <a:cubicBezTo>
                    <a:pt x="2053828" y="4708648"/>
                    <a:pt x="1961875" y="4800601"/>
                    <a:pt x="1848445" y="4800601"/>
                  </a:cubicBezTo>
                  <a:lnTo>
                    <a:pt x="205383" y="4800601"/>
                  </a:lnTo>
                  <a:cubicBezTo>
                    <a:pt x="91953" y="4800601"/>
                    <a:pt x="0" y="4708648"/>
                    <a:pt x="0" y="4595218"/>
                  </a:cubicBezTo>
                  <a:lnTo>
                    <a:pt x="0" y="205383"/>
                  </a:lnTo>
                  <a:close/>
                </a:path>
              </a:pathLst>
            </a:custGeom>
            <a:noFill/>
            <a:ln w="12700">
              <a:solidFill>
                <a:srgbClr val="97C02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1509522" rIns="0" bIns="789433" numCol="1" spcCol="1270" anchor="ctr" anchorCtr="0">
              <a:noAutofit/>
            </a:bodyPr>
            <a:lstStyle/>
            <a:p>
              <a:pPr marL="0" marR="0" lvl="0" indent="0" algn="ctr" defTabSz="433377" rtl="0" eaLnBrk="1" fontAlgn="auto" latinLnBrk="0" hangingPunct="1">
                <a:lnSpc>
                  <a:spcPct val="90000"/>
                </a:lnSpc>
                <a:spcBef>
                  <a:spcPct val="0"/>
                </a:spcBef>
                <a:spcAft>
                  <a:spcPct val="35000"/>
                </a:spcAft>
                <a:buClrTx/>
                <a:buSzTx/>
                <a:buFontTx/>
                <a:buNone/>
                <a:tabLst/>
                <a:defRPr/>
              </a:pPr>
              <a:endParaRPr kumimoji="0" lang="en-GB" sz="975" b="1" i="0" u="none" strike="noStrike" kern="1200" cap="none" spc="0" normalizeH="0" baseline="0" noProof="0">
                <a:ln>
                  <a:noFill/>
                </a:ln>
                <a:solidFill>
                  <a:srgbClr val="9BBB59"/>
                </a:solidFill>
                <a:effectLst/>
                <a:uLnTx/>
                <a:uFillTx/>
                <a:latin typeface="Calibri Light" panose="020F0302020204030204" pitchFamily="34" charset="0"/>
                <a:ea typeface="+mn-ea"/>
                <a:cs typeface="Calibri Light" panose="020F0302020204030204" pitchFamily="34" charset="0"/>
              </a:endParaRPr>
            </a:p>
            <a:p>
              <a:pPr marL="0" marR="0" lvl="0" indent="0" algn="ctr" defTabSz="433377" rtl="0" eaLnBrk="1" fontAlgn="auto" latinLnBrk="0" hangingPunct="1">
                <a:lnSpc>
                  <a:spcPct val="90000"/>
                </a:lnSpc>
                <a:spcBef>
                  <a:spcPct val="0"/>
                </a:spcBef>
                <a:spcAft>
                  <a:spcPct val="35000"/>
                </a:spcAft>
                <a:buClrTx/>
                <a:buSzTx/>
                <a:buFontTx/>
                <a:buNone/>
                <a:tabLst/>
                <a:defRPr/>
              </a:pPr>
              <a:endParaRPr kumimoji="0" lang="en-GB" sz="975" b="1" i="0" u="none" strike="noStrike" kern="1200" cap="none" spc="0" normalizeH="0" baseline="0" noProof="0">
                <a:ln>
                  <a:noFill/>
                </a:ln>
                <a:solidFill>
                  <a:srgbClr val="9BBB59"/>
                </a:solidFill>
                <a:effectLst/>
                <a:uLnTx/>
                <a:uFillTx/>
                <a:latin typeface="Calibri Light" panose="020F0302020204030204" pitchFamily="34" charset="0"/>
                <a:ea typeface="+mn-ea"/>
                <a:cs typeface="Calibri Light" panose="020F0302020204030204" pitchFamily="34" charset="0"/>
              </a:endParaRPr>
            </a:p>
            <a:p>
              <a:pPr marL="0" marR="0" lvl="0" indent="0" algn="ctr" defTabSz="433377" rtl="0" eaLnBrk="1" fontAlgn="auto" latinLnBrk="0" hangingPunct="1">
                <a:lnSpc>
                  <a:spcPct val="90000"/>
                </a:lnSpc>
                <a:spcBef>
                  <a:spcPct val="0"/>
                </a:spcBef>
                <a:spcAft>
                  <a:spcPct val="35000"/>
                </a:spcAft>
                <a:buClrTx/>
                <a:buSzTx/>
                <a:buFontTx/>
                <a:buNone/>
                <a:tabLst/>
                <a:defRPr/>
              </a:pPr>
              <a:endParaRPr kumimoji="0" lang="en-US" sz="975" b="0" i="0" u="none" strike="noStrike" kern="1200" cap="none" spc="0" normalizeH="0" baseline="0" noProof="0">
                <a:ln>
                  <a:noFill/>
                </a:ln>
                <a:solidFill>
                  <a:prstClr val="white"/>
                </a:solidFill>
                <a:effectLst/>
                <a:uLnTx/>
                <a:uFillTx/>
                <a:latin typeface="Calibri"/>
                <a:ea typeface="+mn-ea"/>
                <a:cs typeface="+mn-cs"/>
              </a:endParaRPr>
            </a:p>
          </p:txBody>
        </p:sp>
      </p:grpSp>
      <p:sp>
        <p:nvSpPr>
          <p:cNvPr id="2" name="TextBox 1"/>
          <p:cNvSpPr txBox="1"/>
          <p:nvPr/>
        </p:nvSpPr>
        <p:spPr>
          <a:xfrm>
            <a:off x="234347" y="2380679"/>
            <a:ext cx="639919" cy="300082"/>
          </a:xfrm>
          <a:prstGeom prst="rect">
            <a:avLst/>
          </a:prstGeom>
          <a:noFill/>
        </p:spPr>
        <p:txBody>
          <a:bodyPr wrap="non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a:ln>
                  <a:noFill/>
                </a:ln>
                <a:solidFill>
                  <a:prstClr val="black"/>
                </a:solidFill>
                <a:effectLst/>
                <a:uLnTx/>
                <a:uFillTx/>
                <a:latin typeface="Calibri" panose="020F0502020204030204"/>
                <a:ea typeface="+mn-ea"/>
                <a:cs typeface="+mn-cs"/>
              </a:rPr>
              <a:t>Leads:</a:t>
            </a:r>
          </a:p>
        </p:txBody>
      </p:sp>
      <p:sp>
        <p:nvSpPr>
          <p:cNvPr id="77" name="TextBox 76"/>
          <p:cNvSpPr txBox="1"/>
          <p:nvPr/>
        </p:nvSpPr>
        <p:spPr>
          <a:xfrm>
            <a:off x="179437" y="3703424"/>
            <a:ext cx="833177" cy="300082"/>
          </a:xfrm>
          <a:prstGeom prst="rect">
            <a:avLst/>
          </a:prstGeom>
          <a:noFill/>
        </p:spPr>
        <p:txBody>
          <a:bodyPr wrap="non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a:ln>
                  <a:noFill/>
                </a:ln>
                <a:solidFill>
                  <a:prstClr val="black"/>
                </a:solidFill>
                <a:effectLst/>
                <a:uLnTx/>
                <a:uFillTx/>
                <a:latin typeface="Calibri" panose="020F0502020204030204"/>
                <a:ea typeface="+mn-ea"/>
                <a:cs typeface="+mn-cs"/>
              </a:rPr>
              <a:t>Partners:</a:t>
            </a:r>
          </a:p>
        </p:txBody>
      </p:sp>
      <p:sp>
        <p:nvSpPr>
          <p:cNvPr id="88" name="Freeform 87"/>
          <p:cNvSpPr/>
          <p:nvPr/>
        </p:nvSpPr>
        <p:spPr>
          <a:xfrm>
            <a:off x="218488" y="1090478"/>
            <a:ext cx="2810655" cy="963909"/>
          </a:xfrm>
          <a:custGeom>
            <a:avLst/>
            <a:gdLst>
              <a:gd name="connsiteX0" fmla="*/ 0 w 2053828"/>
              <a:gd name="connsiteY0" fmla="*/ 205383 h 4800601"/>
              <a:gd name="connsiteX1" fmla="*/ 205383 w 2053828"/>
              <a:gd name="connsiteY1" fmla="*/ 0 h 4800601"/>
              <a:gd name="connsiteX2" fmla="*/ 1848445 w 2053828"/>
              <a:gd name="connsiteY2" fmla="*/ 0 h 4800601"/>
              <a:gd name="connsiteX3" fmla="*/ 2053828 w 2053828"/>
              <a:gd name="connsiteY3" fmla="*/ 205383 h 4800601"/>
              <a:gd name="connsiteX4" fmla="*/ 2053828 w 2053828"/>
              <a:gd name="connsiteY4" fmla="*/ 4595218 h 4800601"/>
              <a:gd name="connsiteX5" fmla="*/ 1848445 w 2053828"/>
              <a:gd name="connsiteY5" fmla="*/ 4800601 h 4800601"/>
              <a:gd name="connsiteX6" fmla="*/ 205383 w 2053828"/>
              <a:gd name="connsiteY6" fmla="*/ 4800601 h 4800601"/>
              <a:gd name="connsiteX7" fmla="*/ 0 w 2053828"/>
              <a:gd name="connsiteY7" fmla="*/ 4595218 h 4800601"/>
              <a:gd name="connsiteX8" fmla="*/ 0 w 2053828"/>
              <a:gd name="connsiteY8" fmla="*/ 205383 h 480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3828" h="4800601">
                <a:moveTo>
                  <a:pt x="0" y="205383"/>
                </a:moveTo>
                <a:cubicBezTo>
                  <a:pt x="0" y="91953"/>
                  <a:pt x="91953" y="0"/>
                  <a:pt x="205383" y="0"/>
                </a:cubicBezTo>
                <a:lnTo>
                  <a:pt x="1848445" y="0"/>
                </a:lnTo>
                <a:cubicBezTo>
                  <a:pt x="1961875" y="0"/>
                  <a:pt x="2053828" y="91953"/>
                  <a:pt x="2053828" y="205383"/>
                </a:cubicBezTo>
                <a:lnTo>
                  <a:pt x="2053828" y="4595218"/>
                </a:lnTo>
                <a:cubicBezTo>
                  <a:pt x="2053828" y="4708648"/>
                  <a:pt x="1961875" y="4800601"/>
                  <a:pt x="1848445" y="4800601"/>
                </a:cubicBezTo>
                <a:lnTo>
                  <a:pt x="205383" y="4800601"/>
                </a:lnTo>
                <a:cubicBezTo>
                  <a:pt x="91953" y="4800601"/>
                  <a:pt x="0" y="4708648"/>
                  <a:pt x="0" y="4595218"/>
                </a:cubicBezTo>
                <a:lnTo>
                  <a:pt x="0" y="205383"/>
                </a:lnTo>
                <a:close/>
              </a:path>
            </a:pathLst>
          </a:custGeom>
          <a:noFill/>
          <a:ln w="12700">
            <a:solidFill>
              <a:srgbClr val="97C02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1509522" rIns="0" bIns="789433" numCol="1" spcCol="1270" anchor="ctr" anchorCtr="0">
            <a:noAutofit/>
          </a:bodyPr>
          <a:lstStyle/>
          <a:p>
            <a:pPr marL="0" marR="0" lvl="0" indent="0" algn="ctr" defTabSz="433377" rtl="0" eaLnBrk="1" fontAlgn="auto" latinLnBrk="0" hangingPunct="1">
              <a:lnSpc>
                <a:spcPct val="90000"/>
              </a:lnSpc>
              <a:spcBef>
                <a:spcPct val="0"/>
              </a:spcBef>
              <a:spcAft>
                <a:spcPct val="35000"/>
              </a:spcAft>
              <a:buClrTx/>
              <a:buSzTx/>
              <a:buFontTx/>
              <a:buNone/>
              <a:tabLst/>
              <a:defRPr/>
            </a:pPr>
            <a:endParaRPr kumimoji="0" lang="en-GB" sz="975" b="1" i="0" u="none" strike="noStrike" kern="1200" cap="none" spc="0" normalizeH="0" baseline="0" noProof="0">
              <a:ln>
                <a:noFill/>
              </a:ln>
              <a:solidFill>
                <a:srgbClr val="9BBB59"/>
              </a:solidFill>
              <a:effectLst/>
              <a:uLnTx/>
              <a:uFillTx/>
              <a:latin typeface="Calibri Light" panose="020F0302020204030204" pitchFamily="34" charset="0"/>
              <a:ea typeface="+mn-ea"/>
              <a:cs typeface="Calibri Light" panose="020F0302020204030204" pitchFamily="34" charset="0"/>
            </a:endParaRPr>
          </a:p>
          <a:p>
            <a:pPr marL="0" marR="0" lvl="0" indent="0" algn="ctr" defTabSz="433377" rtl="0" eaLnBrk="1" fontAlgn="auto" latinLnBrk="0" hangingPunct="1">
              <a:lnSpc>
                <a:spcPct val="90000"/>
              </a:lnSpc>
              <a:spcBef>
                <a:spcPct val="0"/>
              </a:spcBef>
              <a:spcAft>
                <a:spcPct val="35000"/>
              </a:spcAft>
              <a:buClrTx/>
              <a:buSzTx/>
              <a:buFontTx/>
              <a:buNone/>
              <a:tabLst/>
              <a:defRPr/>
            </a:pPr>
            <a:endParaRPr kumimoji="0" lang="en-GB" sz="975" b="1" i="0" u="none" strike="noStrike" kern="1200" cap="none" spc="0" normalizeH="0" baseline="0" noProof="0">
              <a:ln>
                <a:noFill/>
              </a:ln>
              <a:solidFill>
                <a:srgbClr val="9BBB59"/>
              </a:solidFill>
              <a:effectLst/>
              <a:uLnTx/>
              <a:uFillTx/>
              <a:latin typeface="Calibri Light" panose="020F0302020204030204" pitchFamily="34" charset="0"/>
              <a:ea typeface="+mn-ea"/>
              <a:cs typeface="Calibri Light" panose="020F0302020204030204" pitchFamily="34" charset="0"/>
            </a:endParaRPr>
          </a:p>
          <a:p>
            <a:pPr marL="0" marR="0" lvl="0" indent="0" algn="ctr" defTabSz="433377" rtl="0" eaLnBrk="1" fontAlgn="auto" latinLnBrk="0" hangingPunct="1">
              <a:lnSpc>
                <a:spcPct val="90000"/>
              </a:lnSpc>
              <a:spcBef>
                <a:spcPct val="0"/>
              </a:spcBef>
              <a:spcAft>
                <a:spcPct val="35000"/>
              </a:spcAft>
              <a:buClrTx/>
              <a:buSzTx/>
              <a:buFontTx/>
              <a:buNone/>
              <a:tabLst/>
              <a:defRPr/>
            </a:pPr>
            <a:endParaRPr kumimoji="0" lang="en-US" sz="975" b="0" i="0" u="none" strike="noStrike" kern="1200" cap="none" spc="0" normalizeH="0" baseline="0" noProof="0">
              <a:ln>
                <a:noFill/>
              </a:ln>
              <a:solidFill>
                <a:prstClr val="white"/>
              </a:solidFill>
              <a:effectLst/>
              <a:uLnTx/>
              <a:uFillTx/>
              <a:latin typeface="Calibri"/>
              <a:ea typeface="+mn-ea"/>
              <a:cs typeface="+mn-cs"/>
            </a:endParaRPr>
          </a:p>
        </p:txBody>
      </p:sp>
      <p:sp>
        <p:nvSpPr>
          <p:cNvPr id="90" name="Freeform 89"/>
          <p:cNvSpPr/>
          <p:nvPr/>
        </p:nvSpPr>
        <p:spPr>
          <a:xfrm>
            <a:off x="3174536" y="1088729"/>
            <a:ext cx="2810655" cy="963909"/>
          </a:xfrm>
          <a:custGeom>
            <a:avLst/>
            <a:gdLst>
              <a:gd name="connsiteX0" fmla="*/ 0 w 2053828"/>
              <a:gd name="connsiteY0" fmla="*/ 205383 h 4800601"/>
              <a:gd name="connsiteX1" fmla="*/ 205383 w 2053828"/>
              <a:gd name="connsiteY1" fmla="*/ 0 h 4800601"/>
              <a:gd name="connsiteX2" fmla="*/ 1848445 w 2053828"/>
              <a:gd name="connsiteY2" fmla="*/ 0 h 4800601"/>
              <a:gd name="connsiteX3" fmla="*/ 2053828 w 2053828"/>
              <a:gd name="connsiteY3" fmla="*/ 205383 h 4800601"/>
              <a:gd name="connsiteX4" fmla="*/ 2053828 w 2053828"/>
              <a:gd name="connsiteY4" fmla="*/ 4595218 h 4800601"/>
              <a:gd name="connsiteX5" fmla="*/ 1848445 w 2053828"/>
              <a:gd name="connsiteY5" fmla="*/ 4800601 h 4800601"/>
              <a:gd name="connsiteX6" fmla="*/ 205383 w 2053828"/>
              <a:gd name="connsiteY6" fmla="*/ 4800601 h 4800601"/>
              <a:gd name="connsiteX7" fmla="*/ 0 w 2053828"/>
              <a:gd name="connsiteY7" fmla="*/ 4595218 h 4800601"/>
              <a:gd name="connsiteX8" fmla="*/ 0 w 2053828"/>
              <a:gd name="connsiteY8" fmla="*/ 205383 h 480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3828" h="4800601">
                <a:moveTo>
                  <a:pt x="0" y="205383"/>
                </a:moveTo>
                <a:cubicBezTo>
                  <a:pt x="0" y="91953"/>
                  <a:pt x="91953" y="0"/>
                  <a:pt x="205383" y="0"/>
                </a:cubicBezTo>
                <a:lnTo>
                  <a:pt x="1848445" y="0"/>
                </a:lnTo>
                <a:cubicBezTo>
                  <a:pt x="1961875" y="0"/>
                  <a:pt x="2053828" y="91953"/>
                  <a:pt x="2053828" y="205383"/>
                </a:cubicBezTo>
                <a:lnTo>
                  <a:pt x="2053828" y="4595218"/>
                </a:lnTo>
                <a:cubicBezTo>
                  <a:pt x="2053828" y="4708648"/>
                  <a:pt x="1961875" y="4800601"/>
                  <a:pt x="1848445" y="4800601"/>
                </a:cubicBezTo>
                <a:lnTo>
                  <a:pt x="205383" y="4800601"/>
                </a:lnTo>
                <a:cubicBezTo>
                  <a:pt x="91953" y="4800601"/>
                  <a:pt x="0" y="4708648"/>
                  <a:pt x="0" y="4595218"/>
                </a:cubicBezTo>
                <a:lnTo>
                  <a:pt x="0" y="205383"/>
                </a:lnTo>
                <a:close/>
              </a:path>
            </a:pathLst>
          </a:custGeom>
          <a:noFill/>
          <a:ln w="12700">
            <a:solidFill>
              <a:srgbClr val="97C02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1509522" rIns="0" bIns="789433" numCol="1" spcCol="1270" anchor="ctr" anchorCtr="0">
            <a:noAutofit/>
          </a:bodyPr>
          <a:lstStyle/>
          <a:p>
            <a:pPr marL="0" marR="0" lvl="0" indent="0" algn="ctr" defTabSz="433377" rtl="0" eaLnBrk="1" fontAlgn="auto" latinLnBrk="0" hangingPunct="1">
              <a:lnSpc>
                <a:spcPct val="90000"/>
              </a:lnSpc>
              <a:spcBef>
                <a:spcPct val="0"/>
              </a:spcBef>
              <a:spcAft>
                <a:spcPct val="35000"/>
              </a:spcAft>
              <a:buClrTx/>
              <a:buSzTx/>
              <a:buFontTx/>
              <a:buNone/>
              <a:tabLst/>
              <a:defRPr/>
            </a:pPr>
            <a:endParaRPr kumimoji="0" lang="en-GB" sz="975" b="1" i="0" u="none" strike="noStrike" kern="1200" cap="none" spc="0" normalizeH="0" baseline="0" noProof="0">
              <a:ln>
                <a:noFill/>
              </a:ln>
              <a:solidFill>
                <a:srgbClr val="9BBB59"/>
              </a:solidFill>
              <a:effectLst/>
              <a:uLnTx/>
              <a:uFillTx/>
              <a:latin typeface="Calibri Light" panose="020F0302020204030204" pitchFamily="34" charset="0"/>
              <a:ea typeface="+mn-ea"/>
              <a:cs typeface="Calibri Light" panose="020F0302020204030204" pitchFamily="34" charset="0"/>
            </a:endParaRPr>
          </a:p>
          <a:p>
            <a:pPr marL="0" marR="0" lvl="0" indent="0" algn="ctr" defTabSz="433377" rtl="0" eaLnBrk="1" fontAlgn="auto" latinLnBrk="0" hangingPunct="1">
              <a:lnSpc>
                <a:spcPct val="90000"/>
              </a:lnSpc>
              <a:spcBef>
                <a:spcPct val="0"/>
              </a:spcBef>
              <a:spcAft>
                <a:spcPct val="35000"/>
              </a:spcAft>
              <a:buClrTx/>
              <a:buSzTx/>
              <a:buFontTx/>
              <a:buNone/>
              <a:tabLst/>
              <a:defRPr/>
            </a:pPr>
            <a:endParaRPr kumimoji="0" lang="en-GB" sz="975" b="1" i="0" u="none" strike="noStrike" kern="1200" cap="none" spc="0" normalizeH="0" baseline="0" noProof="0">
              <a:ln>
                <a:noFill/>
              </a:ln>
              <a:solidFill>
                <a:srgbClr val="9BBB59"/>
              </a:solidFill>
              <a:effectLst/>
              <a:uLnTx/>
              <a:uFillTx/>
              <a:latin typeface="Calibri Light" panose="020F0302020204030204" pitchFamily="34" charset="0"/>
              <a:ea typeface="+mn-ea"/>
              <a:cs typeface="Calibri Light" panose="020F0302020204030204" pitchFamily="34" charset="0"/>
            </a:endParaRPr>
          </a:p>
          <a:p>
            <a:pPr marL="0" marR="0" lvl="0" indent="0" algn="ctr" defTabSz="433377" rtl="0" eaLnBrk="1" fontAlgn="auto" latinLnBrk="0" hangingPunct="1">
              <a:lnSpc>
                <a:spcPct val="90000"/>
              </a:lnSpc>
              <a:spcBef>
                <a:spcPct val="0"/>
              </a:spcBef>
              <a:spcAft>
                <a:spcPct val="35000"/>
              </a:spcAft>
              <a:buClrTx/>
              <a:buSzTx/>
              <a:buFontTx/>
              <a:buNone/>
              <a:tabLst/>
              <a:defRPr/>
            </a:pPr>
            <a:endParaRPr kumimoji="0" lang="en-US" sz="975" b="0" i="0" u="none" strike="noStrike" kern="1200" cap="none" spc="0" normalizeH="0" baseline="0" noProof="0">
              <a:ln>
                <a:noFill/>
              </a:ln>
              <a:solidFill>
                <a:prstClr val="white"/>
              </a:solidFill>
              <a:effectLst/>
              <a:uLnTx/>
              <a:uFillTx/>
              <a:latin typeface="Calibri"/>
              <a:ea typeface="+mn-ea"/>
              <a:cs typeface="+mn-cs"/>
            </a:endParaRPr>
          </a:p>
        </p:txBody>
      </p:sp>
      <p:sp>
        <p:nvSpPr>
          <p:cNvPr id="91" name="Title 28">
            <a:extLst>
              <a:ext uri="{FF2B5EF4-FFF2-40B4-BE49-F238E27FC236}">
                <a16:creationId xmlns:a16="http://schemas.microsoft.com/office/drawing/2014/main" id="{637C4074-563C-504C-A1D7-666EA745FE6E}"/>
              </a:ext>
            </a:extLst>
          </p:cNvPr>
          <p:cNvSpPr txBox="1">
            <a:spLocks/>
          </p:cNvSpPr>
          <p:nvPr/>
        </p:nvSpPr>
        <p:spPr>
          <a:xfrm>
            <a:off x="865387" y="759329"/>
            <a:ext cx="1592990" cy="308517"/>
          </a:xfrm>
          <a:prstGeom prst="rect">
            <a:avLst/>
          </a:prstGeom>
        </p:spPr>
        <p:txBody>
          <a:bodyPr>
            <a:noAutofit/>
          </a:bodyPr>
          <a:lstStyle>
            <a:lvl1pPr algn="l" rtl="0" eaLnBrk="0" fontAlgn="base" hangingPunct="0">
              <a:spcBef>
                <a:spcPct val="0"/>
              </a:spcBef>
              <a:spcAft>
                <a:spcPct val="0"/>
              </a:spcAft>
              <a:defRPr sz="3200" b="1" kern="1200">
                <a:solidFill>
                  <a:srgbClr val="97C02F"/>
                </a:solidFill>
                <a:latin typeface="+mn-lt"/>
                <a:ea typeface="+mj-ea"/>
                <a:cs typeface="Microsoft Sans Serif" panose="020B0604020202020204" pitchFamily="34"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89" algn="ctr" rtl="0" fontAlgn="base">
              <a:spcBef>
                <a:spcPct val="0"/>
              </a:spcBef>
              <a:spcAft>
                <a:spcPct val="0"/>
              </a:spcAft>
              <a:defRPr sz="4400">
                <a:solidFill>
                  <a:schemeClr val="tx1"/>
                </a:solidFill>
                <a:latin typeface="Calibri" pitchFamily="34" charset="0"/>
              </a:defRPr>
            </a:lvl6pPr>
            <a:lvl7pPr marL="914377" algn="ctr" rtl="0" fontAlgn="base">
              <a:spcBef>
                <a:spcPct val="0"/>
              </a:spcBef>
              <a:spcAft>
                <a:spcPct val="0"/>
              </a:spcAft>
              <a:defRPr sz="4400">
                <a:solidFill>
                  <a:schemeClr val="tx1"/>
                </a:solidFill>
                <a:latin typeface="Calibri" pitchFamily="34" charset="0"/>
              </a:defRPr>
            </a:lvl7pPr>
            <a:lvl8pPr marL="1371566" algn="ctr" rtl="0" fontAlgn="base">
              <a:spcBef>
                <a:spcPct val="0"/>
              </a:spcBef>
              <a:spcAft>
                <a:spcPct val="0"/>
              </a:spcAft>
              <a:defRPr sz="4400">
                <a:solidFill>
                  <a:schemeClr val="tx1"/>
                </a:solidFill>
                <a:latin typeface="Calibri" pitchFamily="34" charset="0"/>
              </a:defRPr>
            </a:lvl8pPr>
            <a:lvl9pPr marL="1828754" algn="ctr" rtl="0" fontAlgn="base">
              <a:spcBef>
                <a:spcPct val="0"/>
              </a:spcBef>
              <a:spcAft>
                <a:spcPct val="0"/>
              </a:spcAft>
              <a:defRPr sz="4400">
                <a:solidFill>
                  <a:schemeClr val="tx1"/>
                </a:solidFill>
                <a:latin typeface="Calibri" pitchFamily="34" charset="0"/>
              </a:defRPr>
            </a:lvl9pPr>
          </a:lstStyle>
          <a:p>
            <a:pPr marL="0" marR="0" lvl="0" indent="0" algn="ctr" defTabSz="685783" rtl="0" eaLnBrk="0" fontAlgn="base" latinLnBrk="0" hangingPunct="0">
              <a:lnSpc>
                <a:spcPct val="100000"/>
              </a:lnSpc>
              <a:spcBef>
                <a:spcPct val="0"/>
              </a:spcBef>
              <a:spcAft>
                <a:spcPct val="0"/>
              </a:spcAft>
              <a:buClrTx/>
              <a:buSzTx/>
              <a:buFontTx/>
              <a:buNone/>
              <a:tabLst/>
              <a:defRPr/>
            </a:pPr>
            <a:r>
              <a:rPr kumimoji="0" lang="en-GB" sz="1800" b="1" i="0" u="none" strike="noStrike" kern="1200" cap="none" spc="0" normalizeH="0" baseline="0" noProof="0">
                <a:ln>
                  <a:noFill/>
                </a:ln>
                <a:solidFill>
                  <a:srgbClr val="97C02F"/>
                </a:solidFill>
                <a:effectLst/>
                <a:uLnTx/>
                <a:uFillTx/>
                <a:latin typeface="Calibri Light" panose="020F0302020204030204" pitchFamily="34" charset="0"/>
                <a:ea typeface="+mj-ea"/>
                <a:cs typeface="Calibri Light" panose="020F0302020204030204" pitchFamily="34" charset="0"/>
              </a:rPr>
              <a:t>OBJECTIVE</a:t>
            </a:r>
            <a:endParaRPr kumimoji="0" lang="en-US" sz="1800" b="1" i="0" u="none" strike="noStrike" kern="1200" cap="none" spc="0" normalizeH="0" baseline="0" noProof="0">
              <a:ln>
                <a:noFill/>
              </a:ln>
              <a:solidFill>
                <a:srgbClr val="97C02F"/>
              </a:solidFill>
              <a:effectLst/>
              <a:uLnTx/>
              <a:uFillTx/>
              <a:latin typeface="Calibri Light" panose="020F0302020204030204" pitchFamily="34" charset="0"/>
              <a:ea typeface="+mj-ea"/>
              <a:cs typeface="Calibri Light" panose="020F0302020204030204" pitchFamily="34" charset="0"/>
            </a:endParaRPr>
          </a:p>
        </p:txBody>
      </p:sp>
      <p:sp>
        <p:nvSpPr>
          <p:cNvPr id="92" name="Title 28">
            <a:extLst>
              <a:ext uri="{FF2B5EF4-FFF2-40B4-BE49-F238E27FC236}">
                <a16:creationId xmlns:a16="http://schemas.microsoft.com/office/drawing/2014/main" id="{637C4074-563C-504C-A1D7-666EA745FE6E}"/>
              </a:ext>
            </a:extLst>
          </p:cNvPr>
          <p:cNvSpPr txBox="1">
            <a:spLocks/>
          </p:cNvSpPr>
          <p:nvPr/>
        </p:nvSpPr>
        <p:spPr>
          <a:xfrm>
            <a:off x="3667138" y="751364"/>
            <a:ext cx="1592990" cy="308517"/>
          </a:xfrm>
          <a:prstGeom prst="rect">
            <a:avLst/>
          </a:prstGeom>
        </p:spPr>
        <p:txBody>
          <a:bodyPr>
            <a:noAutofit/>
          </a:bodyPr>
          <a:lstStyle>
            <a:lvl1pPr algn="l" rtl="0" eaLnBrk="0" fontAlgn="base" hangingPunct="0">
              <a:spcBef>
                <a:spcPct val="0"/>
              </a:spcBef>
              <a:spcAft>
                <a:spcPct val="0"/>
              </a:spcAft>
              <a:defRPr sz="3200" b="1" kern="1200">
                <a:solidFill>
                  <a:srgbClr val="97C02F"/>
                </a:solidFill>
                <a:latin typeface="+mn-lt"/>
                <a:ea typeface="+mj-ea"/>
                <a:cs typeface="Microsoft Sans Serif" panose="020B0604020202020204" pitchFamily="34"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89" algn="ctr" rtl="0" fontAlgn="base">
              <a:spcBef>
                <a:spcPct val="0"/>
              </a:spcBef>
              <a:spcAft>
                <a:spcPct val="0"/>
              </a:spcAft>
              <a:defRPr sz="4400">
                <a:solidFill>
                  <a:schemeClr val="tx1"/>
                </a:solidFill>
                <a:latin typeface="Calibri" pitchFamily="34" charset="0"/>
              </a:defRPr>
            </a:lvl6pPr>
            <a:lvl7pPr marL="914377" algn="ctr" rtl="0" fontAlgn="base">
              <a:spcBef>
                <a:spcPct val="0"/>
              </a:spcBef>
              <a:spcAft>
                <a:spcPct val="0"/>
              </a:spcAft>
              <a:defRPr sz="4400">
                <a:solidFill>
                  <a:schemeClr val="tx1"/>
                </a:solidFill>
                <a:latin typeface="Calibri" pitchFamily="34" charset="0"/>
              </a:defRPr>
            </a:lvl7pPr>
            <a:lvl8pPr marL="1371566" algn="ctr" rtl="0" fontAlgn="base">
              <a:spcBef>
                <a:spcPct val="0"/>
              </a:spcBef>
              <a:spcAft>
                <a:spcPct val="0"/>
              </a:spcAft>
              <a:defRPr sz="4400">
                <a:solidFill>
                  <a:schemeClr val="tx1"/>
                </a:solidFill>
                <a:latin typeface="Calibri" pitchFamily="34" charset="0"/>
              </a:defRPr>
            </a:lvl8pPr>
            <a:lvl9pPr marL="1828754" algn="ctr" rtl="0" fontAlgn="base">
              <a:spcBef>
                <a:spcPct val="0"/>
              </a:spcBef>
              <a:spcAft>
                <a:spcPct val="0"/>
              </a:spcAft>
              <a:defRPr sz="4400">
                <a:solidFill>
                  <a:schemeClr val="tx1"/>
                </a:solidFill>
                <a:latin typeface="Calibri" pitchFamily="34" charset="0"/>
              </a:defRPr>
            </a:lvl9pPr>
          </a:lstStyle>
          <a:p>
            <a:pPr marL="0" marR="0" lvl="0" indent="0" algn="ctr" defTabSz="685783" rtl="0" eaLnBrk="0" fontAlgn="base" latinLnBrk="0" hangingPunct="0">
              <a:lnSpc>
                <a:spcPct val="100000"/>
              </a:lnSpc>
              <a:spcBef>
                <a:spcPct val="0"/>
              </a:spcBef>
              <a:spcAft>
                <a:spcPct val="0"/>
              </a:spcAft>
              <a:buClrTx/>
              <a:buSzTx/>
              <a:buFontTx/>
              <a:buNone/>
              <a:tabLst/>
              <a:defRPr/>
            </a:pPr>
            <a:r>
              <a:rPr kumimoji="0" lang="en-GB" sz="1800" b="1" i="0" u="none" strike="noStrike" kern="1200" cap="none" spc="0" normalizeH="0" baseline="0" noProof="0">
                <a:ln>
                  <a:noFill/>
                </a:ln>
                <a:solidFill>
                  <a:srgbClr val="97C02F"/>
                </a:solidFill>
                <a:effectLst/>
                <a:uLnTx/>
                <a:uFillTx/>
                <a:latin typeface="Calibri Light" panose="020F0302020204030204" pitchFamily="34" charset="0"/>
                <a:ea typeface="+mj-ea"/>
                <a:cs typeface="Calibri Light" panose="020F0302020204030204" pitchFamily="34" charset="0"/>
              </a:rPr>
              <a:t>RATIONALE</a:t>
            </a:r>
            <a:endParaRPr kumimoji="0" lang="en-US" sz="1800" b="1" i="0" u="none" strike="noStrike" kern="1200" cap="none" spc="0" normalizeH="0" baseline="0" noProof="0">
              <a:ln>
                <a:noFill/>
              </a:ln>
              <a:solidFill>
                <a:srgbClr val="97C02F"/>
              </a:solidFill>
              <a:effectLst/>
              <a:uLnTx/>
              <a:uFillTx/>
              <a:latin typeface="Calibri Light" panose="020F0302020204030204" pitchFamily="34" charset="0"/>
              <a:ea typeface="+mj-ea"/>
              <a:cs typeface="Calibri Light" panose="020F0302020204030204" pitchFamily="34" charset="0"/>
            </a:endParaRPr>
          </a:p>
        </p:txBody>
      </p:sp>
      <p:sp>
        <p:nvSpPr>
          <p:cNvPr id="118" name="Title 28">
            <a:extLst>
              <a:ext uri="{FF2B5EF4-FFF2-40B4-BE49-F238E27FC236}">
                <a16:creationId xmlns:a16="http://schemas.microsoft.com/office/drawing/2014/main" id="{637C4074-563C-504C-A1D7-666EA745FE6E}"/>
              </a:ext>
            </a:extLst>
          </p:cNvPr>
          <p:cNvSpPr txBox="1">
            <a:spLocks/>
          </p:cNvSpPr>
          <p:nvPr/>
        </p:nvSpPr>
        <p:spPr>
          <a:xfrm>
            <a:off x="6560124" y="765757"/>
            <a:ext cx="1973410" cy="308517"/>
          </a:xfrm>
          <a:prstGeom prst="rect">
            <a:avLst/>
          </a:prstGeom>
        </p:spPr>
        <p:txBody>
          <a:bodyPr>
            <a:noAutofit/>
          </a:bodyPr>
          <a:lstStyle>
            <a:lvl1pPr algn="l" rtl="0" eaLnBrk="0" fontAlgn="base" hangingPunct="0">
              <a:spcBef>
                <a:spcPct val="0"/>
              </a:spcBef>
              <a:spcAft>
                <a:spcPct val="0"/>
              </a:spcAft>
              <a:defRPr sz="3200" b="1" kern="1200">
                <a:solidFill>
                  <a:srgbClr val="97C02F"/>
                </a:solidFill>
                <a:latin typeface="+mn-lt"/>
                <a:ea typeface="+mj-ea"/>
                <a:cs typeface="Microsoft Sans Serif" panose="020B0604020202020204" pitchFamily="34"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89" algn="ctr" rtl="0" fontAlgn="base">
              <a:spcBef>
                <a:spcPct val="0"/>
              </a:spcBef>
              <a:spcAft>
                <a:spcPct val="0"/>
              </a:spcAft>
              <a:defRPr sz="4400">
                <a:solidFill>
                  <a:schemeClr val="tx1"/>
                </a:solidFill>
                <a:latin typeface="Calibri" pitchFamily="34" charset="0"/>
              </a:defRPr>
            </a:lvl6pPr>
            <a:lvl7pPr marL="914377" algn="ctr" rtl="0" fontAlgn="base">
              <a:spcBef>
                <a:spcPct val="0"/>
              </a:spcBef>
              <a:spcAft>
                <a:spcPct val="0"/>
              </a:spcAft>
              <a:defRPr sz="4400">
                <a:solidFill>
                  <a:schemeClr val="tx1"/>
                </a:solidFill>
                <a:latin typeface="Calibri" pitchFamily="34" charset="0"/>
              </a:defRPr>
            </a:lvl7pPr>
            <a:lvl8pPr marL="1371566" algn="ctr" rtl="0" fontAlgn="base">
              <a:spcBef>
                <a:spcPct val="0"/>
              </a:spcBef>
              <a:spcAft>
                <a:spcPct val="0"/>
              </a:spcAft>
              <a:defRPr sz="4400">
                <a:solidFill>
                  <a:schemeClr val="tx1"/>
                </a:solidFill>
                <a:latin typeface="Calibri" pitchFamily="34" charset="0"/>
              </a:defRPr>
            </a:lvl8pPr>
            <a:lvl9pPr marL="1828754" algn="ctr" rtl="0" fontAlgn="base">
              <a:spcBef>
                <a:spcPct val="0"/>
              </a:spcBef>
              <a:spcAft>
                <a:spcPct val="0"/>
              </a:spcAft>
              <a:defRPr sz="4400">
                <a:solidFill>
                  <a:schemeClr val="tx1"/>
                </a:solidFill>
                <a:latin typeface="Calibri" pitchFamily="34" charset="0"/>
              </a:defRPr>
            </a:lvl9pPr>
          </a:lstStyle>
          <a:p>
            <a:pPr marL="0" marR="0" lvl="0" indent="0" algn="ctr" defTabSz="685783" rtl="0" eaLnBrk="0" fontAlgn="base" latinLnBrk="0" hangingPunct="0">
              <a:lnSpc>
                <a:spcPct val="100000"/>
              </a:lnSpc>
              <a:spcBef>
                <a:spcPct val="0"/>
              </a:spcBef>
              <a:spcAft>
                <a:spcPct val="0"/>
              </a:spcAft>
              <a:buClrTx/>
              <a:buSzTx/>
              <a:buFontTx/>
              <a:buNone/>
              <a:tabLst/>
              <a:defRPr/>
            </a:pPr>
            <a:r>
              <a:rPr kumimoji="0" lang="en-GB" sz="1800" b="1" i="0" u="none" strike="noStrike" kern="1200" cap="none" spc="0" normalizeH="0" baseline="0" noProof="0">
                <a:ln>
                  <a:noFill/>
                </a:ln>
                <a:solidFill>
                  <a:srgbClr val="97C02F"/>
                </a:solidFill>
                <a:effectLst/>
                <a:uLnTx/>
                <a:uFillTx/>
                <a:latin typeface="Calibri Light" panose="020F0302020204030204" pitchFamily="34" charset="0"/>
                <a:ea typeface="+mj-ea"/>
                <a:cs typeface="Calibri Light" panose="020F0302020204030204" pitchFamily="34" charset="0"/>
              </a:rPr>
              <a:t>AMBITION/TARGET</a:t>
            </a:r>
            <a:endParaRPr kumimoji="0" lang="en-US" sz="1800" b="1" i="0" u="none" strike="noStrike" kern="1200" cap="none" spc="0" normalizeH="0" baseline="0" noProof="0">
              <a:ln>
                <a:noFill/>
              </a:ln>
              <a:solidFill>
                <a:srgbClr val="97C02F"/>
              </a:solidFill>
              <a:effectLst/>
              <a:uLnTx/>
              <a:uFillTx/>
              <a:latin typeface="Calibri Light" panose="020F0302020204030204" pitchFamily="34" charset="0"/>
              <a:ea typeface="+mj-ea"/>
              <a:cs typeface="Calibri Light" panose="020F0302020204030204" pitchFamily="34" charset="0"/>
            </a:endParaRPr>
          </a:p>
        </p:txBody>
      </p:sp>
      <p:sp>
        <p:nvSpPr>
          <p:cNvPr id="120" name="Freeform 119"/>
          <p:cNvSpPr/>
          <p:nvPr/>
        </p:nvSpPr>
        <p:spPr>
          <a:xfrm>
            <a:off x="6141502" y="1089212"/>
            <a:ext cx="2770809" cy="963909"/>
          </a:xfrm>
          <a:custGeom>
            <a:avLst/>
            <a:gdLst>
              <a:gd name="connsiteX0" fmla="*/ 0 w 2053828"/>
              <a:gd name="connsiteY0" fmla="*/ 205383 h 4800601"/>
              <a:gd name="connsiteX1" fmla="*/ 205383 w 2053828"/>
              <a:gd name="connsiteY1" fmla="*/ 0 h 4800601"/>
              <a:gd name="connsiteX2" fmla="*/ 1848445 w 2053828"/>
              <a:gd name="connsiteY2" fmla="*/ 0 h 4800601"/>
              <a:gd name="connsiteX3" fmla="*/ 2053828 w 2053828"/>
              <a:gd name="connsiteY3" fmla="*/ 205383 h 4800601"/>
              <a:gd name="connsiteX4" fmla="*/ 2053828 w 2053828"/>
              <a:gd name="connsiteY4" fmla="*/ 4595218 h 4800601"/>
              <a:gd name="connsiteX5" fmla="*/ 1848445 w 2053828"/>
              <a:gd name="connsiteY5" fmla="*/ 4800601 h 4800601"/>
              <a:gd name="connsiteX6" fmla="*/ 205383 w 2053828"/>
              <a:gd name="connsiteY6" fmla="*/ 4800601 h 4800601"/>
              <a:gd name="connsiteX7" fmla="*/ 0 w 2053828"/>
              <a:gd name="connsiteY7" fmla="*/ 4595218 h 4800601"/>
              <a:gd name="connsiteX8" fmla="*/ 0 w 2053828"/>
              <a:gd name="connsiteY8" fmla="*/ 205383 h 480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3828" h="4800601">
                <a:moveTo>
                  <a:pt x="0" y="205383"/>
                </a:moveTo>
                <a:cubicBezTo>
                  <a:pt x="0" y="91953"/>
                  <a:pt x="91953" y="0"/>
                  <a:pt x="205383" y="0"/>
                </a:cubicBezTo>
                <a:lnTo>
                  <a:pt x="1848445" y="0"/>
                </a:lnTo>
                <a:cubicBezTo>
                  <a:pt x="1961875" y="0"/>
                  <a:pt x="2053828" y="91953"/>
                  <a:pt x="2053828" y="205383"/>
                </a:cubicBezTo>
                <a:lnTo>
                  <a:pt x="2053828" y="4595218"/>
                </a:lnTo>
                <a:cubicBezTo>
                  <a:pt x="2053828" y="4708648"/>
                  <a:pt x="1961875" y="4800601"/>
                  <a:pt x="1848445" y="4800601"/>
                </a:cubicBezTo>
                <a:lnTo>
                  <a:pt x="205383" y="4800601"/>
                </a:lnTo>
                <a:cubicBezTo>
                  <a:pt x="91953" y="4800601"/>
                  <a:pt x="0" y="4708648"/>
                  <a:pt x="0" y="4595218"/>
                </a:cubicBezTo>
                <a:lnTo>
                  <a:pt x="0" y="205383"/>
                </a:lnTo>
                <a:close/>
              </a:path>
            </a:pathLst>
          </a:custGeom>
          <a:noFill/>
          <a:ln w="12700">
            <a:solidFill>
              <a:srgbClr val="97C02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1509522" rIns="0" bIns="789433" numCol="1" spcCol="1270" anchor="ctr" anchorCtr="0">
            <a:noAutofit/>
          </a:bodyPr>
          <a:lstStyle/>
          <a:p>
            <a:pPr marL="0" marR="0" lvl="0" indent="0" algn="ctr" defTabSz="433377" rtl="0" eaLnBrk="1" fontAlgn="auto" latinLnBrk="0" hangingPunct="1">
              <a:lnSpc>
                <a:spcPct val="90000"/>
              </a:lnSpc>
              <a:spcBef>
                <a:spcPct val="0"/>
              </a:spcBef>
              <a:spcAft>
                <a:spcPct val="35000"/>
              </a:spcAft>
              <a:buClrTx/>
              <a:buSzTx/>
              <a:buFontTx/>
              <a:buNone/>
              <a:tabLst/>
              <a:defRPr/>
            </a:pPr>
            <a:endParaRPr kumimoji="0" lang="en-GB" sz="975" b="1" i="0" u="none" strike="noStrike" kern="1200" cap="none" spc="0" normalizeH="0" baseline="0" noProof="0">
              <a:ln>
                <a:noFill/>
              </a:ln>
              <a:solidFill>
                <a:srgbClr val="9BBB59"/>
              </a:solidFill>
              <a:effectLst/>
              <a:uLnTx/>
              <a:uFillTx/>
              <a:latin typeface="Calibri Light" panose="020F0302020204030204" pitchFamily="34" charset="0"/>
              <a:ea typeface="+mn-ea"/>
              <a:cs typeface="Calibri Light" panose="020F0302020204030204" pitchFamily="34" charset="0"/>
            </a:endParaRPr>
          </a:p>
          <a:p>
            <a:pPr marL="0" marR="0" lvl="0" indent="0" algn="ctr" defTabSz="433377" rtl="0" eaLnBrk="1" fontAlgn="auto" latinLnBrk="0" hangingPunct="1">
              <a:lnSpc>
                <a:spcPct val="90000"/>
              </a:lnSpc>
              <a:spcBef>
                <a:spcPct val="0"/>
              </a:spcBef>
              <a:spcAft>
                <a:spcPct val="35000"/>
              </a:spcAft>
              <a:buClrTx/>
              <a:buSzTx/>
              <a:buFontTx/>
              <a:buNone/>
              <a:tabLst/>
              <a:defRPr/>
            </a:pPr>
            <a:endParaRPr kumimoji="0" lang="en-GB" sz="975" b="1" i="0" u="none" strike="noStrike" kern="1200" cap="none" spc="0" normalizeH="0" baseline="0" noProof="0">
              <a:ln>
                <a:noFill/>
              </a:ln>
              <a:solidFill>
                <a:srgbClr val="9BBB59"/>
              </a:solidFill>
              <a:effectLst/>
              <a:uLnTx/>
              <a:uFillTx/>
              <a:latin typeface="Calibri Light" panose="020F0302020204030204" pitchFamily="34" charset="0"/>
              <a:ea typeface="+mn-ea"/>
              <a:cs typeface="Calibri Light" panose="020F0302020204030204" pitchFamily="34" charset="0"/>
            </a:endParaRPr>
          </a:p>
          <a:p>
            <a:pPr marL="0" marR="0" lvl="0" indent="0" algn="ctr" defTabSz="433377" rtl="0" eaLnBrk="1" fontAlgn="auto" latinLnBrk="0" hangingPunct="1">
              <a:lnSpc>
                <a:spcPct val="90000"/>
              </a:lnSpc>
              <a:spcBef>
                <a:spcPct val="0"/>
              </a:spcBef>
              <a:spcAft>
                <a:spcPct val="35000"/>
              </a:spcAft>
              <a:buClrTx/>
              <a:buSzTx/>
              <a:buFontTx/>
              <a:buNone/>
              <a:tabLst/>
              <a:defRPr/>
            </a:pPr>
            <a:endParaRPr kumimoji="0" lang="en-US" sz="975" b="0" i="0" u="none" strike="noStrike" kern="1200" cap="none" spc="0" normalizeH="0" baseline="0" noProof="0">
              <a:ln>
                <a:noFill/>
              </a:ln>
              <a:solidFill>
                <a:prstClr val="white"/>
              </a:solidFill>
              <a:effectLst/>
              <a:uLnTx/>
              <a:uFillTx/>
              <a:latin typeface="Calibri"/>
              <a:ea typeface="+mn-ea"/>
              <a:cs typeface="+mn-cs"/>
            </a:endParaRPr>
          </a:p>
        </p:txBody>
      </p:sp>
      <p:sp>
        <p:nvSpPr>
          <p:cNvPr id="47" name="Title 4"/>
          <p:cNvSpPr>
            <a:spLocks noGrp="1"/>
          </p:cNvSpPr>
          <p:nvPr>
            <p:ph type="title"/>
          </p:nvPr>
        </p:nvSpPr>
        <p:spPr>
          <a:xfrm>
            <a:off x="33458" y="28412"/>
            <a:ext cx="7886700" cy="647457"/>
          </a:xfrm>
        </p:spPr>
        <p:txBody>
          <a:bodyPr/>
          <a:lstStyle/>
          <a:p>
            <a:r>
              <a:rPr lang="en-GB" sz="2250">
                <a:solidFill>
                  <a:schemeClr val="tx2"/>
                </a:solidFill>
                <a:latin typeface="+mj-lt"/>
              </a:rPr>
              <a:t>   The Clean Energy Solutions Center</a:t>
            </a:r>
          </a:p>
        </p:txBody>
      </p:sp>
      <p:sp>
        <p:nvSpPr>
          <p:cNvPr id="55" name="TextBox 54"/>
          <p:cNvSpPr txBox="1"/>
          <p:nvPr/>
        </p:nvSpPr>
        <p:spPr>
          <a:xfrm>
            <a:off x="316980" y="3983664"/>
            <a:ext cx="2712163" cy="923330"/>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a:ln>
                  <a:noFill/>
                </a:ln>
                <a:solidFill>
                  <a:prstClr val="black"/>
                </a:solidFill>
                <a:effectLst/>
                <a:uLnTx/>
                <a:uFillTx/>
                <a:latin typeface="Calibri" panose="020F0502020204030204"/>
                <a:ea typeface="+mn-ea"/>
                <a:cs typeface="Arial"/>
              </a:rPr>
              <a:t>More than 40 partners, including UN-Energy, IRENA, IEA, IPEEC, REEEP, REN21, SE4All, IADB, ADB, AfDB, and other workstreams etc.</a:t>
            </a:r>
            <a:endParaRPr kumimoji="0" lang="en-GB"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Box 5"/>
          <p:cNvSpPr txBox="1"/>
          <p:nvPr/>
        </p:nvSpPr>
        <p:spPr>
          <a:xfrm>
            <a:off x="400872" y="1168492"/>
            <a:ext cx="2338175" cy="750205"/>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425" b="0" i="0" u="none" strike="noStrike" kern="1200" cap="none" spc="0" normalizeH="0" baseline="0" noProof="0">
                <a:ln>
                  <a:noFill/>
                </a:ln>
                <a:solidFill>
                  <a:prstClr val="black"/>
                </a:solidFill>
                <a:effectLst/>
                <a:uLnTx/>
                <a:uFillTx/>
                <a:latin typeface="Calibri" panose="020F0502020204030204"/>
                <a:ea typeface="+mn-ea"/>
                <a:cs typeface="+mn-cs"/>
              </a:rPr>
              <a:t>To accelerate the transition of clean energy markets and technologies.</a:t>
            </a:r>
            <a:endParaRPr kumimoji="0" lang="en-GB" sz="1425" b="0" i="1"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TextBox 62"/>
          <p:cNvSpPr txBox="1"/>
          <p:nvPr/>
        </p:nvSpPr>
        <p:spPr>
          <a:xfrm>
            <a:off x="3266793" y="1144746"/>
            <a:ext cx="2770808" cy="830997"/>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Many developing governments lack capacity to design and adopt policies and programs that support the deployment of clean energy technologies.</a:t>
            </a:r>
            <a:endParaRPr kumimoji="0" lang="en-GB" sz="1200" b="0" i="1"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TextBox 63"/>
          <p:cNvSpPr txBox="1"/>
          <p:nvPr/>
        </p:nvSpPr>
        <p:spPr>
          <a:xfrm>
            <a:off x="6300917" y="1108176"/>
            <a:ext cx="2451978" cy="923330"/>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a:ln>
                  <a:noFill/>
                </a:ln>
                <a:solidFill>
                  <a:prstClr val="black"/>
                </a:solidFill>
                <a:effectLst/>
                <a:uLnTx/>
                <a:uFillTx/>
                <a:latin typeface="Calibri" panose="020F0502020204030204"/>
                <a:ea typeface="+mn-ea"/>
                <a:cs typeface="+mn-cs"/>
              </a:rPr>
              <a:t>Support governments in developing nations of the world in  strengthening clean energy policies and finance measures </a:t>
            </a:r>
          </a:p>
        </p:txBody>
      </p:sp>
      <p:sp>
        <p:nvSpPr>
          <p:cNvPr id="68" name="TextBox 67"/>
          <p:cNvSpPr txBox="1"/>
          <p:nvPr/>
        </p:nvSpPr>
        <p:spPr>
          <a:xfrm>
            <a:off x="6065087" y="2521089"/>
            <a:ext cx="3062417" cy="2392963"/>
          </a:xfrm>
          <a:prstGeom prst="rect">
            <a:avLst/>
          </a:prstGeom>
          <a:noFill/>
        </p:spPr>
        <p:txBody>
          <a:bodyPr wrap="square" lIns="91440" tIns="45720" rIns="91440" bIns="45720" rtlCol="0" anchor="t">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a:ln>
                  <a:noFill/>
                </a:ln>
                <a:solidFill>
                  <a:prstClr val="black"/>
                </a:solidFill>
                <a:effectLst/>
                <a:uLnTx/>
                <a:uFillTx/>
                <a:latin typeface="Calibri" panose="020F0502020204030204"/>
                <a:ea typeface="+mn-ea"/>
                <a:cs typeface="+mn-cs"/>
              </a:rPr>
              <a:t>Website: </a:t>
            </a:r>
            <a:r>
              <a:rPr kumimoji="0" lang="en-GB" sz="1350" b="0" i="1" u="none" strike="noStrike" kern="1200" cap="none" spc="0" normalizeH="0" baseline="0" noProof="0">
                <a:ln>
                  <a:noFill/>
                </a:ln>
                <a:solidFill>
                  <a:prstClr val="black"/>
                </a:solidFill>
                <a:effectLst/>
                <a:uLnTx/>
                <a:uFillTx/>
                <a:latin typeface="Calibri" panose="020F0502020204030204"/>
                <a:ea typeface="+mn-ea"/>
                <a:cs typeface="+mn-cs"/>
                <a:hlinkClick r:id="rId3"/>
              </a:rPr>
              <a:t>www.cleanenergyministerial.org/initiatives-campaigns/clean-energy-solutions-center</a:t>
            </a:r>
            <a:r>
              <a:rPr kumimoji="0" lang="en-GB" sz="1350" b="0" i="1" u="none" strike="noStrike" kern="1200" cap="none" spc="0" normalizeH="0" baseline="0" noProof="0">
                <a:ln>
                  <a:noFill/>
                </a:ln>
                <a:solidFill>
                  <a:prstClr val="black"/>
                </a:solidFill>
                <a:effectLst/>
                <a:uLnTx/>
                <a:uFillTx/>
                <a:latin typeface="Calibri" panose="020F0502020204030204"/>
                <a:ea typeface="+mn-ea"/>
                <a:cs typeface="+mn-cs"/>
              </a:rPr>
              <a:t> </a:t>
            </a:r>
          </a:p>
          <a:p>
            <a:pPr marL="457200" marR="0" lvl="1" indent="0" algn="l" defTabSz="685783" rtl="0" eaLnBrk="1" fontAlgn="auto" latinLnBrk="0" hangingPunct="1">
              <a:lnSpc>
                <a:spcPct val="100000"/>
              </a:lnSpc>
              <a:spcBef>
                <a:spcPts val="0"/>
              </a:spcBef>
              <a:spcAft>
                <a:spcPts val="0"/>
              </a:spcAft>
              <a:buClrTx/>
              <a:buSzTx/>
              <a:buFontTx/>
              <a:buNone/>
              <a:tabLst/>
              <a:defRPr/>
            </a:pPr>
            <a:endParaRPr kumimoji="0" lang="en-GB" sz="1350" b="0" i="1"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GB" sz="1350" b="1" i="1" u="none" strike="noStrike" kern="1200" cap="none" spc="0" normalizeH="0" baseline="0" noProof="0">
                <a:ln>
                  <a:noFill/>
                </a:ln>
                <a:solidFill>
                  <a:prstClr val="black"/>
                </a:solidFill>
                <a:effectLst/>
                <a:uLnTx/>
                <a:uFillTx/>
                <a:latin typeface="Calibri" panose="020F0502020204030204"/>
                <a:ea typeface="+mn-ea"/>
                <a:cs typeface="+mn-cs"/>
              </a:rPr>
              <a:t>Factsheet:</a:t>
            </a: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GB" sz="1350" b="0" i="1" u="none" strike="noStrike" kern="1200" cap="none" spc="0" normalizeH="0" baseline="0" noProof="0">
                <a:ln>
                  <a:noFill/>
                </a:ln>
                <a:solidFill>
                  <a:prstClr val="black"/>
                </a:solidFill>
                <a:effectLst/>
                <a:uLnTx/>
                <a:uFillTx/>
                <a:latin typeface="Calibri" panose="020F0502020204030204"/>
                <a:ea typeface="+mn-ea"/>
                <a:cs typeface="+mn-cs"/>
                <a:hlinkClick r:id="rId4"/>
              </a:rPr>
              <a:t>www.nrel.gov/docs/fy22osti/83658.pdf</a:t>
            </a:r>
            <a:r>
              <a:rPr kumimoji="0" lang="en-GB" sz="1350" b="0" i="1" u="none" strike="noStrike" kern="1200" cap="none" spc="0" normalizeH="0" baseline="0" noProof="0">
                <a:ln>
                  <a:noFill/>
                </a:ln>
                <a:solidFill>
                  <a:prstClr val="black"/>
                </a:solidFill>
                <a:effectLst/>
                <a:uLnTx/>
                <a:uFillTx/>
                <a:latin typeface="Calibri" panose="020F0502020204030204"/>
                <a:ea typeface="+mn-ea"/>
                <a:cs typeface="+mn-cs"/>
              </a:rPr>
              <a:t> </a:t>
            </a:r>
          </a:p>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GB" sz="1350" b="0" i="1"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1" u="none" strike="noStrike" kern="1200" cap="none" spc="0" normalizeH="0" baseline="0" noProof="0">
                <a:ln>
                  <a:noFill/>
                </a:ln>
                <a:solidFill>
                  <a:prstClr val="black"/>
                </a:solidFill>
                <a:effectLst/>
                <a:uLnTx/>
                <a:uFillTx/>
                <a:latin typeface="Calibri" panose="020F0502020204030204"/>
                <a:ea typeface="+mn-ea"/>
                <a:cs typeface="+mn-cs"/>
              </a:rPr>
              <a:t>Requests: </a:t>
            </a:r>
            <a:r>
              <a:rPr kumimoji="0" lang="en-GB" sz="1400" b="0" i="0" u="none" strike="noStrike" kern="1200" cap="none" spc="0" normalizeH="0" baseline="0" noProof="0">
                <a:ln>
                  <a:noFill/>
                </a:ln>
                <a:solidFill>
                  <a:prstClr val="black"/>
                </a:solidFill>
                <a:effectLst/>
                <a:uLnTx/>
                <a:uFillTx/>
                <a:latin typeface="Calibri" panose="020F0502020204030204"/>
                <a:ea typeface="+mn-ea"/>
                <a:cs typeface="Arial"/>
              </a:rPr>
              <a:t>Now accepting Ask an Expert requests!</a:t>
            </a: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Arial"/>
            </a:endParaRPr>
          </a:p>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GB" sz="1350" b="0" i="1"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TextBox 68"/>
          <p:cNvSpPr txBox="1"/>
          <p:nvPr/>
        </p:nvSpPr>
        <p:spPr>
          <a:xfrm>
            <a:off x="3238259" y="2408783"/>
            <a:ext cx="2641958" cy="2575064"/>
          </a:xfrm>
          <a:prstGeom prst="rect">
            <a:avLst/>
          </a:prstGeom>
          <a:noFill/>
        </p:spPr>
        <p:txBody>
          <a:bodyPr wrap="square" rtlCol="0">
            <a:spAutoFit/>
          </a:bodyPr>
          <a:lstStyle/>
          <a:p>
            <a:pPr marL="137156" marR="0" lvl="0" indent="-137156" algn="l" defTabSz="685783" rtl="0" eaLnBrk="1" fontAlgn="auto" latinLnBrk="0" hangingPunct="1">
              <a:lnSpc>
                <a:spcPct val="100000"/>
              </a:lnSpc>
              <a:spcBef>
                <a:spcPts val="0"/>
              </a:spcBef>
              <a:spcAft>
                <a:spcPts val="450"/>
              </a:spcAft>
              <a:buClrTx/>
              <a:buSzTx/>
              <a:buFont typeface="Wingdings" pitchFamily="2" charset="2"/>
              <a:buChar char="§"/>
              <a:tabLst/>
              <a:defRPr/>
            </a:pPr>
            <a:r>
              <a:rPr kumimoji="0" lang="en-US" sz="1275" b="1" i="0" u="none" strike="noStrike" kern="1200" cap="none" spc="0" normalizeH="0" baseline="0" noProof="0">
                <a:ln>
                  <a:noFill/>
                </a:ln>
                <a:solidFill>
                  <a:prstClr val="black"/>
                </a:solidFill>
                <a:effectLst/>
                <a:uLnTx/>
                <a:uFillTx/>
                <a:latin typeface="Calibri" panose="020F0502020204030204"/>
                <a:ea typeface="+mn-ea"/>
                <a:cs typeface="Arial"/>
              </a:rPr>
              <a:t>Deliver</a:t>
            </a:r>
            <a:r>
              <a:rPr kumimoji="0" lang="en-US" sz="1275" b="0" i="0" u="none" strike="noStrike" kern="1200" cap="none" spc="0" normalizeH="0" baseline="0" noProof="0">
                <a:ln>
                  <a:noFill/>
                </a:ln>
                <a:solidFill>
                  <a:prstClr val="black"/>
                </a:solidFill>
                <a:effectLst/>
                <a:uLnTx/>
                <a:uFillTx/>
                <a:latin typeface="Calibri" panose="020F0502020204030204"/>
                <a:ea typeface="+mn-ea"/>
                <a:cs typeface="Arial"/>
              </a:rPr>
              <a:t> dynamic services that enable </a:t>
            </a:r>
            <a:r>
              <a:rPr kumimoji="0" lang="en-US" sz="1275" b="0" i="1" u="none" strike="noStrike" kern="1200" cap="none" spc="0" normalizeH="0" baseline="0" noProof="0">
                <a:ln>
                  <a:noFill/>
                </a:ln>
                <a:solidFill>
                  <a:prstClr val="black"/>
                </a:solidFill>
                <a:effectLst/>
                <a:uLnTx/>
                <a:uFillTx/>
                <a:latin typeface="Calibri" panose="020F0502020204030204"/>
                <a:ea typeface="+mn-ea"/>
                <a:cs typeface="Arial"/>
              </a:rPr>
              <a:t>expert assistance</a:t>
            </a:r>
            <a:r>
              <a:rPr kumimoji="0" lang="en-US" sz="1275" b="0" i="0" u="none" strike="noStrike" kern="1200" cap="none" spc="0" normalizeH="0" baseline="0" noProof="0">
                <a:ln>
                  <a:noFill/>
                </a:ln>
                <a:solidFill>
                  <a:prstClr val="black"/>
                </a:solidFill>
                <a:effectLst/>
                <a:uLnTx/>
                <a:uFillTx/>
                <a:latin typeface="Calibri" panose="020F0502020204030204"/>
                <a:ea typeface="+mn-ea"/>
                <a:cs typeface="Arial"/>
              </a:rPr>
              <a:t>, </a:t>
            </a:r>
            <a:r>
              <a:rPr kumimoji="0" lang="en-US" sz="1275" b="0" i="1" u="none" strike="noStrike" kern="1200" cap="none" spc="0" normalizeH="0" baseline="0" noProof="0">
                <a:ln>
                  <a:noFill/>
                </a:ln>
                <a:solidFill>
                  <a:prstClr val="black"/>
                </a:solidFill>
                <a:effectLst/>
                <a:uLnTx/>
                <a:uFillTx/>
                <a:latin typeface="Calibri" panose="020F0502020204030204"/>
                <a:ea typeface="+mn-ea"/>
                <a:cs typeface="Arial"/>
              </a:rPr>
              <a:t>learning, and peer-to-peer sharing of experiences. </a:t>
            </a:r>
            <a:r>
              <a:rPr kumimoji="0" lang="en-US" sz="1275" b="0" i="1" u="sng" strike="noStrike" kern="1200" cap="none" spc="0" normalizeH="0" baseline="0" noProof="0">
                <a:ln>
                  <a:noFill/>
                </a:ln>
                <a:solidFill>
                  <a:prstClr val="black"/>
                </a:solidFill>
                <a:effectLst/>
                <a:uLnTx/>
                <a:uFillTx/>
                <a:latin typeface="Calibri" panose="020F0502020204030204"/>
                <a:ea typeface="+mn-ea"/>
                <a:cs typeface="Arial"/>
              </a:rPr>
              <a:t>Services are offered at no-cost to users.</a:t>
            </a:r>
          </a:p>
          <a:p>
            <a:pPr marL="137156" marR="0" lvl="0" indent="-137156" algn="l" defTabSz="685783" rtl="0" eaLnBrk="1" fontAlgn="auto" latinLnBrk="0" hangingPunct="1">
              <a:lnSpc>
                <a:spcPct val="100000"/>
              </a:lnSpc>
              <a:spcBef>
                <a:spcPts val="0"/>
              </a:spcBef>
              <a:spcAft>
                <a:spcPts val="450"/>
              </a:spcAft>
              <a:buClrTx/>
              <a:buSzTx/>
              <a:buFont typeface="Wingdings" pitchFamily="2" charset="2"/>
              <a:buChar char="§"/>
              <a:tabLst/>
              <a:defRPr/>
            </a:pPr>
            <a:r>
              <a:rPr kumimoji="0" lang="en-US" sz="1275" b="1" i="0" u="none" strike="noStrike" kern="1200" cap="none" spc="0" normalizeH="0" baseline="0" noProof="0">
                <a:ln>
                  <a:noFill/>
                </a:ln>
                <a:solidFill>
                  <a:prstClr val="black"/>
                </a:solidFill>
                <a:effectLst/>
                <a:uLnTx/>
                <a:uFillTx/>
                <a:latin typeface="Calibri" panose="020F0502020204030204"/>
                <a:ea typeface="+mn-ea"/>
                <a:cs typeface="Arial"/>
              </a:rPr>
              <a:t>Foster</a:t>
            </a:r>
            <a:r>
              <a:rPr kumimoji="0" lang="en-US" sz="1275" b="0" i="0" u="none" strike="noStrike" kern="1200" cap="none" spc="0" normalizeH="0" baseline="0" noProof="0">
                <a:ln>
                  <a:noFill/>
                </a:ln>
                <a:solidFill>
                  <a:prstClr val="black"/>
                </a:solidFill>
                <a:effectLst/>
                <a:uLnTx/>
                <a:uFillTx/>
                <a:latin typeface="Calibri" panose="020F0502020204030204"/>
                <a:ea typeface="+mn-ea"/>
                <a:cs typeface="Arial"/>
              </a:rPr>
              <a:t> dialogue on emerging policy issues and innovation across the globe.</a:t>
            </a:r>
          </a:p>
          <a:p>
            <a:pPr marL="137156" marR="0" lvl="0" indent="-137156" algn="l" defTabSz="685783" rtl="0" eaLnBrk="1" fontAlgn="auto" latinLnBrk="0" hangingPunct="1">
              <a:lnSpc>
                <a:spcPct val="100000"/>
              </a:lnSpc>
              <a:spcBef>
                <a:spcPts val="0"/>
              </a:spcBef>
              <a:spcAft>
                <a:spcPts val="450"/>
              </a:spcAft>
              <a:buClrTx/>
              <a:buSzTx/>
              <a:buFont typeface="Wingdings" pitchFamily="2" charset="2"/>
              <a:buChar char="§"/>
              <a:tabLst/>
              <a:defRPr/>
            </a:pPr>
            <a:r>
              <a:rPr kumimoji="0" lang="en-US" sz="1275" b="1" i="0" u="none" strike="noStrike" kern="1200" cap="none" spc="0" normalizeH="0" baseline="0" noProof="0">
                <a:ln>
                  <a:noFill/>
                </a:ln>
                <a:solidFill>
                  <a:prstClr val="black"/>
                </a:solidFill>
                <a:effectLst/>
                <a:uLnTx/>
                <a:uFillTx/>
                <a:latin typeface="Calibri" panose="020F0502020204030204"/>
                <a:ea typeface="+mn-ea"/>
                <a:cs typeface="Arial"/>
              </a:rPr>
              <a:t>Serve</a:t>
            </a:r>
            <a:r>
              <a:rPr kumimoji="0" lang="en-US" sz="1275" b="0" i="0" u="none" strike="noStrike" kern="1200" cap="none" spc="0" normalizeH="0" baseline="0" noProof="0">
                <a:ln>
                  <a:noFill/>
                </a:ln>
                <a:solidFill>
                  <a:prstClr val="black"/>
                </a:solidFill>
                <a:effectLst/>
                <a:uLnTx/>
                <a:uFillTx/>
                <a:latin typeface="Calibri" panose="020F0502020204030204"/>
                <a:ea typeface="+mn-ea"/>
                <a:cs typeface="Arial"/>
              </a:rPr>
              <a:t> as a first-stop clearinghouse of clean energy policy resources, including policy best practices, data, and analysis tools.</a:t>
            </a:r>
            <a:endParaRPr kumimoji="0" lang="en-US" sz="1275"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a:extLst>
              <a:ext uri="{FF2B5EF4-FFF2-40B4-BE49-F238E27FC236}">
                <a16:creationId xmlns:a16="http://schemas.microsoft.com/office/drawing/2014/main" id="{A09734F8-F7B1-834C-B28A-B9E11303FD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60317" y="148468"/>
            <a:ext cx="1544686" cy="332552"/>
          </a:xfrm>
          <a:prstGeom prst="rect">
            <a:avLst/>
          </a:prstGeom>
        </p:spPr>
      </p:pic>
      <p:pic>
        <p:nvPicPr>
          <p:cNvPr id="5" name="Picture 4" descr="Background pattern&#10;&#10;Description automatically generated">
            <a:extLst>
              <a:ext uri="{FF2B5EF4-FFF2-40B4-BE49-F238E27FC236}">
                <a16:creationId xmlns:a16="http://schemas.microsoft.com/office/drawing/2014/main" id="{36AFF77B-B514-3C4A-BD20-F3B0B82D03E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67332" y="2647222"/>
            <a:ext cx="619578" cy="325778"/>
          </a:xfrm>
          <a:prstGeom prst="rect">
            <a:avLst/>
          </a:prstGeom>
        </p:spPr>
      </p:pic>
      <p:pic>
        <p:nvPicPr>
          <p:cNvPr id="4" name="Picture 6">
            <a:extLst>
              <a:ext uri="{FF2B5EF4-FFF2-40B4-BE49-F238E27FC236}">
                <a16:creationId xmlns:a16="http://schemas.microsoft.com/office/drawing/2014/main" id="{E5E328CE-303D-D096-AAB6-BA89DAD7F77F}"/>
              </a:ext>
            </a:extLst>
          </p:cNvPr>
          <p:cNvPicPr>
            <a:picLocks noChangeAspect="1"/>
          </p:cNvPicPr>
          <p:nvPr/>
        </p:nvPicPr>
        <p:blipFill>
          <a:blip r:embed="rId7"/>
          <a:stretch>
            <a:fillRect/>
          </a:stretch>
        </p:blipFill>
        <p:spPr>
          <a:xfrm>
            <a:off x="730638" y="2652817"/>
            <a:ext cx="558860" cy="333945"/>
          </a:xfrm>
          <a:prstGeom prst="rect">
            <a:avLst/>
          </a:prstGeom>
        </p:spPr>
      </p:pic>
      <p:pic>
        <p:nvPicPr>
          <p:cNvPr id="7" name="Picture 6" descr="Press Release : CEM12 Ministerial Statement | Clean Energy Ministerial">
            <a:extLst>
              <a:ext uri="{FF2B5EF4-FFF2-40B4-BE49-F238E27FC236}">
                <a16:creationId xmlns:a16="http://schemas.microsoft.com/office/drawing/2014/main" id="{791DB761-2049-3424-8DE7-F6F89694521C}"/>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812278" y="168339"/>
            <a:ext cx="1223314" cy="320224"/>
          </a:xfrm>
          <a:prstGeom prst="rect">
            <a:avLst/>
          </a:prstGeom>
          <a:noFill/>
          <a:ln>
            <a:noFill/>
          </a:ln>
        </p:spPr>
      </p:pic>
      <p:sp>
        <p:nvSpPr>
          <p:cNvPr id="8" name="TextBox 7">
            <a:extLst>
              <a:ext uri="{FF2B5EF4-FFF2-40B4-BE49-F238E27FC236}">
                <a16:creationId xmlns:a16="http://schemas.microsoft.com/office/drawing/2014/main" id="{AA569CA8-6436-7B95-08A8-67FA3CBD8BC5}"/>
              </a:ext>
            </a:extLst>
          </p:cNvPr>
          <p:cNvSpPr txBox="1"/>
          <p:nvPr/>
        </p:nvSpPr>
        <p:spPr>
          <a:xfrm>
            <a:off x="201284" y="2996029"/>
            <a:ext cx="1406924" cy="300082"/>
          </a:xfrm>
          <a:prstGeom prst="rect">
            <a:avLst/>
          </a:prstGeom>
          <a:noFill/>
        </p:spPr>
        <p:txBody>
          <a:bodyPr wrap="non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a:ln>
                  <a:noFill/>
                </a:ln>
                <a:solidFill>
                  <a:prstClr val="black"/>
                </a:solidFill>
                <a:effectLst/>
                <a:uLnTx/>
                <a:uFillTx/>
                <a:latin typeface="Calibri" panose="020F0502020204030204"/>
                <a:ea typeface="+mn-ea"/>
                <a:cs typeface="+mn-cs"/>
              </a:rPr>
              <a:t>Operating Agent:</a:t>
            </a:r>
          </a:p>
        </p:txBody>
      </p:sp>
      <p:pic>
        <p:nvPicPr>
          <p:cNvPr id="1026" name="Picture 2" descr="NREL-National-Renewable-Energy-Laboratory-logo - RSB">
            <a:extLst>
              <a:ext uri="{FF2B5EF4-FFF2-40B4-BE49-F238E27FC236}">
                <a16:creationId xmlns:a16="http://schemas.microsoft.com/office/drawing/2014/main" id="{A7669F2B-B352-8717-DAFD-AEC19FDEC18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9268" y="3327864"/>
            <a:ext cx="1066843" cy="330907"/>
          </a:xfrm>
          <a:prstGeom prst="rect">
            <a:avLst/>
          </a:prstGeom>
          <a:noFill/>
          <a:extLst>
            <a:ext uri="{909E8E84-426E-40DD-AFC4-6F175D3DCCD1}">
              <a14:hiddenFill xmlns:a14="http://schemas.microsoft.com/office/drawing/2010/main">
                <a:solidFill>
                  <a:srgbClr val="FFFFFF"/>
                </a:solidFill>
              </a14:hiddenFill>
            </a:ext>
          </a:extLst>
        </p:spPr>
      </p:pic>
      <p:sp>
        <p:nvSpPr>
          <p:cNvPr id="9" name="Title 28">
            <a:extLst>
              <a:ext uri="{FF2B5EF4-FFF2-40B4-BE49-F238E27FC236}">
                <a16:creationId xmlns:a16="http://schemas.microsoft.com/office/drawing/2014/main" id="{DE2F3F37-9C34-7AD6-E899-025B1A2A1F2F}"/>
              </a:ext>
            </a:extLst>
          </p:cNvPr>
          <p:cNvSpPr txBox="1">
            <a:spLocks/>
          </p:cNvSpPr>
          <p:nvPr/>
        </p:nvSpPr>
        <p:spPr>
          <a:xfrm>
            <a:off x="6373550" y="2035541"/>
            <a:ext cx="2265840" cy="292295"/>
          </a:xfrm>
          <a:prstGeom prst="rect">
            <a:avLst/>
          </a:prstGeom>
        </p:spPr>
        <p:txBody>
          <a:bodyPr>
            <a:noAutofit/>
          </a:bodyPr>
          <a:lstStyle>
            <a:lvl1pPr algn="l" rtl="0" eaLnBrk="0" fontAlgn="base" hangingPunct="0">
              <a:spcBef>
                <a:spcPct val="0"/>
              </a:spcBef>
              <a:spcAft>
                <a:spcPct val="0"/>
              </a:spcAft>
              <a:defRPr sz="3200" b="1" kern="1200">
                <a:solidFill>
                  <a:srgbClr val="97C02F"/>
                </a:solidFill>
                <a:latin typeface="+mn-lt"/>
                <a:ea typeface="+mj-ea"/>
                <a:cs typeface="Microsoft Sans Serif" panose="020B0604020202020204" pitchFamily="34"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89" algn="ctr" rtl="0" fontAlgn="base">
              <a:spcBef>
                <a:spcPct val="0"/>
              </a:spcBef>
              <a:spcAft>
                <a:spcPct val="0"/>
              </a:spcAft>
              <a:defRPr sz="4400">
                <a:solidFill>
                  <a:schemeClr val="tx1"/>
                </a:solidFill>
                <a:latin typeface="Calibri" pitchFamily="34" charset="0"/>
              </a:defRPr>
            </a:lvl6pPr>
            <a:lvl7pPr marL="914377" algn="ctr" rtl="0" fontAlgn="base">
              <a:spcBef>
                <a:spcPct val="0"/>
              </a:spcBef>
              <a:spcAft>
                <a:spcPct val="0"/>
              </a:spcAft>
              <a:defRPr sz="4400">
                <a:solidFill>
                  <a:schemeClr val="tx1"/>
                </a:solidFill>
                <a:latin typeface="Calibri" pitchFamily="34" charset="0"/>
              </a:defRPr>
            </a:lvl7pPr>
            <a:lvl8pPr marL="1371566" algn="ctr" rtl="0" fontAlgn="base">
              <a:spcBef>
                <a:spcPct val="0"/>
              </a:spcBef>
              <a:spcAft>
                <a:spcPct val="0"/>
              </a:spcAft>
              <a:defRPr sz="4400">
                <a:solidFill>
                  <a:schemeClr val="tx1"/>
                </a:solidFill>
                <a:latin typeface="Calibri" pitchFamily="34" charset="0"/>
              </a:defRPr>
            </a:lvl8pPr>
            <a:lvl9pPr marL="1828754" algn="ctr" rtl="0" fontAlgn="base">
              <a:spcBef>
                <a:spcPct val="0"/>
              </a:spcBef>
              <a:spcAft>
                <a:spcPct val="0"/>
              </a:spcAft>
              <a:defRPr sz="4400">
                <a:solidFill>
                  <a:schemeClr val="tx1"/>
                </a:solidFill>
                <a:latin typeface="Calibri" pitchFamily="34" charset="0"/>
              </a:defRPr>
            </a:lvl9pPr>
          </a:lstStyle>
          <a:p>
            <a:pPr marL="0" marR="0" lvl="0" indent="0" algn="ctr" defTabSz="685783"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97C02F"/>
                </a:solidFill>
                <a:effectLst/>
                <a:uLnTx/>
                <a:uFillTx/>
                <a:latin typeface="Calibri Light" panose="020F0302020204030204" pitchFamily="34" charset="0"/>
                <a:ea typeface="+mj-ea"/>
                <a:cs typeface="Calibri Light" panose="020F0302020204030204" pitchFamily="34" charset="0"/>
              </a:rPr>
              <a:t>UPDATES</a:t>
            </a:r>
          </a:p>
        </p:txBody>
      </p:sp>
    </p:spTree>
    <p:extLst>
      <p:ext uri="{BB962C8B-B14F-4D97-AF65-F5344CB8AC3E}">
        <p14:creationId xmlns:p14="http://schemas.microsoft.com/office/powerpoint/2010/main" val="20957311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642256" y="152503"/>
            <a:ext cx="2485248" cy="6172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TextBox 68"/>
          <p:cNvSpPr txBox="1"/>
          <p:nvPr/>
        </p:nvSpPr>
        <p:spPr>
          <a:xfrm>
            <a:off x="6189622" y="4090996"/>
            <a:ext cx="2774938" cy="738664"/>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450"/>
              </a:spcAft>
              <a:buClrTx/>
              <a:buSzTx/>
              <a:buFontTx/>
              <a:buNone/>
              <a:tabLst/>
              <a:defRPr/>
            </a:pPr>
            <a:r>
              <a:rPr kumimoji="0" lang="en-US" sz="1400" b="0" i="0" u="none" strike="noStrike" kern="1200" cap="none" spc="0" normalizeH="0" baseline="0" noProof="0">
                <a:ln>
                  <a:noFill/>
                </a:ln>
                <a:solidFill>
                  <a:srgbClr val="00345C"/>
                </a:solidFill>
                <a:effectLst/>
                <a:uLnTx/>
                <a:uFillTx/>
                <a:latin typeface="Arial"/>
                <a:ea typeface="+mn-ea"/>
                <a:cs typeface="+mn-cs"/>
              </a:rPr>
              <a:t>For additional information and questions, reach out to Jal Desai, NREL, </a:t>
            </a:r>
            <a:r>
              <a:rPr kumimoji="0" lang="en-US" sz="1400" b="0" i="0" u="none" strike="noStrike" kern="1200" cap="none" spc="0" normalizeH="0" baseline="0" noProof="0">
                <a:ln>
                  <a:noFill/>
                </a:ln>
                <a:solidFill>
                  <a:srgbClr val="00345C"/>
                </a:solidFill>
                <a:effectLst/>
                <a:uLnTx/>
                <a:uFillTx/>
                <a:latin typeface="Arial"/>
                <a:ea typeface="+mn-ea"/>
                <a:cs typeface="+mn-cs"/>
                <a:hlinkClick r:id="rId3"/>
              </a:rPr>
              <a:t>jal.desai@nrel.gov</a:t>
            </a:r>
            <a:endParaRPr kumimoji="0" lang="en-US" sz="1400" b="0" i="0" u="none" strike="noStrike" kern="1200" cap="none" spc="0" normalizeH="0" baseline="0" noProof="0">
              <a:ln>
                <a:noFill/>
              </a:ln>
              <a:solidFill>
                <a:srgbClr val="00345C"/>
              </a:solidFill>
              <a:effectLst/>
              <a:uLnTx/>
              <a:uFillTx/>
              <a:latin typeface="Arial"/>
              <a:ea typeface="+mn-ea"/>
              <a:cs typeface="+mn-cs"/>
            </a:endParaRPr>
          </a:p>
        </p:txBody>
      </p:sp>
      <p:sp>
        <p:nvSpPr>
          <p:cNvPr id="13" name="TextBox 12">
            <a:extLst>
              <a:ext uri="{FF2B5EF4-FFF2-40B4-BE49-F238E27FC236}">
                <a16:creationId xmlns:a16="http://schemas.microsoft.com/office/drawing/2014/main" id="{AEDDDD6A-6425-44B3-52C7-C738F4EDE69F}"/>
              </a:ext>
            </a:extLst>
          </p:cNvPr>
          <p:cNvSpPr txBox="1"/>
          <p:nvPr/>
        </p:nvSpPr>
        <p:spPr>
          <a:xfrm>
            <a:off x="777253" y="766203"/>
            <a:ext cx="5226066" cy="1969770"/>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1" u="sng" strike="noStrike" kern="1200" cap="none" spc="0" normalizeH="0" baseline="0" noProof="0">
                <a:ln>
                  <a:noFill/>
                </a:ln>
                <a:solidFill>
                  <a:prstClr val="black"/>
                </a:solidFill>
                <a:effectLst/>
                <a:uLnTx/>
                <a:uFillTx/>
                <a:latin typeface="Arial"/>
                <a:ea typeface="+mn-ea"/>
                <a:cs typeface="+mn-cs"/>
              </a:rPr>
              <a:t>Ask an Expert Service</a:t>
            </a:r>
          </a:p>
          <a:p>
            <a:pPr marL="213995" marR="0" lvl="0" indent="-21399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Arial"/>
                <a:ea typeface="+mn-ea"/>
                <a:cs typeface="+mn-cs"/>
              </a:rPr>
              <a:t>Ask an Expert is designed to help policymakers in developing countries and emerging economies identify and implement </a:t>
            </a:r>
            <a:r>
              <a:rPr kumimoji="0" lang="en-US" sz="1200" b="1" i="1" u="none" strike="noStrike" kern="1200" cap="none" spc="0" normalizeH="0" baseline="0" noProof="0">
                <a:ln>
                  <a:noFill/>
                </a:ln>
                <a:solidFill>
                  <a:prstClr val="black"/>
                </a:solidFill>
                <a:effectLst/>
                <a:uLnTx/>
                <a:uFillTx/>
                <a:latin typeface="Arial"/>
                <a:ea typeface="+mn-ea"/>
                <a:cs typeface="+mn-cs"/>
              </a:rPr>
              <a:t>clean energy policy</a:t>
            </a:r>
            <a:r>
              <a:rPr kumimoji="0" lang="en-US" sz="1200" b="0" i="1" u="none" strike="noStrike" kern="1200" cap="none" spc="0" normalizeH="0" baseline="0" noProof="0">
                <a:ln>
                  <a:noFill/>
                </a:ln>
                <a:solidFill>
                  <a:prstClr val="black"/>
                </a:solidFill>
                <a:effectLst/>
                <a:uLnTx/>
                <a:uFillTx/>
                <a:latin typeface="Arial"/>
                <a:ea typeface="+mn-ea"/>
                <a:cs typeface="+mn-cs"/>
              </a:rPr>
              <a:t> </a:t>
            </a:r>
            <a:r>
              <a:rPr kumimoji="0" lang="en-US" sz="1200" b="0" i="0" u="none" strike="noStrike" kern="1200" cap="none" spc="0" normalizeH="0" baseline="0" noProof="0">
                <a:ln>
                  <a:noFill/>
                </a:ln>
                <a:solidFill>
                  <a:prstClr val="black"/>
                </a:solidFill>
                <a:effectLst/>
                <a:uLnTx/>
                <a:uFillTx/>
                <a:latin typeface="Arial"/>
                <a:ea typeface="+mn-ea"/>
                <a:cs typeface="+mn-cs"/>
              </a:rPr>
              <a:t>and finance solutions.</a:t>
            </a:r>
            <a:endParaRPr kumimoji="0" lang="en-US" sz="1200" b="0" i="0" u="none" strike="noStrike" kern="1200" cap="none" spc="0" normalizeH="0" baseline="0" noProof="0">
              <a:ln>
                <a:noFill/>
              </a:ln>
              <a:solidFill>
                <a:prstClr val="black"/>
              </a:solidFill>
              <a:effectLst/>
              <a:uLnTx/>
              <a:uFillTx/>
              <a:latin typeface="Arial"/>
              <a:ea typeface="+mn-ea"/>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ea typeface="+mn-ea"/>
              <a:cs typeface="+mn-cs"/>
            </a:endParaRPr>
          </a:p>
          <a:p>
            <a:pPr marL="213995" marR="0" lvl="0" indent="-21399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Arial"/>
                <a:ea typeface="+mn-ea"/>
                <a:cs typeface="+mn-cs"/>
              </a:rPr>
              <a:t>The Ask an Expert service features a network of more than</a:t>
            </a:r>
            <a:r>
              <a:rPr kumimoji="0" lang="en-US" sz="1200" b="1" i="0" u="none" strike="noStrike" kern="1200" cap="none" spc="0" normalizeH="0" baseline="0" noProof="0">
                <a:ln>
                  <a:noFill/>
                </a:ln>
                <a:solidFill>
                  <a:prstClr val="black"/>
                </a:solidFill>
                <a:effectLst/>
                <a:uLnTx/>
                <a:uFillTx/>
                <a:latin typeface="Arial"/>
                <a:ea typeface="+mn-ea"/>
                <a:cs typeface="+mn-cs"/>
              </a:rPr>
              <a:t> 50 </a:t>
            </a:r>
            <a:r>
              <a:rPr kumimoji="0" lang="en-US" sz="1200" b="0" i="0" u="none" strike="noStrike" kern="1200" cap="none" spc="0" normalizeH="0" baseline="0" noProof="0">
                <a:ln>
                  <a:noFill/>
                </a:ln>
                <a:solidFill>
                  <a:prstClr val="black"/>
                </a:solidFill>
                <a:effectLst/>
                <a:uLnTx/>
                <a:uFillTx/>
                <a:latin typeface="Arial"/>
                <a:ea typeface="+mn-ea"/>
                <a:cs typeface="+mn-cs"/>
              </a:rPr>
              <a:t>experts from over </a:t>
            </a:r>
            <a:r>
              <a:rPr kumimoji="0" lang="en-US" sz="1200" b="1" i="0" u="none" strike="noStrike" kern="1200" cap="none" spc="0" normalizeH="0" baseline="0" noProof="0">
                <a:ln>
                  <a:noFill/>
                </a:ln>
                <a:solidFill>
                  <a:prstClr val="black"/>
                </a:solidFill>
                <a:effectLst/>
                <a:uLnTx/>
                <a:uFillTx/>
                <a:latin typeface="Arial"/>
                <a:ea typeface="+mn-ea"/>
                <a:cs typeface="+mn-cs"/>
              </a:rPr>
              <a:t>15</a:t>
            </a:r>
            <a:r>
              <a:rPr kumimoji="0" lang="en-US" sz="1200" b="0" i="0" u="none" strike="noStrike" kern="1200" cap="none" spc="0" normalizeH="0" baseline="0" noProof="0">
                <a:ln>
                  <a:noFill/>
                </a:ln>
                <a:solidFill>
                  <a:prstClr val="black"/>
                </a:solidFill>
                <a:effectLst/>
                <a:uLnTx/>
                <a:uFillTx/>
                <a:latin typeface="Arial"/>
                <a:ea typeface="+mn-ea"/>
                <a:cs typeface="+mn-cs"/>
              </a:rPr>
              <a:t> countries.</a:t>
            </a:r>
            <a:endParaRPr kumimoji="0" lang="en-US" sz="1200" b="0" i="0" u="none" strike="noStrike" kern="1200" cap="none" spc="0" normalizeH="0" baseline="0" noProof="0">
              <a:ln>
                <a:noFill/>
              </a:ln>
              <a:solidFill>
                <a:prstClr val="black"/>
              </a:solidFill>
              <a:effectLst/>
              <a:uLnTx/>
              <a:uFillTx/>
              <a:latin typeface="Arial"/>
              <a:ea typeface="+mn-ea"/>
              <a:cs typeface="Arial"/>
            </a:endParaRPr>
          </a:p>
          <a:p>
            <a:pPr marL="213995" marR="0" lvl="0" indent="-21399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a:ln>
                <a:noFill/>
              </a:ln>
              <a:solidFill>
                <a:prstClr val="black"/>
              </a:solidFill>
              <a:effectLst/>
              <a:uLnTx/>
              <a:uFillTx/>
              <a:latin typeface="Arial"/>
              <a:ea typeface="+mn-ea"/>
              <a:cs typeface="Arial"/>
            </a:endParaRPr>
          </a:p>
          <a:p>
            <a:pPr marL="213995" marR="0" lvl="0" indent="-21399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Arial"/>
                <a:ea typeface="+mn-ea"/>
                <a:cs typeface="+mn-cs"/>
              </a:rPr>
              <a:t>Responded to </a:t>
            </a:r>
            <a:r>
              <a:rPr kumimoji="0" lang="en-US" sz="1200" b="1" i="0" u="none" strike="noStrike" kern="1200" cap="none" spc="0" normalizeH="0" baseline="0" noProof="0">
                <a:ln>
                  <a:noFill/>
                </a:ln>
                <a:solidFill>
                  <a:prstClr val="black"/>
                </a:solidFill>
                <a:effectLst/>
                <a:uLnTx/>
                <a:uFillTx/>
                <a:latin typeface="Arial"/>
                <a:ea typeface="+mn-ea"/>
                <a:cs typeface="+mn-cs"/>
              </a:rPr>
              <a:t>300+ </a:t>
            </a:r>
            <a:r>
              <a:rPr kumimoji="0" lang="en-US" sz="1200" b="0" i="0" u="none" strike="noStrike" kern="1200" cap="none" spc="0" normalizeH="0" baseline="0" noProof="0">
                <a:ln>
                  <a:noFill/>
                </a:ln>
                <a:solidFill>
                  <a:prstClr val="black"/>
                </a:solidFill>
                <a:effectLst/>
                <a:uLnTx/>
                <a:uFillTx/>
                <a:latin typeface="Arial"/>
                <a:ea typeface="+mn-ea"/>
                <a:cs typeface="+mn-cs"/>
              </a:rPr>
              <a:t>requests submitted by </a:t>
            </a:r>
            <a:r>
              <a:rPr kumimoji="0" lang="en-US" sz="1200" b="1" i="0" u="none" strike="noStrike" kern="1200" cap="none" spc="0" normalizeH="0" baseline="0" noProof="0">
                <a:ln>
                  <a:noFill/>
                </a:ln>
                <a:solidFill>
                  <a:prstClr val="black"/>
                </a:solidFill>
                <a:effectLst/>
                <a:uLnTx/>
                <a:uFillTx/>
                <a:latin typeface="Arial"/>
                <a:ea typeface="+mn-ea"/>
                <a:cs typeface="+mn-cs"/>
              </a:rPr>
              <a:t>90+ </a:t>
            </a:r>
            <a:r>
              <a:rPr kumimoji="0" lang="en-US" sz="1200" b="0" i="0" u="none" strike="noStrike" kern="1200" cap="none" spc="0" normalizeH="0" baseline="0" noProof="0">
                <a:ln>
                  <a:noFill/>
                </a:ln>
                <a:solidFill>
                  <a:prstClr val="black"/>
                </a:solidFill>
                <a:effectLst/>
                <a:uLnTx/>
                <a:uFillTx/>
                <a:latin typeface="Arial"/>
                <a:ea typeface="+mn-ea"/>
                <a:cs typeface="+mn-cs"/>
              </a:rPr>
              <a:t>governments and regional organizations from developing nations since inception</a:t>
            </a:r>
            <a:endParaRPr kumimoji="0" lang="en-US" sz="1200" b="0" i="0" u="none" strike="noStrike" kern="1200" cap="none" spc="0" normalizeH="0" baseline="0" noProof="0">
              <a:ln>
                <a:noFill/>
              </a:ln>
              <a:solidFill>
                <a:prstClr val="black"/>
              </a:solidFill>
              <a:effectLst/>
              <a:uLnTx/>
              <a:uFillTx/>
              <a:latin typeface="Arial"/>
              <a:ea typeface="+mn-ea"/>
              <a:cs typeface="Arial"/>
            </a:endParaRPr>
          </a:p>
        </p:txBody>
      </p:sp>
      <p:pic>
        <p:nvPicPr>
          <p:cNvPr id="18" name="Picture 17" descr="A picture containing sky&#10;&#10;Description automatically generated">
            <a:extLst>
              <a:ext uri="{FF2B5EF4-FFF2-40B4-BE49-F238E27FC236}">
                <a16:creationId xmlns:a16="http://schemas.microsoft.com/office/drawing/2014/main" id="{6E2D549B-AD62-95BE-3993-85D3B7CDDB5F}"/>
              </a:ext>
            </a:extLst>
          </p:cNvPr>
          <p:cNvPicPr>
            <a:picLocks noChangeAspect="1"/>
          </p:cNvPicPr>
          <p:nvPr/>
        </p:nvPicPr>
        <p:blipFill rotWithShape="1">
          <a:blip r:embed="rId4"/>
          <a:srcRect t="2510" r="1842" b="-3"/>
          <a:stretch/>
        </p:blipFill>
        <p:spPr>
          <a:xfrm>
            <a:off x="6252499" y="1136965"/>
            <a:ext cx="2649185" cy="2747392"/>
          </a:xfrm>
          <a:prstGeom prst="rect">
            <a:avLst/>
          </a:prstGeom>
          <a:noFill/>
          <a:ln>
            <a:solidFill>
              <a:schemeClr val="bg1">
                <a:lumMod val="85000"/>
              </a:schemeClr>
            </a:solidFill>
          </a:ln>
          <a:effectLst>
            <a:outerShdw blurRad="50800" dist="38100" dir="2700000" algn="tl" rotWithShape="0">
              <a:prstClr val="black">
                <a:alpha val="40000"/>
              </a:prstClr>
            </a:outerShdw>
          </a:effectLst>
        </p:spPr>
      </p:pic>
      <p:pic>
        <p:nvPicPr>
          <p:cNvPr id="22" name="Picture 21">
            <a:extLst>
              <a:ext uri="{FF2B5EF4-FFF2-40B4-BE49-F238E27FC236}">
                <a16:creationId xmlns:a16="http://schemas.microsoft.com/office/drawing/2014/main" id="{933A652E-6F5D-8DED-8CF7-068913A4FF4F}"/>
              </a:ext>
            </a:extLst>
          </p:cNvPr>
          <p:cNvPicPr>
            <a:picLocks noChangeAspect="1"/>
          </p:cNvPicPr>
          <p:nvPr/>
        </p:nvPicPr>
        <p:blipFill>
          <a:blip r:embed="rId5"/>
          <a:stretch>
            <a:fillRect/>
          </a:stretch>
        </p:blipFill>
        <p:spPr>
          <a:xfrm>
            <a:off x="242316" y="783203"/>
            <a:ext cx="504382" cy="548687"/>
          </a:xfrm>
          <a:prstGeom prst="rect">
            <a:avLst/>
          </a:prstGeom>
        </p:spPr>
      </p:pic>
      <p:pic>
        <p:nvPicPr>
          <p:cNvPr id="24" name="Picture 8" descr="Image result for webinar icon">
            <a:extLst>
              <a:ext uri="{FF2B5EF4-FFF2-40B4-BE49-F238E27FC236}">
                <a16:creationId xmlns:a16="http://schemas.microsoft.com/office/drawing/2014/main" id="{A08E99A4-A3E2-C63B-A4BA-82BDA4E72F89}"/>
              </a:ext>
            </a:extLst>
          </p:cNvPr>
          <p:cNvPicPr>
            <a:picLocks noChangeAspect="1" noChangeArrowheads="1"/>
          </p:cNvPicPr>
          <p:nvPr/>
        </p:nvPicPr>
        <p:blipFill>
          <a:blip r:embed="rId6" cstate="print">
            <a:biLevel thresh="75000"/>
            <a:extLst>
              <a:ext uri="{BEBA8EAE-BF5A-486C-A8C5-ECC9F3942E4B}">
                <a14:imgProps xmlns:a14="http://schemas.microsoft.com/office/drawing/2010/main">
                  <a14:imgLayer r:embed="rId7">
                    <a14:imgEffect>
                      <a14:brightnessContrast bright="-46000" contrast="94000"/>
                    </a14:imgEffect>
                  </a14:imgLayer>
                </a14:imgProps>
              </a:ext>
              <a:ext uri="{28A0092B-C50C-407E-A947-70E740481C1C}">
                <a14:useLocalDpi xmlns:a14="http://schemas.microsoft.com/office/drawing/2010/main" val="0"/>
              </a:ext>
            </a:extLst>
          </a:blip>
          <a:srcRect/>
          <a:stretch>
            <a:fillRect/>
          </a:stretch>
        </p:blipFill>
        <p:spPr bwMode="auto">
          <a:xfrm>
            <a:off x="207940" y="3884357"/>
            <a:ext cx="504339" cy="54864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2" descr="Image result for resource icon">
            <a:extLst>
              <a:ext uri="{FF2B5EF4-FFF2-40B4-BE49-F238E27FC236}">
                <a16:creationId xmlns:a16="http://schemas.microsoft.com/office/drawing/2014/main" id="{13DBD30E-502B-7CCB-70D1-2EFD0C5F3174}"/>
              </a:ext>
            </a:extLst>
          </p:cNvPr>
          <p:cNvPicPr>
            <a:picLocks noChangeAspect="1" noChangeArrowheads="1"/>
          </p:cNvPicPr>
          <p:nvPr/>
        </p:nvPicPr>
        <p:blipFill>
          <a:blip r:embed="rId8" cstate="print">
            <a:biLevel thresh="50000"/>
            <a:extLst>
              <a:ext uri="{BEBA8EAE-BF5A-486C-A8C5-ECC9F3942E4B}">
                <a14:imgProps xmlns:a14="http://schemas.microsoft.com/office/drawing/2010/main">
                  <a14:imgLayer r:embed="rId9">
                    <a14:imgEffect>
                      <a14:brightnessContrast bright="-46000" contrast="76000"/>
                    </a14:imgEffect>
                  </a14:imgLayer>
                </a14:imgProps>
              </a:ext>
              <a:ext uri="{28A0092B-C50C-407E-A947-70E740481C1C}">
                <a14:useLocalDpi xmlns:a14="http://schemas.microsoft.com/office/drawing/2010/main" val="0"/>
              </a:ext>
            </a:extLst>
          </a:blip>
          <a:srcRect/>
          <a:stretch>
            <a:fillRect/>
          </a:stretch>
        </p:blipFill>
        <p:spPr bwMode="auto">
          <a:xfrm>
            <a:off x="184892" y="2826308"/>
            <a:ext cx="550437" cy="598787"/>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01685E9F-D104-1676-7AA2-2B4BAD3F5BFF}"/>
              </a:ext>
            </a:extLst>
          </p:cNvPr>
          <p:cNvSpPr txBox="1"/>
          <p:nvPr/>
        </p:nvSpPr>
        <p:spPr>
          <a:xfrm>
            <a:off x="789723" y="2881386"/>
            <a:ext cx="5088563" cy="815608"/>
          </a:xfrm>
          <a:prstGeom prst="rect">
            <a:avLst/>
          </a:prstGeom>
          <a:noFill/>
        </p:spPr>
        <p:txBody>
          <a:bodyPr wrap="square">
            <a:spAutoFit/>
          </a:bodyPr>
          <a:lstStyle/>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1400" b="1" i="1" u="sng" strike="noStrike" kern="1200" cap="none" spc="0" normalizeH="0" baseline="0" noProof="0">
                <a:ln>
                  <a:noFill/>
                </a:ln>
                <a:solidFill>
                  <a:prstClr val="black"/>
                </a:solidFill>
                <a:effectLst/>
                <a:uLnTx/>
                <a:uFillTx/>
                <a:latin typeface="Arial"/>
                <a:ea typeface="+mn-ea"/>
                <a:cs typeface="+mn-cs"/>
              </a:rPr>
              <a:t>Training and Capacity Building</a:t>
            </a:r>
          </a:p>
          <a:p>
            <a:pPr marL="214313" marR="0" lvl="0" indent="-214313"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rial"/>
                <a:ea typeface="+mn-ea"/>
                <a:cs typeface="+mn-cs"/>
              </a:rPr>
              <a:t>Delivered over </a:t>
            </a:r>
            <a:r>
              <a:rPr kumimoji="0" lang="en-US" sz="1400" b="1" i="0" u="none" strike="noStrike" kern="1200" cap="none" spc="0" normalizeH="0" baseline="0" noProof="0">
                <a:ln>
                  <a:noFill/>
                </a:ln>
                <a:solidFill>
                  <a:prstClr val="black"/>
                </a:solidFill>
                <a:effectLst/>
                <a:uLnTx/>
                <a:uFillTx/>
                <a:latin typeface="Arial"/>
                <a:ea typeface="+mn-ea"/>
                <a:cs typeface="+mn-cs"/>
              </a:rPr>
              <a:t>300 </a:t>
            </a:r>
            <a:r>
              <a:rPr kumimoji="0" lang="en-US" sz="1400" b="0" i="0" u="none" strike="noStrike" kern="1200" cap="none" spc="0" normalizeH="0" baseline="0" noProof="0">
                <a:ln>
                  <a:noFill/>
                </a:ln>
                <a:solidFill>
                  <a:prstClr val="black"/>
                </a:solidFill>
                <a:effectLst/>
                <a:uLnTx/>
                <a:uFillTx/>
                <a:latin typeface="Arial"/>
                <a:ea typeface="+mn-ea"/>
                <a:cs typeface="+mn-cs"/>
              </a:rPr>
              <a:t>webinars training more than </a:t>
            </a:r>
            <a:r>
              <a:rPr kumimoji="0" lang="en-US" sz="1400" b="1" i="0" u="none" strike="noStrike" kern="1200" cap="none" spc="0" normalizeH="0" baseline="0" noProof="0">
                <a:ln>
                  <a:noFill/>
                </a:ln>
                <a:solidFill>
                  <a:prstClr val="black"/>
                </a:solidFill>
                <a:effectLst/>
                <a:uLnTx/>
                <a:uFillTx/>
                <a:latin typeface="Arial"/>
                <a:ea typeface="+mn-ea"/>
                <a:cs typeface="+mn-cs"/>
              </a:rPr>
              <a:t>20,000</a:t>
            </a:r>
            <a:r>
              <a:rPr kumimoji="0" lang="en-US" sz="1400" b="0" i="0" u="none" strike="noStrike" kern="1200" cap="none" spc="0" normalizeH="0" baseline="0" noProof="0">
                <a:ln>
                  <a:noFill/>
                </a:ln>
                <a:solidFill>
                  <a:prstClr val="black"/>
                </a:solidFill>
                <a:effectLst/>
                <a:uLnTx/>
                <a:uFillTx/>
                <a:latin typeface="Arial"/>
                <a:ea typeface="+mn-ea"/>
                <a:cs typeface="+mn-cs"/>
              </a:rPr>
              <a:t> public &amp; private sector stakeholders.</a:t>
            </a:r>
          </a:p>
        </p:txBody>
      </p:sp>
      <p:sp>
        <p:nvSpPr>
          <p:cNvPr id="29" name="TextBox 28">
            <a:extLst>
              <a:ext uri="{FF2B5EF4-FFF2-40B4-BE49-F238E27FC236}">
                <a16:creationId xmlns:a16="http://schemas.microsoft.com/office/drawing/2014/main" id="{0F996B7E-6B4E-F21F-C91A-85D76D7E8DFB}"/>
              </a:ext>
            </a:extLst>
          </p:cNvPr>
          <p:cNvSpPr txBox="1"/>
          <p:nvPr/>
        </p:nvSpPr>
        <p:spPr>
          <a:xfrm>
            <a:off x="789723" y="3939590"/>
            <a:ext cx="5226066" cy="600164"/>
          </a:xfrm>
          <a:prstGeom prst="rect">
            <a:avLst/>
          </a:prstGeom>
          <a:noFill/>
        </p:spPr>
        <p:txBody>
          <a:bodyPr wrap="square">
            <a:spAutoFit/>
          </a:bodyPr>
          <a:lstStyle/>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1400" b="1" i="1" u="sng" strike="noStrike" kern="1200" cap="none" spc="0" normalizeH="0" baseline="0" noProof="0">
                <a:ln>
                  <a:noFill/>
                </a:ln>
                <a:solidFill>
                  <a:prstClr val="black"/>
                </a:solidFill>
                <a:effectLst/>
                <a:uLnTx/>
                <a:uFillTx/>
                <a:latin typeface="Arial"/>
                <a:ea typeface="+mn-ea"/>
                <a:cs typeface="+mn-cs"/>
              </a:rPr>
              <a:t>Resource Library </a:t>
            </a:r>
          </a:p>
          <a:p>
            <a:pPr marL="214313" marR="0" lvl="0" indent="-214313"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rial"/>
                <a:ea typeface="+mn-ea"/>
                <a:cs typeface="+mn-cs"/>
              </a:rPr>
              <a:t>Over </a:t>
            </a:r>
            <a:r>
              <a:rPr kumimoji="0" lang="en-US" sz="1400" b="1" i="0" u="none" strike="noStrike" kern="1200" cap="none" spc="0" normalizeH="0" baseline="0" noProof="0">
                <a:ln>
                  <a:noFill/>
                </a:ln>
                <a:solidFill>
                  <a:prstClr val="black"/>
                </a:solidFill>
                <a:effectLst/>
                <a:uLnTx/>
                <a:uFillTx/>
                <a:latin typeface="Arial"/>
                <a:ea typeface="+mn-ea"/>
                <a:cs typeface="+mn-cs"/>
              </a:rPr>
              <a:t>1,500</a:t>
            </a:r>
            <a:r>
              <a:rPr kumimoji="0" lang="en-US" sz="1400" b="0" i="0" u="none" strike="noStrike" kern="1200" cap="none" spc="0" normalizeH="0" baseline="0" noProof="0">
                <a:ln>
                  <a:noFill/>
                </a:ln>
                <a:solidFill>
                  <a:prstClr val="black"/>
                </a:solidFill>
                <a:effectLst/>
                <a:uLnTx/>
                <a:uFillTx/>
                <a:latin typeface="Arial"/>
                <a:ea typeface="+mn-ea"/>
                <a:cs typeface="+mn-cs"/>
              </a:rPr>
              <a:t> curated reports, policy briefs, journal articles, etc.</a:t>
            </a:r>
            <a:endParaRPr kumimoji="0" lang="en-US" sz="1600" b="0" i="0" u="none" strike="noStrike" kern="1200" cap="none" spc="0" normalizeH="0" baseline="0" noProof="0">
              <a:ln>
                <a:noFill/>
              </a:ln>
              <a:solidFill>
                <a:prstClr val="black"/>
              </a:solidFill>
              <a:effectLst/>
              <a:uLnTx/>
              <a:uFillTx/>
              <a:latin typeface="Arial"/>
              <a:ea typeface="+mn-ea"/>
              <a:cs typeface="+mn-cs"/>
            </a:endParaRPr>
          </a:p>
        </p:txBody>
      </p:sp>
      <p:sp>
        <p:nvSpPr>
          <p:cNvPr id="8" name="Title 4">
            <a:extLst>
              <a:ext uri="{FF2B5EF4-FFF2-40B4-BE49-F238E27FC236}">
                <a16:creationId xmlns:a16="http://schemas.microsoft.com/office/drawing/2014/main" id="{976A6562-83CE-BBA8-33EF-288E7836E292}"/>
              </a:ext>
            </a:extLst>
          </p:cNvPr>
          <p:cNvSpPr txBox="1">
            <a:spLocks/>
          </p:cNvSpPr>
          <p:nvPr/>
        </p:nvSpPr>
        <p:spPr>
          <a:xfrm>
            <a:off x="33458" y="28412"/>
            <a:ext cx="7886700" cy="647457"/>
          </a:xfrm>
          <a:prstGeom prst="rect">
            <a:avLst/>
          </a:prstGeom>
        </p:spPr>
        <p:txBody>
          <a:bodyPr vert="horz" lIns="0" tIns="45720" rIns="91440" bIns="0" rtlCol="0" anchor="ctr">
            <a:noAutofit/>
          </a:bodyPr>
          <a:lstStyle>
            <a:lvl1pPr algn="l" defTabSz="342900" rtl="0" eaLnBrk="1" latinLnBrk="0" hangingPunct="1">
              <a:spcBef>
                <a:spcPct val="0"/>
              </a:spcBef>
              <a:buNone/>
              <a:defRPr sz="2400" b="1" kern="1200">
                <a:solidFill>
                  <a:srgbClr val="97C02F"/>
                </a:solidFill>
                <a:latin typeface="+mn-lt"/>
                <a:ea typeface="+mj-ea"/>
                <a:cs typeface="Microsoft Sans Serif" panose="020B0604020202020204" pitchFamily="34" charset="0"/>
              </a:defRPr>
            </a:lvl1pPr>
          </a:lstStyle>
          <a:p>
            <a:pPr marL="0" marR="0" lvl="0" indent="0" algn="l" defTabSz="342900" rtl="0" eaLnBrk="1" fontAlgn="auto" latinLnBrk="0" hangingPunct="1">
              <a:lnSpc>
                <a:spcPct val="100000"/>
              </a:lnSpc>
              <a:spcBef>
                <a:spcPct val="0"/>
              </a:spcBef>
              <a:spcAft>
                <a:spcPts val="0"/>
              </a:spcAft>
              <a:buClrTx/>
              <a:buSzTx/>
              <a:buFontTx/>
              <a:buNone/>
              <a:tabLst/>
              <a:defRPr/>
            </a:pPr>
            <a:r>
              <a:rPr kumimoji="0" lang="en-GB" sz="2250" b="1" i="0" u="none" strike="noStrike" kern="1200" cap="none" spc="0" normalizeH="0" baseline="0" noProof="0">
                <a:ln>
                  <a:noFill/>
                </a:ln>
                <a:solidFill>
                  <a:srgbClr val="1F497D"/>
                </a:solidFill>
                <a:effectLst/>
                <a:uLnTx/>
                <a:uFillTx/>
                <a:latin typeface="Arial"/>
                <a:ea typeface="+mj-ea"/>
                <a:cs typeface="Microsoft Sans Serif" panose="020B0604020202020204" pitchFamily="34" charset="0"/>
              </a:rPr>
              <a:t>   The Clean Energy Solutions Center</a:t>
            </a:r>
          </a:p>
        </p:txBody>
      </p:sp>
      <p:grpSp>
        <p:nvGrpSpPr>
          <p:cNvPr id="7" name="Group 6">
            <a:extLst>
              <a:ext uri="{FF2B5EF4-FFF2-40B4-BE49-F238E27FC236}">
                <a16:creationId xmlns:a16="http://schemas.microsoft.com/office/drawing/2014/main" id="{47399ACD-ADC4-F28D-3F2E-7523904B2818}"/>
              </a:ext>
            </a:extLst>
          </p:cNvPr>
          <p:cNvGrpSpPr/>
          <p:nvPr/>
        </p:nvGrpSpPr>
        <p:grpSpPr>
          <a:xfrm>
            <a:off x="5264458" y="123332"/>
            <a:ext cx="3769252" cy="738664"/>
            <a:chOff x="4920584" y="52082"/>
            <a:chExt cx="4059164" cy="651396"/>
          </a:xfrm>
        </p:grpSpPr>
        <p:pic>
          <p:nvPicPr>
            <p:cNvPr id="9" name="Picture 8">
              <a:extLst>
                <a:ext uri="{FF2B5EF4-FFF2-40B4-BE49-F238E27FC236}">
                  <a16:creationId xmlns:a16="http://schemas.microsoft.com/office/drawing/2014/main" id="{5EDC0066-D927-9455-E0AF-D2C8D5A7D751}"/>
                </a:ext>
              </a:extLst>
            </p:cNvPr>
            <p:cNvPicPr>
              <a:picLocks noChangeAspect="1"/>
            </p:cNvPicPr>
            <p:nvPr/>
          </p:nvPicPr>
          <p:blipFill>
            <a:blip r:embed="rId10"/>
            <a:stretch>
              <a:fillRect/>
            </a:stretch>
          </p:blipFill>
          <p:spPr>
            <a:xfrm>
              <a:off x="4920584" y="56647"/>
              <a:ext cx="1940493" cy="646831"/>
            </a:xfrm>
            <a:prstGeom prst="rect">
              <a:avLst/>
            </a:prstGeom>
          </p:spPr>
        </p:pic>
        <p:pic>
          <p:nvPicPr>
            <p:cNvPr id="10" name="Picture 9" descr="A black background with blue and green text&#10;&#10;Description automatically generated with low confidence">
              <a:extLst>
                <a:ext uri="{FF2B5EF4-FFF2-40B4-BE49-F238E27FC236}">
                  <a16:creationId xmlns:a16="http://schemas.microsoft.com/office/drawing/2014/main" id="{E7F38738-6E30-7FC4-E733-1A11AE02E642}"/>
                </a:ext>
              </a:extLst>
            </p:cNvPr>
            <p:cNvPicPr>
              <a:picLocks noChangeAspect="1"/>
            </p:cNvPicPr>
            <p:nvPr/>
          </p:nvPicPr>
          <p:blipFill>
            <a:blip r:embed="rId11"/>
            <a:stretch>
              <a:fillRect/>
            </a:stretch>
          </p:blipFill>
          <p:spPr>
            <a:xfrm>
              <a:off x="6807015" y="52082"/>
              <a:ext cx="2172733" cy="651396"/>
            </a:xfrm>
            <a:prstGeom prst="rect">
              <a:avLst/>
            </a:prstGeom>
          </p:spPr>
        </p:pic>
      </p:grpSp>
    </p:spTree>
    <p:extLst>
      <p:ext uri="{BB962C8B-B14F-4D97-AF65-F5344CB8AC3E}">
        <p14:creationId xmlns:p14="http://schemas.microsoft.com/office/powerpoint/2010/main" val="8008985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p:cNvSpPr>
            <a:spLocks noGrp="1"/>
          </p:cNvSpPr>
          <p:nvPr>
            <p:ph type="ctrTitle"/>
          </p:nvPr>
        </p:nvSpPr>
        <p:spPr>
          <a:xfrm>
            <a:off x="3161016" y="2713758"/>
            <a:ext cx="5254667" cy="1086437"/>
          </a:xfrm>
        </p:spPr>
        <p:txBody>
          <a:bodyPr/>
          <a:lstStyle/>
          <a:p>
            <a:r>
              <a:rPr lang="en-US"/>
              <a:t>Overview of the 21</a:t>
            </a:r>
            <a:r>
              <a:rPr lang="en-US" baseline="30000"/>
              <a:t>st</a:t>
            </a:r>
            <a:r>
              <a:rPr lang="en-US"/>
              <a:t> Century Power Partnership (21CPP)</a:t>
            </a:r>
          </a:p>
        </p:txBody>
      </p:sp>
      <p:sp>
        <p:nvSpPr>
          <p:cNvPr id="4" name="Subtitle 9">
            <a:extLst>
              <a:ext uri="{FF2B5EF4-FFF2-40B4-BE49-F238E27FC236}">
                <a16:creationId xmlns:a16="http://schemas.microsoft.com/office/drawing/2014/main" id="{196DFB04-703F-BE35-8BEE-2F9B21129410}"/>
              </a:ext>
            </a:extLst>
          </p:cNvPr>
          <p:cNvSpPr>
            <a:spLocks noGrp="1"/>
          </p:cNvSpPr>
          <p:nvPr>
            <p:ph type="subTitle" idx="1"/>
          </p:nvPr>
        </p:nvSpPr>
        <p:spPr>
          <a:xfrm>
            <a:off x="3161016" y="3722803"/>
            <a:ext cx="5660638" cy="1167973"/>
          </a:xfrm>
        </p:spPr>
        <p:txBody>
          <a:bodyPr vert="horz" lIns="0" tIns="0" rIns="0" bIns="0" rtlCol="0" anchor="t">
            <a:noAutofit/>
          </a:bodyPr>
          <a:lstStyle/>
          <a:p>
            <a:r>
              <a:rPr lang="en-US">
                <a:cs typeface="Arial"/>
              </a:rPr>
              <a:t>Aaron Ng, CEM Desk Officer</a:t>
            </a:r>
          </a:p>
          <a:p>
            <a:r>
              <a:rPr lang="en-US">
                <a:cs typeface="Arial"/>
              </a:rPr>
              <a:t>U.S. Department of Energy </a:t>
            </a:r>
          </a:p>
          <a:p>
            <a:endParaRPr lang="en-US"/>
          </a:p>
          <a:p>
            <a:endParaRPr lang="en-US"/>
          </a:p>
        </p:txBody>
      </p:sp>
    </p:spTree>
    <p:extLst>
      <p:ext uri="{BB962C8B-B14F-4D97-AF65-F5344CB8AC3E}">
        <p14:creationId xmlns:p14="http://schemas.microsoft.com/office/powerpoint/2010/main" val="2522891963"/>
      </p:ext>
    </p:extLst>
  </p:cSld>
  <p:clrMapOvr>
    <a:masterClrMapping/>
  </p:clrMapOvr>
</p:sld>
</file>

<file path=ppt/theme/theme1.xml><?xml version="1.0" encoding="utf-8"?>
<a:theme xmlns:a="http://schemas.openxmlformats.org/drawingml/2006/main" name="cesc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Office Theme">
  <a:themeElements>
    <a:clrScheme name="21CPP">
      <a:dk1>
        <a:srgbClr val="000000"/>
      </a:dk1>
      <a:lt1>
        <a:srgbClr val="FFFFFF"/>
      </a:lt1>
      <a:dk2>
        <a:srgbClr val="580B83"/>
      </a:dk2>
      <a:lt2>
        <a:srgbClr val="C2C6C8"/>
      </a:lt2>
      <a:accent1>
        <a:srgbClr val="00943A"/>
      </a:accent1>
      <a:accent2>
        <a:srgbClr val="D41266"/>
      </a:accent2>
      <a:accent3>
        <a:srgbClr val="00A7E1"/>
      </a:accent3>
      <a:accent4>
        <a:srgbClr val="0075C8"/>
      </a:accent4>
      <a:accent5>
        <a:srgbClr val="DEBB00"/>
      </a:accent5>
      <a:accent6>
        <a:srgbClr val="D66D00"/>
      </a:accent6>
      <a:hlink>
        <a:srgbClr val="0075C8"/>
      </a:hlink>
      <a:folHlink>
        <a:srgbClr val="5A0B87"/>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REL-Intl-21CPP-Action Plan Covers-FY24-CS-v1" id="{DE3FBF2A-5DD3-B546-A95B-7D67F3EE23F1}" vid="{9E10AD89-9477-4D43-9DD0-E04ED31F449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MediaLengthInSeconds xmlns="f36db87d-28b1-437f-80db-dff7a914738a" xsi:nil="true"/>
    <SharedWithUsers xmlns="2dcfc564-0251-4056-8280-ebe0552f0e99">
      <UserInfo>
        <DisplayName/>
        <AccountId xsi:nil="true"/>
        <AccountType/>
      </UserInfo>
    </SharedWithUsers>
    <lcf76f155ced4ddcb4097134ff3c332f xmlns="f36db87d-28b1-437f-80db-dff7a914738a">
      <Terms xmlns="http://schemas.microsoft.com/office/infopath/2007/PartnerControls"/>
    </lcf76f155ced4ddcb4097134ff3c332f>
    <TaxCatchAll xmlns="2dcfc564-0251-4056-8280-ebe0552f0e99"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0B59FDD0EE95B4E819A07D1C002C56C" ma:contentTypeVersion="15" ma:contentTypeDescription="Create a new document." ma:contentTypeScope="" ma:versionID="ea8a073b5b8a03a16f4f9b4da9f64551">
  <xsd:schema xmlns:xsd="http://www.w3.org/2001/XMLSchema" xmlns:xs="http://www.w3.org/2001/XMLSchema" xmlns:p="http://schemas.microsoft.com/office/2006/metadata/properties" xmlns:ns2="f36db87d-28b1-437f-80db-dff7a914738a" xmlns:ns3="2dcfc564-0251-4056-8280-ebe0552f0e99" targetNamespace="http://schemas.microsoft.com/office/2006/metadata/properties" ma:root="true" ma:fieldsID="101eb1b53a17d1d1bd9939982dc4f1f2" ns2:_="" ns3:_="">
    <xsd:import namespace="f36db87d-28b1-437f-80db-dff7a914738a"/>
    <xsd:import namespace="2dcfc564-0251-4056-8280-ebe0552f0e9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3:_dlc_DocId" minOccurs="0"/>
                <xsd:element ref="ns3:_dlc_DocIdUrl" minOccurs="0"/>
                <xsd:element ref="ns3:_dlc_DocIdPersistId"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36db87d-28b1-437f-80db-dff7a914738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7834da80-57da-4863-8816-2e6886d1e860"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dcfc564-0251-4056-8280-ebe0552f0e9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46595f85-3550-42ac-9ce6-03de01377762}" ma:internalName="TaxCatchAll" ma:showField="CatchAllData" ma:web="2dcfc564-0251-4056-8280-ebe0552f0e99">
      <xsd:complexType>
        <xsd:complexContent>
          <xsd:extension base="dms:MultiChoiceLookup">
            <xsd:sequence>
              <xsd:element name="Value" type="dms:Lookup" maxOccurs="unbounded" minOccurs="0" nillable="true"/>
            </xsd:sequence>
          </xsd:extension>
        </xsd:complexContent>
      </xsd:complexType>
    </xsd:element>
    <xsd:element name="_dlc_DocId" ma:index="21" nillable="true" ma:displayName="Document ID Value" ma:description="The value of the document ID assigned to this item." ma:indexed="true" ma:internalName="_dlc_DocId" ma:readOnly="true">
      <xsd:simpleType>
        <xsd:restriction base="dms:Text"/>
      </xsd:simpleType>
    </xsd:element>
    <xsd:element name="_dlc_DocIdUrl" ma:index="2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3"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file>

<file path=customXml/itemProps1.xml><?xml version="1.0" encoding="utf-8"?>
<ds:datastoreItem xmlns:ds="http://schemas.openxmlformats.org/officeDocument/2006/customXml" ds:itemID="{C0255260-13B0-4652-8D3A-FEDAC65511D1}">
  <ds:schemaRefs>
    <ds:schemaRef ds:uri="2dcfc564-0251-4056-8280-ebe0552f0e99"/>
    <ds:schemaRef ds:uri="f36db87d-28b1-437f-80db-dff7a914738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9C1535E8-20EF-43B7-A3E2-16B2F2262CE7}">
  <ds:schemaRefs>
    <ds:schemaRef ds:uri="http://schemas.microsoft.com/sharepoint/v3/contenttype/forms"/>
  </ds:schemaRefs>
</ds:datastoreItem>
</file>

<file path=customXml/itemProps3.xml><?xml version="1.0" encoding="utf-8"?>
<ds:datastoreItem xmlns:ds="http://schemas.openxmlformats.org/officeDocument/2006/customXml" ds:itemID="{2F61BD21-D659-453F-B4B1-61E8A02C9A08}">
  <ds:schemaRefs>
    <ds:schemaRef ds:uri="2dcfc564-0251-4056-8280-ebe0552f0e99"/>
    <ds:schemaRef ds:uri="f36db87d-28b1-437f-80db-dff7a914738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80C0355F-53FB-44F6-A562-15693961E8D8}">
  <ds:schemaRefs>
    <ds:schemaRef ds:uri="http://schemas.microsoft.com/sharepoint/events"/>
  </ds:schemaRefs>
</ds:datastoreItem>
</file>

<file path=docMetadata/LabelInfo.xml><?xml version="1.0" encoding="utf-8"?>
<clbl:labelList xmlns:clbl="http://schemas.microsoft.com/office/2020/mipLabelMetadata">
  <clbl:label id="{95965d95-ecc0-4720-b759-1f33c42ed7da}" enabled="1" method="Standard" siteId="{a0f29d7e-28cd-4f54-8442-7885aee7c080}" contentBits="0" removed="0"/>
</clbl:labelList>
</file>

<file path=docProps/app.xml><?xml version="1.0" encoding="utf-8"?>
<Properties xmlns="http://schemas.openxmlformats.org/officeDocument/2006/extended-properties" xmlns:vt="http://schemas.openxmlformats.org/officeDocument/2006/docPropsVTypes">
  <TotalTime>2</TotalTime>
  <Words>6402</Words>
  <Application>Microsoft Office PowerPoint</Application>
  <PresentationFormat>On-screen Show (16:9)</PresentationFormat>
  <Paragraphs>697</Paragraphs>
  <Slides>53</Slides>
  <Notes>40</Notes>
  <HiddenSlides>3</HiddenSlides>
  <MMClips>0</MMClips>
  <ScaleCrop>false</ScaleCrop>
  <HeadingPairs>
    <vt:vector size="6" baseType="variant">
      <vt:variant>
        <vt:lpstr>Fonts Used</vt:lpstr>
      </vt:variant>
      <vt:variant>
        <vt:i4>24</vt:i4>
      </vt:variant>
      <vt:variant>
        <vt:lpstr>Theme</vt:lpstr>
      </vt:variant>
      <vt:variant>
        <vt:i4>4</vt:i4>
      </vt:variant>
      <vt:variant>
        <vt:lpstr>Slide Titles</vt:lpstr>
      </vt:variant>
      <vt:variant>
        <vt:i4>53</vt:i4>
      </vt:variant>
    </vt:vector>
  </HeadingPairs>
  <TitlesOfParts>
    <vt:vector size="81" baseType="lpstr">
      <vt:lpstr>宋体</vt:lpstr>
      <vt:lpstr>Algerian</vt:lpstr>
      <vt:lpstr>Aptos</vt:lpstr>
      <vt:lpstr>Aptos Display</vt:lpstr>
      <vt:lpstr>Arial</vt:lpstr>
      <vt:lpstr>Arial,Sans-Serif</vt:lpstr>
      <vt:lpstr>Avenir</vt:lpstr>
      <vt:lpstr>Avenir LT Std 35 Light</vt:lpstr>
      <vt:lpstr>Avenir LT Std 45 Book</vt:lpstr>
      <vt:lpstr>Avenir LT Std 65 Medium</vt:lpstr>
      <vt:lpstr>Avenir Next LT Pro</vt:lpstr>
      <vt:lpstr>Avenir Next LT Pro Demi</vt:lpstr>
      <vt:lpstr>Calibri</vt:lpstr>
      <vt:lpstr>Calibri Light</vt:lpstr>
      <vt:lpstr>Cera</vt:lpstr>
      <vt:lpstr>Courier New</vt:lpstr>
      <vt:lpstr>Encode Sans</vt:lpstr>
      <vt:lpstr>Gill Sans MT</vt:lpstr>
      <vt:lpstr>Open Sans</vt:lpstr>
      <vt:lpstr>Roboto</vt:lpstr>
      <vt:lpstr>Tahoma</vt:lpstr>
      <vt:lpstr>Times New Roman</vt:lpstr>
      <vt:lpstr>Verdana</vt:lpstr>
      <vt:lpstr>Wingdings</vt:lpstr>
      <vt:lpstr>cesc_template</vt:lpstr>
      <vt:lpstr>2_Office Theme</vt:lpstr>
      <vt:lpstr>Office Theme</vt:lpstr>
      <vt:lpstr>1_Office Theme</vt:lpstr>
      <vt:lpstr>Power Sector Decarbonization Action Plan Series: Brazil</vt:lpstr>
      <vt:lpstr>Housekeeping - Zoom</vt:lpstr>
      <vt:lpstr>Agenda</vt:lpstr>
      <vt:lpstr>Webinar &amp; Speaker Introductions</vt:lpstr>
      <vt:lpstr>Speaker Introductions</vt:lpstr>
      <vt:lpstr>Overview of the Clean Energy Solutions Center (CESC)</vt:lpstr>
      <vt:lpstr>   The Clean Energy Solutions Center</vt:lpstr>
      <vt:lpstr>PowerPoint Presentation</vt:lpstr>
      <vt:lpstr>Overview of the 21st Century Power Partnership (21CPP)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Connect With Us Online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Eric Lockhart</dc:creator>
  <cp:lastModifiedBy>Schrader, Sophie</cp:lastModifiedBy>
  <cp:revision>6</cp:revision>
  <dcterms:created xsi:type="dcterms:W3CDTF">2019-02-20T16:57:12Z</dcterms:created>
  <dcterms:modified xsi:type="dcterms:W3CDTF">2024-11-22T22:47:13Z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0x010100B0B59FDD0EE95B4E819A07D1C002C56C</vt:lpwstr>
  </property>
  <property fmtid="{D5CDD505-2E9C-101B-9397-08002B2CF9AE}" pid="3" name="MediaServiceImageTags">
    <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lpwstr/>
  </property>
  <property fmtid="{D5CDD505-2E9C-101B-9397-08002B2CF9AE}" pid="10" name="MSIP_Label_95965d95-ecc0-4720-b759-1f33c42ed7da_Enabled">
    <vt:lpwstr>true</vt:lpwstr>
  </property>
  <property fmtid="{D5CDD505-2E9C-101B-9397-08002B2CF9AE}" pid="11" name="MSIP_Label_95965d95-ecc0-4720-b759-1f33c42ed7da_SetDate">
    <vt:lpwstr>2023-10-11T14:00:58Z</vt:lpwstr>
  </property>
  <property fmtid="{D5CDD505-2E9C-101B-9397-08002B2CF9AE}" pid="12" name="MSIP_Label_95965d95-ecc0-4720-b759-1f33c42ed7da_Method">
    <vt:lpwstr>Standard</vt:lpwstr>
  </property>
  <property fmtid="{D5CDD505-2E9C-101B-9397-08002B2CF9AE}" pid="13" name="MSIP_Label_95965d95-ecc0-4720-b759-1f33c42ed7da_Name">
    <vt:lpwstr>General</vt:lpwstr>
  </property>
  <property fmtid="{D5CDD505-2E9C-101B-9397-08002B2CF9AE}" pid="14" name="MSIP_Label_95965d95-ecc0-4720-b759-1f33c42ed7da_SiteId">
    <vt:lpwstr>a0f29d7e-28cd-4f54-8442-7885aee7c080</vt:lpwstr>
  </property>
  <property fmtid="{D5CDD505-2E9C-101B-9397-08002B2CF9AE}" pid="15" name="MSIP_Label_95965d95-ecc0-4720-b759-1f33c42ed7da_ActionId">
    <vt:lpwstr>bc390bbd-a752-4c44-8cce-5a5f883d43ec</vt:lpwstr>
  </property>
  <property fmtid="{D5CDD505-2E9C-101B-9397-08002B2CF9AE}" pid="16" name="MSIP_Label_95965d95-ecc0-4720-b759-1f33c42ed7da_ContentBits">
    <vt:lpwstr>0</vt:lpwstr>
  </property>
</Properties>
</file>